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AA68-3EAC-4CEF-BF29-A4253CD43E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6B20-805D-4678-95AB-EACE53A1D8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关键系统用例图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43013"/>
            <a:ext cx="69342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876300"/>
            <a:ext cx="46291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0466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系统总体部署图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81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系统内部部署模型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939800"/>
            <a:ext cx="528955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766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服务器时序模型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4943"/>
            <a:ext cx="83534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业务活动图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848872" cy="55691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角色领域泳道模型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23503"/>
            <a:ext cx="81248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领域模型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6" y="675416"/>
            <a:ext cx="7006842" cy="59116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订单状态模型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609725"/>
            <a:ext cx="7258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应用服务关键组件模型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666875"/>
            <a:ext cx="78676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Presentation</Application>
  <PresentationFormat>全屏显示(4:3)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宋体</vt:lpstr>
      <vt:lpstr>Calibri</vt:lpstr>
      <vt:lpstr>Helvetica Neue</vt:lpstr>
      <vt:lpstr>微软雅黑</vt:lpstr>
      <vt:lpstr>汉仪旗黑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12223</dc:creator>
  <cp:lastModifiedBy>rmliu</cp:lastModifiedBy>
  <cp:revision>8</cp:revision>
  <dcterms:created xsi:type="dcterms:W3CDTF">2021-02-04T05:49:39Z</dcterms:created>
  <dcterms:modified xsi:type="dcterms:W3CDTF">2021-02-04T05:49:39Z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1033-3.1.1.4956</vt:lpwstr>
  </property>
</Properties>
</file>