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9" r:id="rId3"/>
    <p:sldId id="257" r:id="rId4"/>
    <p:sldId id="290" r:id="rId6"/>
    <p:sldId id="291" r:id="rId7"/>
    <p:sldId id="292" r:id="rId8"/>
    <p:sldId id="293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/>
    <p:restoredTop sz="86533" autoAdjust="0"/>
  </p:normalViewPr>
  <p:slideViewPr>
    <p:cSldViewPr snapToGrid="0">
      <p:cViewPr varScale="1">
        <p:scale>
          <a:sx n="48" d="100"/>
          <a:sy n="4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>
            <a:lvl1pPr>
              <a:defRPr/>
            </a:lvl1pPr>
          </a:lstStyle>
          <a:p>
            <a:fld id="{AED52864-CBD4-074C-85F6-1C36B09522F2}" type="slidenum">
              <a:rPr lang="en-US" altLang="zh-CN"/>
            </a:fld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架构设计大作业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程前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用例图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46" y="2573768"/>
            <a:ext cx="12527429" cy="8568464"/>
          </a:xfr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5" y="2289600"/>
            <a:ext cx="17740446" cy="10810881"/>
          </a:xfr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13" y="1634401"/>
            <a:ext cx="13488446" cy="10837992"/>
          </a:xfr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时序图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07" y="2289600"/>
            <a:ext cx="18463385" cy="10648636"/>
          </a:xfr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37" y="2289600"/>
            <a:ext cx="8150785" cy="8394700"/>
          </a:xfr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自定义</PresentationFormat>
  <Paragraphs>14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苹方-简</vt:lpstr>
      <vt:lpstr>Helvetica Light</vt:lpstr>
      <vt:lpstr>Alibaba PuHuiTi</vt:lpstr>
      <vt:lpstr>Microsoft YaHei</vt:lpstr>
      <vt:lpstr>汉仪旗黑</vt:lpstr>
      <vt:lpstr>微软雅黑</vt:lpstr>
      <vt:lpstr>Arial Unicode MS</vt:lpstr>
      <vt:lpstr>White</vt:lpstr>
      <vt:lpstr>架构设计大作业</vt:lpstr>
      <vt:lpstr>用例图</vt:lpstr>
      <vt:lpstr>活动图</vt:lpstr>
      <vt:lpstr>活动图</vt:lpstr>
      <vt:lpstr>时序图</vt:lpstr>
      <vt:lpstr>状态图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rmliu</cp:lastModifiedBy>
  <cp:revision>340</cp:revision>
  <cp:lastPrinted>2021-02-04T05:50:09Z</cp:lastPrinted>
  <dcterms:created xsi:type="dcterms:W3CDTF">2021-02-04T05:50:09Z</dcterms:created>
  <dcterms:modified xsi:type="dcterms:W3CDTF">2021-02-04T05:50:09Z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1033-3.1.1.4956</vt:lpwstr>
  </property>
</Properties>
</file>