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Quattrocento Sans"/>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QuattrocentoSans-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viamedica.pl/international_maritime_health/article/view/67868" TargetMode="External"/><Relationship Id="rId3" Type="http://schemas.openxmlformats.org/officeDocument/2006/relationships/hyperlink" Target="https://academic.oup.com/occmed/article/59/5/298/1411270?view=extract" TargetMode="External"/><Relationship Id="rId4" Type="http://schemas.openxmlformats.org/officeDocument/2006/relationships/hyperlink" Target="https://journals.viamedica.pl/international_maritime_health/article/view/43403" TargetMode="External"/><Relationship Id="rId5" Type="http://schemas.openxmlformats.org/officeDocument/2006/relationships/hyperlink" Target="https://nl.pinterest.com/pin/97953360626069806/"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nkedin.com/pulse/offshore-medical-evacuation-kevin-a-gree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21f6209235_3_5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221f6209235_3_5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21f6209235_3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21f6209235_3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Both"/>
            </a:pPr>
            <a:r>
              <a:rPr lang="en-GB" u="sng">
                <a:solidFill>
                  <a:schemeClr val="hlink"/>
                </a:solidFill>
                <a:hlinkClick r:id="rId2"/>
              </a:rPr>
              <a:t>https://journals.viamedica.pl/international_maritime_health/article/view/67868</a:t>
            </a:r>
            <a:endParaRPr/>
          </a:p>
          <a:p>
            <a:pPr indent="-298450" lvl="0" marL="457200" rtl="0" algn="l">
              <a:spcBef>
                <a:spcPts val="0"/>
              </a:spcBef>
              <a:spcAft>
                <a:spcPts val="0"/>
              </a:spcAft>
              <a:buSzPts val="1100"/>
              <a:buAutoNum type="arabicParenBoth"/>
            </a:pPr>
            <a:r>
              <a:rPr lang="en-GB" u="sng">
                <a:solidFill>
                  <a:schemeClr val="hlink"/>
                </a:solidFill>
                <a:hlinkClick r:id="rId3"/>
              </a:rPr>
              <a:t>https://academic.oup.com/occmed/article/59/5/298/1411270?view=extract</a:t>
            </a:r>
            <a:r>
              <a:rPr lang="en-GB"/>
              <a:t> </a:t>
            </a:r>
            <a:endParaRPr/>
          </a:p>
          <a:p>
            <a:pPr indent="-298450" lvl="0" marL="457200" rtl="0" algn="l">
              <a:spcBef>
                <a:spcPts val="0"/>
              </a:spcBef>
              <a:spcAft>
                <a:spcPts val="0"/>
              </a:spcAft>
              <a:buSzPts val="1100"/>
              <a:buAutoNum type="arabicParenBoth"/>
            </a:pPr>
            <a:r>
              <a:rPr lang="en-GB" u="sng">
                <a:solidFill>
                  <a:schemeClr val="hlink"/>
                </a:solidFill>
                <a:hlinkClick r:id="rId4"/>
              </a:rPr>
              <a:t>https://journals.viamedica.pl/international_maritime_health/article/view/43403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5"/>
              </a:rPr>
              <a:t>https://nl.pinterest.com/pin/97953360626069806/</a:t>
            </a:r>
            <a:r>
              <a:rPr lang="en-GB"/>
              <a:t> – link source photo (4)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21f6209235_3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21f6209235_3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https://www.linkedin.com/pulse/offshore-medical-evacuation-kevin-a-green/</a:t>
            </a:r>
            <a:r>
              <a:rPr lang="en-GB"/>
              <a:t> → link to source of the photo</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21f6209235_3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21f6209235_3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2250b287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2250b287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f9a60a83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f9a60a83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2a10d096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2a10d096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2a10d096e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2a10d096e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f9a60a837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f9a60a837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hyperlink" Target="http://www.pptsolutions.nl/"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pagina + Beeld" showMasterSp="0">
  <p:cSld name="Titelpagina + Beeld">
    <p:spTree>
      <p:nvGrpSpPr>
        <p:cNvPr id="41" name="Shape 41"/>
        <p:cNvGrpSpPr/>
        <p:nvPr/>
      </p:nvGrpSpPr>
      <p:grpSpPr>
        <a:xfrm>
          <a:off x="0" y="0"/>
          <a:ext cx="0" cy="0"/>
          <a:chOff x="0" y="0"/>
          <a:chExt cx="0" cy="0"/>
        </a:xfrm>
      </p:grpSpPr>
      <p:grpSp>
        <p:nvGrpSpPr>
          <p:cNvPr id="42" name="Google Shape;42;p2"/>
          <p:cNvGrpSpPr/>
          <p:nvPr/>
        </p:nvGrpSpPr>
        <p:grpSpPr>
          <a:xfrm>
            <a:off x="2236883" y="-921582"/>
            <a:ext cx="4670325" cy="367892"/>
            <a:chOff x="0" y="-120"/>
            <a:chExt cx="6227100" cy="490522"/>
          </a:xfrm>
        </p:grpSpPr>
        <p:sp>
          <p:nvSpPr>
            <p:cNvPr id="43" name="Google Shape;43;p2"/>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2"/>
            <p:cNvGrpSpPr/>
            <p:nvPr/>
          </p:nvGrpSpPr>
          <p:grpSpPr>
            <a:xfrm>
              <a:off x="-1" y="-120"/>
              <a:ext cx="6227011" cy="211502"/>
              <a:chOff x="0" y="-120"/>
              <a:chExt cx="6227011" cy="211502"/>
            </a:xfrm>
          </p:grpSpPr>
          <p:sp>
            <p:nvSpPr>
              <p:cNvPr id="45" name="Google Shape;45;p2"/>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 name="Google Shape;55;p2"/>
          <p:cNvGrpSpPr/>
          <p:nvPr/>
        </p:nvGrpSpPr>
        <p:grpSpPr>
          <a:xfrm>
            <a:off x="523876" y="4413235"/>
            <a:ext cx="1091175" cy="432895"/>
            <a:chOff x="0" y="-1"/>
            <a:chExt cx="1454900" cy="577193"/>
          </a:xfrm>
        </p:grpSpPr>
        <p:sp>
          <p:nvSpPr>
            <p:cNvPr id="56" name="Google Shape;56;p2"/>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2"/>
          <p:cNvSpPr/>
          <p:nvPr/>
        </p:nvSpPr>
        <p:spPr>
          <a:xfrm>
            <a:off x="-9024" y="-1"/>
            <a:ext cx="9153000" cy="51435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Titelpagina + Beeld</a:t>
            </a:r>
            <a:endParaRPr sz="1100"/>
          </a:p>
        </p:txBody>
      </p:sp>
      <p:sp>
        <p:nvSpPr>
          <p:cNvPr id="66" name="Google Shape;66;p2"/>
          <p:cNvSpPr/>
          <p:nvPr>
            <p:ph idx="2" type="pic"/>
          </p:nvPr>
        </p:nvSpPr>
        <p:spPr>
          <a:xfrm>
            <a:off x="3639349" y="0"/>
            <a:ext cx="5504700" cy="5143500"/>
          </a:xfrm>
          <a:prstGeom prst="rect">
            <a:avLst/>
          </a:prstGeom>
          <a:noFill/>
          <a:ln>
            <a:noFill/>
          </a:ln>
        </p:spPr>
      </p:sp>
      <p:sp>
        <p:nvSpPr>
          <p:cNvPr id="67" name="Google Shape;67;p2"/>
          <p:cNvSpPr txBox="1"/>
          <p:nvPr>
            <p:ph idx="1" type="body"/>
          </p:nvPr>
        </p:nvSpPr>
        <p:spPr>
          <a:xfrm>
            <a:off x="523875" y="3662745"/>
            <a:ext cx="2796900" cy="186300"/>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900"/>
              </a:spcBef>
              <a:spcAft>
                <a:spcPts val="0"/>
              </a:spcAft>
              <a:buClr>
                <a:srgbClr val="FFFFFF"/>
              </a:buClr>
              <a:buSzPts val="1200"/>
              <a:buFont typeface="Arial"/>
              <a:buNone/>
              <a:defRPr b="1">
                <a:solidFill>
                  <a:srgbClr val="FFFFFF"/>
                </a:solidFill>
              </a:defRPr>
            </a:lvl1pPr>
            <a:lvl2pPr indent="-228600" lvl="1" marL="914400" algn="l">
              <a:lnSpc>
                <a:spcPct val="90000"/>
              </a:lnSpc>
              <a:spcBef>
                <a:spcPts val="900"/>
              </a:spcBef>
              <a:spcAft>
                <a:spcPts val="0"/>
              </a:spcAft>
              <a:buClr>
                <a:srgbClr val="FFFFFF"/>
              </a:buClr>
              <a:buSzPts val="1200"/>
              <a:buFont typeface="Arial"/>
              <a:buNone/>
              <a:defRPr b="1">
                <a:solidFill>
                  <a:srgbClr val="FFFFFF"/>
                </a:solidFill>
              </a:defRPr>
            </a:lvl2pPr>
            <a:lvl3pPr indent="-228600" lvl="2" marL="1371600" algn="l">
              <a:lnSpc>
                <a:spcPct val="90000"/>
              </a:lnSpc>
              <a:spcBef>
                <a:spcPts val="900"/>
              </a:spcBef>
              <a:spcAft>
                <a:spcPts val="0"/>
              </a:spcAft>
              <a:buClr>
                <a:srgbClr val="FFFFFF"/>
              </a:buClr>
              <a:buSzPts val="1200"/>
              <a:buFont typeface="Arial"/>
              <a:buNone/>
              <a:defRPr b="1">
                <a:solidFill>
                  <a:srgbClr val="FFFFFF"/>
                </a:solidFill>
              </a:defRPr>
            </a:lvl3pPr>
            <a:lvl4pPr indent="-228600" lvl="3" marL="1828800" algn="l">
              <a:lnSpc>
                <a:spcPct val="90000"/>
              </a:lnSpc>
              <a:spcBef>
                <a:spcPts val="900"/>
              </a:spcBef>
              <a:spcAft>
                <a:spcPts val="0"/>
              </a:spcAft>
              <a:buClr>
                <a:srgbClr val="FFFFFF"/>
              </a:buClr>
              <a:buSzPts val="1200"/>
              <a:buFont typeface="Arial"/>
              <a:buNone/>
              <a:defRPr b="1">
                <a:solidFill>
                  <a:srgbClr val="FFFFFF"/>
                </a:solidFill>
              </a:defRPr>
            </a:lvl4pPr>
            <a:lvl5pPr indent="-228600" lvl="4" marL="2286000" algn="l">
              <a:lnSpc>
                <a:spcPct val="90000"/>
              </a:lnSpc>
              <a:spcBef>
                <a:spcPts val="900"/>
              </a:spcBef>
              <a:spcAft>
                <a:spcPts val="0"/>
              </a:spcAft>
              <a:buClr>
                <a:srgbClr val="FFFFFF"/>
              </a:buClr>
              <a:buSzPts val="1200"/>
              <a:buFont typeface="Arial"/>
              <a:buNone/>
              <a:defRPr b="1">
                <a:solidFill>
                  <a:srgbClr val="FFFFFF"/>
                </a:solidFill>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68" name="Google Shape;68;p2"/>
          <p:cNvSpPr txBox="1"/>
          <p:nvPr>
            <p:ph idx="3" type="body"/>
          </p:nvPr>
        </p:nvSpPr>
        <p:spPr>
          <a:xfrm>
            <a:off x="523874" y="1284513"/>
            <a:ext cx="2796900" cy="2194200"/>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400"/>
              </a:spcBef>
              <a:spcAft>
                <a:spcPts val="0"/>
              </a:spcAft>
              <a:buClr>
                <a:srgbClr val="FFFFFF"/>
              </a:buClr>
              <a:buSzPts val="2900"/>
              <a:buFont typeface="Roboto Slab"/>
              <a:buNone/>
              <a:defRPr sz="2900">
                <a:solidFill>
                  <a:srgbClr val="FFFFFF"/>
                </a:solidFill>
                <a:latin typeface="Roboto Slab"/>
                <a:ea typeface="Roboto Slab"/>
                <a:cs typeface="Roboto Slab"/>
                <a:sym typeface="Roboto Slab"/>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69" name="Google Shape;69;p2"/>
          <p:cNvSpPr txBox="1"/>
          <p:nvPr>
            <p:ph idx="4" type="body"/>
          </p:nvPr>
        </p:nvSpPr>
        <p:spPr>
          <a:xfrm>
            <a:off x="523875" y="4033281"/>
            <a:ext cx="1090800" cy="5400"/>
          </a:xfrm>
          <a:prstGeom prst="rect">
            <a:avLst/>
          </a:prstGeom>
          <a:solidFill>
            <a:srgbClr val="FFFFFF"/>
          </a:solidFill>
          <a:ln>
            <a:noFill/>
          </a:ln>
        </p:spPr>
        <p:txBody>
          <a:bodyPr anchorCtr="0" anchor="t" bIns="0" lIns="0" spcFirstLastPara="1" rIns="0" wrap="square" tIns="0">
            <a:normAutofit/>
          </a:bodyPr>
          <a:lstStyle>
            <a:lvl1pPr indent="-228600" lvl="0" marL="457200" algn="l">
              <a:lnSpc>
                <a:spcPct val="90000"/>
              </a:lnSpc>
              <a:spcBef>
                <a:spcPts val="300"/>
              </a:spcBef>
              <a:spcAft>
                <a:spcPts val="0"/>
              </a:spcAft>
              <a:buClr>
                <a:srgbClr val="000000"/>
              </a:buClr>
              <a:buSzPts val="500"/>
              <a:buFont typeface="Arial"/>
              <a:buNone/>
              <a:defRPr sz="500"/>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70" name="Google Shape;70;p2"/>
          <p:cNvSpPr txBox="1"/>
          <p:nvPr>
            <p:ph idx="12" type="sldNum"/>
          </p:nvPr>
        </p:nvSpPr>
        <p:spPr>
          <a:xfrm>
            <a:off x="4419600" y="4629150"/>
            <a:ext cx="21336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pic>
        <p:nvPicPr>
          <p:cNvPr id="71" name="Google Shape;71;p2"/>
          <p:cNvPicPr preferRelativeResize="0"/>
          <p:nvPr/>
        </p:nvPicPr>
        <p:blipFill rotWithShape="1">
          <a:blip r:embed="rId2">
            <a:alphaModFix/>
          </a:blip>
          <a:srcRect b="0" l="0" r="0" t="0"/>
          <a:stretch/>
        </p:blipFill>
        <p:spPr>
          <a:xfrm>
            <a:off x="521100" y="4384800"/>
            <a:ext cx="1096199" cy="7748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fiek" showMasterSp="0">
  <p:cSld name="Grafiek">
    <p:spTree>
      <p:nvGrpSpPr>
        <p:cNvPr id="285" name="Shape 285"/>
        <p:cNvGrpSpPr/>
        <p:nvPr/>
      </p:nvGrpSpPr>
      <p:grpSpPr>
        <a:xfrm>
          <a:off x="0" y="0"/>
          <a:ext cx="0" cy="0"/>
          <a:chOff x="0" y="0"/>
          <a:chExt cx="0" cy="0"/>
        </a:xfrm>
      </p:grpSpPr>
      <p:grpSp>
        <p:nvGrpSpPr>
          <p:cNvPr id="286" name="Google Shape;286;p11"/>
          <p:cNvGrpSpPr/>
          <p:nvPr/>
        </p:nvGrpSpPr>
        <p:grpSpPr>
          <a:xfrm>
            <a:off x="2236883" y="-921582"/>
            <a:ext cx="4670325" cy="367892"/>
            <a:chOff x="0" y="-120"/>
            <a:chExt cx="6227100" cy="490522"/>
          </a:xfrm>
        </p:grpSpPr>
        <p:sp>
          <p:nvSpPr>
            <p:cNvPr id="287" name="Google Shape;287;p11"/>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11"/>
            <p:cNvGrpSpPr/>
            <p:nvPr/>
          </p:nvGrpSpPr>
          <p:grpSpPr>
            <a:xfrm>
              <a:off x="-1" y="-120"/>
              <a:ext cx="6227011" cy="211502"/>
              <a:chOff x="0" y="-120"/>
              <a:chExt cx="6227011" cy="211502"/>
            </a:xfrm>
          </p:grpSpPr>
          <p:sp>
            <p:nvSpPr>
              <p:cNvPr id="289" name="Google Shape;289;p11"/>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1"/>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1"/>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1"/>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1"/>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1"/>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1"/>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9" name="Google Shape;299;p11"/>
          <p:cNvGrpSpPr/>
          <p:nvPr/>
        </p:nvGrpSpPr>
        <p:grpSpPr>
          <a:xfrm>
            <a:off x="523876" y="4413235"/>
            <a:ext cx="1091175" cy="432895"/>
            <a:chOff x="0" y="-1"/>
            <a:chExt cx="1454900" cy="577193"/>
          </a:xfrm>
        </p:grpSpPr>
        <p:sp>
          <p:nvSpPr>
            <p:cNvPr id="300" name="Google Shape;300;p11"/>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1"/>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1"/>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1"/>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1"/>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1"/>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1"/>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1"/>
          <p:cNvSpPr txBox="1"/>
          <p:nvPr>
            <p:ph type="title"/>
          </p:nvPr>
        </p:nvSpPr>
        <p:spPr>
          <a:xfrm>
            <a:off x="523875" y="556124"/>
            <a:ext cx="80964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accent1"/>
              </a:buClr>
              <a:buSzPts val="1400"/>
              <a:buNone/>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309" name="Google Shape;309;p11"/>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sp>
        <p:nvSpPr>
          <p:cNvPr id="310" name="Google Shape;310;p11"/>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Grafiek</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angepaste indeling">
  <p:cSld name="1_Aangepaste indeling">
    <p:spTree>
      <p:nvGrpSpPr>
        <p:cNvPr id="311" name="Shape 311"/>
        <p:cNvGrpSpPr/>
        <p:nvPr/>
      </p:nvGrpSpPr>
      <p:grpSpPr>
        <a:xfrm>
          <a:off x="0" y="0"/>
          <a:ext cx="0" cy="0"/>
          <a:chOff x="0" y="0"/>
          <a:chExt cx="0" cy="0"/>
        </a:xfrm>
      </p:grpSpPr>
      <p:sp>
        <p:nvSpPr>
          <p:cNvPr id="312" name="Google Shape;312;p12"/>
          <p:cNvSpPr/>
          <p:nvPr/>
        </p:nvSpPr>
        <p:spPr>
          <a:xfrm>
            <a:off x="-8062" y="0"/>
            <a:ext cx="9152100" cy="5143500"/>
          </a:xfrm>
          <a:prstGeom prst="rect">
            <a:avLst/>
          </a:prstGeom>
          <a:solidFill>
            <a:srgbClr val="0066A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3" name="Google Shape;313;p12"/>
          <p:cNvSpPr txBox="1"/>
          <p:nvPr>
            <p:ph idx="1" type="body"/>
          </p:nvPr>
        </p:nvSpPr>
        <p:spPr>
          <a:xfrm>
            <a:off x="-8061" y="0"/>
            <a:ext cx="9152100" cy="51435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200"/>
              <a:buFont typeface="Arial"/>
              <a:buNone/>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314" name="Google Shape;314;p12"/>
          <p:cNvSpPr txBox="1"/>
          <p:nvPr>
            <p:ph type="title"/>
          </p:nvPr>
        </p:nvSpPr>
        <p:spPr>
          <a:xfrm>
            <a:off x="1615060" y="2909889"/>
            <a:ext cx="7018800" cy="1215900"/>
          </a:xfrm>
          <a:prstGeom prst="rect">
            <a:avLst/>
          </a:prstGeom>
          <a:noFill/>
          <a:ln>
            <a:noFill/>
          </a:ln>
        </p:spPr>
        <p:txBody>
          <a:bodyPr anchorCtr="0" anchor="b" bIns="0" lIns="0" spcFirstLastPara="1" rIns="0" wrap="square" tIns="0">
            <a:noAutofit/>
          </a:bodyPr>
          <a:lstStyle>
            <a:lvl1pPr lvl="0" algn="r">
              <a:lnSpc>
                <a:spcPct val="90000"/>
              </a:lnSpc>
              <a:spcBef>
                <a:spcPts val="0"/>
              </a:spcBef>
              <a:spcAft>
                <a:spcPts val="0"/>
              </a:spcAft>
              <a:buClr>
                <a:schemeClr val="lt1"/>
              </a:buClr>
              <a:buSzPts val="2900"/>
              <a:buFont typeface="Roboto Slab"/>
              <a:buNone/>
              <a:defRPr sz="2900">
                <a:solidFill>
                  <a:schemeClr val="lt1"/>
                </a:solidFill>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315" name="Google Shape;315;p12"/>
          <p:cNvSpPr txBox="1"/>
          <p:nvPr>
            <p:ph idx="2" type="subTitle"/>
          </p:nvPr>
        </p:nvSpPr>
        <p:spPr>
          <a:xfrm>
            <a:off x="5836849" y="4248296"/>
            <a:ext cx="2796900" cy="186300"/>
          </a:xfrm>
          <a:prstGeom prst="rect">
            <a:avLst/>
          </a:prstGeom>
          <a:noFill/>
          <a:ln>
            <a:noFill/>
          </a:ln>
        </p:spPr>
        <p:txBody>
          <a:bodyPr anchorCtr="0" anchor="ctr" bIns="0" lIns="0" spcFirstLastPara="1" rIns="0" wrap="square" tIns="0">
            <a:noAutofit/>
          </a:bodyPr>
          <a:lstStyle>
            <a:lvl1pPr lvl="0" algn="r">
              <a:lnSpc>
                <a:spcPct val="90000"/>
              </a:lnSpc>
              <a:spcBef>
                <a:spcPts val="900"/>
              </a:spcBef>
              <a:spcAft>
                <a:spcPts val="0"/>
              </a:spcAft>
              <a:buSzPts val="1200"/>
              <a:buFont typeface="Arial"/>
              <a:buNone/>
              <a:defRPr b="1" sz="1200">
                <a:solidFill>
                  <a:schemeClr val="lt1"/>
                </a:solidFill>
              </a:defRPr>
            </a:lvl1pPr>
            <a:lvl2pPr lvl="1" algn="ctr">
              <a:lnSpc>
                <a:spcPct val="90000"/>
              </a:lnSpc>
              <a:spcBef>
                <a:spcPts val="900"/>
              </a:spcBef>
              <a:spcAft>
                <a:spcPts val="0"/>
              </a:spcAft>
              <a:buSzPts val="1500"/>
              <a:buFont typeface="Arial"/>
              <a:buNone/>
              <a:defRPr sz="1500"/>
            </a:lvl2pPr>
            <a:lvl3pPr lvl="2" algn="ctr">
              <a:lnSpc>
                <a:spcPct val="90000"/>
              </a:lnSpc>
              <a:spcBef>
                <a:spcPts val="900"/>
              </a:spcBef>
              <a:spcAft>
                <a:spcPts val="0"/>
              </a:spcAft>
              <a:buSzPts val="1400"/>
              <a:buNone/>
              <a:defRPr sz="1400"/>
            </a:lvl3pPr>
            <a:lvl4pPr lvl="3" algn="ctr">
              <a:lnSpc>
                <a:spcPct val="90000"/>
              </a:lnSpc>
              <a:spcBef>
                <a:spcPts val="900"/>
              </a:spcBef>
              <a:spcAft>
                <a:spcPts val="0"/>
              </a:spcAft>
              <a:buSzPts val="1200"/>
              <a:buNone/>
              <a:defRPr sz="1200"/>
            </a:lvl4pPr>
            <a:lvl5pPr lvl="4" algn="ctr">
              <a:lnSpc>
                <a:spcPct val="90000"/>
              </a:lnSpc>
              <a:spcBef>
                <a:spcPts val="900"/>
              </a:spcBef>
              <a:spcAft>
                <a:spcPts val="0"/>
              </a:spcAft>
              <a:buSzPts val="1200"/>
              <a:buNone/>
              <a:defRPr sz="1200"/>
            </a:lvl5pPr>
            <a:lvl6pPr lvl="5" algn="ctr">
              <a:lnSpc>
                <a:spcPct val="90000"/>
              </a:lnSpc>
              <a:spcBef>
                <a:spcPts val="900"/>
              </a:spcBef>
              <a:spcAft>
                <a:spcPts val="0"/>
              </a:spcAft>
              <a:buSzPts val="1200"/>
              <a:buNone/>
              <a:defRPr sz="1200"/>
            </a:lvl6pPr>
            <a:lvl7pPr lvl="6" algn="ctr">
              <a:lnSpc>
                <a:spcPct val="90000"/>
              </a:lnSpc>
              <a:spcBef>
                <a:spcPts val="900"/>
              </a:spcBef>
              <a:spcAft>
                <a:spcPts val="0"/>
              </a:spcAft>
              <a:buSzPts val="1200"/>
              <a:buFont typeface="Arial"/>
              <a:buNone/>
              <a:defRPr sz="1200"/>
            </a:lvl7pPr>
            <a:lvl8pPr lvl="7" algn="ctr">
              <a:lnSpc>
                <a:spcPct val="90000"/>
              </a:lnSpc>
              <a:spcBef>
                <a:spcPts val="900"/>
              </a:spcBef>
              <a:spcAft>
                <a:spcPts val="0"/>
              </a:spcAft>
              <a:buSzPts val="1200"/>
              <a:buNone/>
              <a:defRPr sz="1200"/>
            </a:lvl8pPr>
            <a:lvl9pPr lvl="8" algn="ctr">
              <a:lnSpc>
                <a:spcPct val="90000"/>
              </a:lnSpc>
              <a:spcBef>
                <a:spcPts val="900"/>
              </a:spcBef>
              <a:spcAft>
                <a:spcPts val="0"/>
              </a:spcAft>
              <a:buSzPts val="1200"/>
              <a:buNone/>
              <a:defRPr sz="1200"/>
            </a:lvl9pPr>
          </a:lstStyle>
          <a:p/>
        </p:txBody>
      </p:sp>
      <p:pic>
        <p:nvPicPr>
          <p:cNvPr id="316" name="Google Shape;316;p12"/>
          <p:cNvPicPr preferRelativeResize="0"/>
          <p:nvPr/>
        </p:nvPicPr>
        <p:blipFill rotWithShape="1">
          <a:blip r:embed="rId2">
            <a:alphaModFix/>
          </a:blip>
          <a:srcRect b="0" l="0" r="0" t="0"/>
          <a:stretch/>
        </p:blipFill>
        <p:spPr>
          <a:xfrm>
            <a:off x="521100" y="4384800"/>
            <a:ext cx="1096199" cy="7748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pagina" showMasterSp="0">
  <p:cSld name="Titelpagina">
    <p:spTree>
      <p:nvGrpSpPr>
        <p:cNvPr id="317" name="Shape 317"/>
        <p:cNvGrpSpPr/>
        <p:nvPr/>
      </p:nvGrpSpPr>
      <p:grpSpPr>
        <a:xfrm>
          <a:off x="0" y="0"/>
          <a:ext cx="0" cy="0"/>
          <a:chOff x="0" y="0"/>
          <a:chExt cx="0" cy="0"/>
        </a:xfrm>
      </p:grpSpPr>
      <p:grpSp>
        <p:nvGrpSpPr>
          <p:cNvPr id="318" name="Google Shape;318;p13"/>
          <p:cNvGrpSpPr/>
          <p:nvPr/>
        </p:nvGrpSpPr>
        <p:grpSpPr>
          <a:xfrm>
            <a:off x="2236883" y="-921582"/>
            <a:ext cx="4670325" cy="367892"/>
            <a:chOff x="0" y="-120"/>
            <a:chExt cx="6227100" cy="490522"/>
          </a:xfrm>
        </p:grpSpPr>
        <p:sp>
          <p:nvSpPr>
            <p:cNvPr id="319" name="Google Shape;319;p13"/>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0" name="Google Shape;320;p13"/>
            <p:cNvGrpSpPr/>
            <p:nvPr/>
          </p:nvGrpSpPr>
          <p:grpSpPr>
            <a:xfrm>
              <a:off x="-1" y="-120"/>
              <a:ext cx="6227011" cy="211502"/>
              <a:chOff x="0" y="-120"/>
              <a:chExt cx="6227011" cy="211502"/>
            </a:xfrm>
          </p:grpSpPr>
          <p:sp>
            <p:nvSpPr>
              <p:cNvPr id="321" name="Google Shape;321;p13"/>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3"/>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3"/>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3"/>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3"/>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3"/>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3"/>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3"/>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1" name="Google Shape;331;p13"/>
          <p:cNvGrpSpPr/>
          <p:nvPr/>
        </p:nvGrpSpPr>
        <p:grpSpPr>
          <a:xfrm>
            <a:off x="523876" y="4413235"/>
            <a:ext cx="1091175" cy="432895"/>
            <a:chOff x="0" y="-1"/>
            <a:chExt cx="1454900" cy="577193"/>
          </a:xfrm>
        </p:grpSpPr>
        <p:sp>
          <p:nvSpPr>
            <p:cNvPr id="332" name="Google Shape;332;p13"/>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3"/>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3"/>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3"/>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3"/>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3"/>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3"/>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0" name="Google Shape;340;p13"/>
          <p:cNvSpPr/>
          <p:nvPr/>
        </p:nvSpPr>
        <p:spPr>
          <a:xfrm>
            <a:off x="-8063" y="0"/>
            <a:ext cx="9152100" cy="51435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3"/>
          <p:cNvSpPr txBox="1"/>
          <p:nvPr>
            <p:ph type="title"/>
          </p:nvPr>
        </p:nvSpPr>
        <p:spPr>
          <a:xfrm>
            <a:off x="1615059" y="2909888"/>
            <a:ext cx="7018800" cy="1215900"/>
          </a:xfrm>
          <a:prstGeom prst="rect">
            <a:avLst/>
          </a:prstGeom>
          <a:noFill/>
          <a:ln>
            <a:noFill/>
          </a:ln>
        </p:spPr>
        <p:txBody>
          <a:bodyPr anchorCtr="0" anchor="b" bIns="0" lIns="0" spcFirstLastPara="1" rIns="0" wrap="square" tIns="0">
            <a:normAutofit/>
          </a:bodyPr>
          <a:lstStyle>
            <a:lvl1pPr lvl="0" algn="r">
              <a:lnSpc>
                <a:spcPct val="90000"/>
              </a:lnSpc>
              <a:spcBef>
                <a:spcPts val="0"/>
              </a:spcBef>
              <a:spcAft>
                <a:spcPts val="0"/>
              </a:spcAft>
              <a:buClr>
                <a:srgbClr val="FFFFFF"/>
              </a:buClr>
              <a:buSzPts val="2900"/>
              <a:buFont typeface="Roboto Slab"/>
              <a:buNone/>
              <a:defRPr sz="2900">
                <a:solidFill>
                  <a:srgbClr val="FFFFFF"/>
                </a:solidFill>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342" name="Google Shape;342;p13"/>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Titelpagina</a:t>
            </a:r>
            <a:endParaRPr sz="1100"/>
          </a:p>
        </p:txBody>
      </p:sp>
      <p:sp>
        <p:nvSpPr>
          <p:cNvPr id="343" name="Google Shape;343;p13"/>
          <p:cNvSpPr txBox="1"/>
          <p:nvPr>
            <p:ph idx="1" type="body"/>
          </p:nvPr>
        </p:nvSpPr>
        <p:spPr>
          <a:xfrm>
            <a:off x="5836849" y="4248296"/>
            <a:ext cx="2796900" cy="186300"/>
          </a:xfrm>
          <a:prstGeom prst="rect">
            <a:avLst/>
          </a:prstGeom>
          <a:noFill/>
          <a:ln>
            <a:noFill/>
          </a:ln>
        </p:spPr>
        <p:txBody>
          <a:bodyPr anchorCtr="0" anchor="ctr" bIns="0" lIns="0" spcFirstLastPara="1" rIns="0" wrap="square" tIns="0">
            <a:normAutofit/>
          </a:bodyPr>
          <a:lstStyle>
            <a:lvl1pPr indent="-228600" lvl="0" marL="457200" algn="r">
              <a:lnSpc>
                <a:spcPct val="90000"/>
              </a:lnSpc>
              <a:spcBef>
                <a:spcPts val="900"/>
              </a:spcBef>
              <a:spcAft>
                <a:spcPts val="0"/>
              </a:spcAft>
              <a:buClr>
                <a:srgbClr val="FFFFFF"/>
              </a:buClr>
              <a:buSzPts val="1200"/>
              <a:buFont typeface="Arial"/>
              <a:buNone/>
              <a:defRPr b="1">
                <a:solidFill>
                  <a:srgbClr val="FFFFFF"/>
                </a:solidFill>
              </a:defRPr>
            </a:lvl1pPr>
            <a:lvl2pPr indent="-228600" lvl="1" marL="914400" algn="r">
              <a:lnSpc>
                <a:spcPct val="90000"/>
              </a:lnSpc>
              <a:spcBef>
                <a:spcPts val="900"/>
              </a:spcBef>
              <a:spcAft>
                <a:spcPts val="0"/>
              </a:spcAft>
              <a:buClr>
                <a:srgbClr val="FFFFFF"/>
              </a:buClr>
              <a:buSzPts val="1200"/>
              <a:buFont typeface="Arial"/>
              <a:buNone/>
              <a:defRPr b="1">
                <a:solidFill>
                  <a:srgbClr val="FFFFFF"/>
                </a:solidFill>
              </a:defRPr>
            </a:lvl2pPr>
            <a:lvl3pPr indent="-228600" lvl="2" marL="1371600" algn="r">
              <a:lnSpc>
                <a:spcPct val="90000"/>
              </a:lnSpc>
              <a:spcBef>
                <a:spcPts val="900"/>
              </a:spcBef>
              <a:spcAft>
                <a:spcPts val="0"/>
              </a:spcAft>
              <a:buClr>
                <a:srgbClr val="FFFFFF"/>
              </a:buClr>
              <a:buSzPts val="1200"/>
              <a:buFont typeface="Arial"/>
              <a:buNone/>
              <a:defRPr b="1">
                <a:solidFill>
                  <a:srgbClr val="FFFFFF"/>
                </a:solidFill>
              </a:defRPr>
            </a:lvl3pPr>
            <a:lvl4pPr indent="-228600" lvl="3" marL="1828800" algn="r">
              <a:lnSpc>
                <a:spcPct val="90000"/>
              </a:lnSpc>
              <a:spcBef>
                <a:spcPts val="900"/>
              </a:spcBef>
              <a:spcAft>
                <a:spcPts val="0"/>
              </a:spcAft>
              <a:buClr>
                <a:srgbClr val="FFFFFF"/>
              </a:buClr>
              <a:buSzPts val="1200"/>
              <a:buFont typeface="Arial"/>
              <a:buNone/>
              <a:defRPr b="1">
                <a:solidFill>
                  <a:srgbClr val="FFFFFF"/>
                </a:solidFill>
              </a:defRPr>
            </a:lvl4pPr>
            <a:lvl5pPr indent="-228600" lvl="4" marL="2286000" algn="r">
              <a:lnSpc>
                <a:spcPct val="90000"/>
              </a:lnSpc>
              <a:spcBef>
                <a:spcPts val="900"/>
              </a:spcBef>
              <a:spcAft>
                <a:spcPts val="0"/>
              </a:spcAft>
              <a:buClr>
                <a:srgbClr val="FFFFFF"/>
              </a:buClr>
              <a:buSzPts val="1200"/>
              <a:buFont typeface="Arial"/>
              <a:buNone/>
              <a:defRPr b="1">
                <a:solidFill>
                  <a:srgbClr val="FFFFFF"/>
                </a:solidFill>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344" name="Google Shape;344;p13"/>
          <p:cNvSpPr txBox="1"/>
          <p:nvPr>
            <p:ph idx="2" type="body"/>
          </p:nvPr>
        </p:nvSpPr>
        <p:spPr>
          <a:xfrm>
            <a:off x="-8064" y="0"/>
            <a:ext cx="9152100" cy="5143500"/>
          </a:xfrm>
          <a:prstGeom prst="rect">
            <a:avLst/>
          </a:prstGeom>
          <a:solidFill>
            <a:srgbClr val="99D28C"/>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345" name="Google Shape;345;p13"/>
          <p:cNvSpPr txBox="1"/>
          <p:nvPr>
            <p:ph idx="12" type="sldNum"/>
          </p:nvPr>
        </p:nvSpPr>
        <p:spPr>
          <a:xfrm>
            <a:off x="4419600" y="4629150"/>
            <a:ext cx="21336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pic>
        <p:nvPicPr>
          <p:cNvPr id="346" name="Google Shape;346;p13"/>
          <p:cNvPicPr preferRelativeResize="0"/>
          <p:nvPr/>
        </p:nvPicPr>
        <p:blipFill rotWithShape="1">
          <a:blip r:embed="rId2">
            <a:alphaModFix/>
          </a:blip>
          <a:srcRect b="0" l="0" r="0" t="0"/>
          <a:stretch/>
        </p:blipFill>
        <p:spPr>
          <a:xfrm>
            <a:off x="521588" y="4385894"/>
            <a:ext cx="1095375" cy="523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showMasterSp="0">
  <p:cSld name="Alleen titel">
    <p:spTree>
      <p:nvGrpSpPr>
        <p:cNvPr id="347" name="Shape 347"/>
        <p:cNvGrpSpPr/>
        <p:nvPr/>
      </p:nvGrpSpPr>
      <p:grpSpPr>
        <a:xfrm>
          <a:off x="0" y="0"/>
          <a:ext cx="0" cy="0"/>
          <a:chOff x="0" y="0"/>
          <a:chExt cx="0" cy="0"/>
        </a:xfrm>
      </p:grpSpPr>
      <p:grpSp>
        <p:nvGrpSpPr>
          <p:cNvPr id="348" name="Google Shape;348;p14"/>
          <p:cNvGrpSpPr/>
          <p:nvPr/>
        </p:nvGrpSpPr>
        <p:grpSpPr>
          <a:xfrm>
            <a:off x="2236883" y="-921582"/>
            <a:ext cx="4670325" cy="367892"/>
            <a:chOff x="0" y="-120"/>
            <a:chExt cx="6227100" cy="490522"/>
          </a:xfrm>
        </p:grpSpPr>
        <p:sp>
          <p:nvSpPr>
            <p:cNvPr id="349" name="Google Shape;349;p14"/>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0" name="Google Shape;350;p14"/>
            <p:cNvGrpSpPr/>
            <p:nvPr/>
          </p:nvGrpSpPr>
          <p:grpSpPr>
            <a:xfrm>
              <a:off x="-1" y="-120"/>
              <a:ext cx="6227011" cy="211502"/>
              <a:chOff x="0" y="-120"/>
              <a:chExt cx="6227011" cy="211502"/>
            </a:xfrm>
          </p:grpSpPr>
          <p:sp>
            <p:nvSpPr>
              <p:cNvPr id="351" name="Google Shape;351;p14"/>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1" name="Google Shape;361;p14"/>
          <p:cNvGrpSpPr/>
          <p:nvPr/>
        </p:nvGrpSpPr>
        <p:grpSpPr>
          <a:xfrm>
            <a:off x="523876" y="4413235"/>
            <a:ext cx="1091175" cy="432895"/>
            <a:chOff x="0" y="-1"/>
            <a:chExt cx="1454900" cy="577193"/>
          </a:xfrm>
        </p:grpSpPr>
        <p:sp>
          <p:nvSpPr>
            <p:cNvPr id="362" name="Google Shape;362;p14"/>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0" name="Google Shape;370;p14"/>
          <p:cNvSpPr txBox="1"/>
          <p:nvPr>
            <p:ph type="title"/>
          </p:nvPr>
        </p:nvSpPr>
        <p:spPr>
          <a:xfrm>
            <a:off x="523875" y="556124"/>
            <a:ext cx="80814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accent1"/>
              </a:buClr>
              <a:buSzPts val="1400"/>
              <a:buNone/>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371" name="Google Shape;371;p14"/>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sp>
        <p:nvSpPr>
          <p:cNvPr id="372" name="Google Shape;372;p14"/>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Alleen titel</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lam Volledig" showMasterSp="0">
  <p:cSld name="Vlam Volledig">
    <p:spTree>
      <p:nvGrpSpPr>
        <p:cNvPr id="373" name="Shape 373"/>
        <p:cNvGrpSpPr/>
        <p:nvPr/>
      </p:nvGrpSpPr>
      <p:grpSpPr>
        <a:xfrm>
          <a:off x="0" y="0"/>
          <a:ext cx="0" cy="0"/>
          <a:chOff x="0" y="0"/>
          <a:chExt cx="0" cy="0"/>
        </a:xfrm>
      </p:grpSpPr>
      <p:grpSp>
        <p:nvGrpSpPr>
          <p:cNvPr id="374" name="Google Shape;374;p15"/>
          <p:cNvGrpSpPr/>
          <p:nvPr/>
        </p:nvGrpSpPr>
        <p:grpSpPr>
          <a:xfrm>
            <a:off x="2236883" y="-921582"/>
            <a:ext cx="4670325" cy="367892"/>
            <a:chOff x="0" y="-120"/>
            <a:chExt cx="6227100" cy="490522"/>
          </a:xfrm>
        </p:grpSpPr>
        <p:sp>
          <p:nvSpPr>
            <p:cNvPr id="375" name="Google Shape;375;p15"/>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6" name="Google Shape;376;p15"/>
            <p:cNvGrpSpPr/>
            <p:nvPr/>
          </p:nvGrpSpPr>
          <p:grpSpPr>
            <a:xfrm>
              <a:off x="-1" y="-120"/>
              <a:ext cx="6227011" cy="211502"/>
              <a:chOff x="0" y="-120"/>
              <a:chExt cx="6227011" cy="211502"/>
            </a:xfrm>
          </p:grpSpPr>
          <p:sp>
            <p:nvSpPr>
              <p:cNvPr id="377" name="Google Shape;377;p15"/>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7" name="Google Shape;387;p15"/>
          <p:cNvGrpSpPr/>
          <p:nvPr/>
        </p:nvGrpSpPr>
        <p:grpSpPr>
          <a:xfrm>
            <a:off x="523876" y="4413235"/>
            <a:ext cx="1091175" cy="432895"/>
            <a:chOff x="0" y="-1"/>
            <a:chExt cx="1454900" cy="577193"/>
          </a:xfrm>
        </p:grpSpPr>
        <p:sp>
          <p:nvSpPr>
            <p:cNvPr id="388" name="Google Shape;388;p15"/>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5"/>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5"/>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15"/>
          <p:cNvSpPr txBox="1"/>
          <p:nvPr>
            <p:ph idx="1" type="body"/>
          </p:nvPr>
        </p:nvSpPr>
        <p:spPr>
          <a:xfrm>
            <a:off x="2874228" y="712290"/>
            <a:ext cx="3631200" cy="3559500"/>
          </a:xfrm>
          <a:prstGeom prst="rect">
            <a:avLst/>
          </a:prstGeom>
          <a:solidFill>
            <a:schemeClr val="accent1"/>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Clr>
                <a:srgbClr val="000000"/>
              </a:buClr>
              <a:buSzPts val="1400"/>
              <a:buChar char="▪"/>
              <a:defRPr/>
            </a:lvl2pPr>
            <a:lvl3pPr indent="-228600" lvl="2" marL="1371600" algn="l">
              <a:lnSpc>
                <a:spcPct val="90000"/>
              </a:lnSpc>
              <a:spcBef>
                <a:spcPts val="900"/>
              </a:spcBef>
              <a:spcAft>
                <a:spcPts val="0"/>
              </a:spcAft>
              <a:buClr>
                <a:srgbClr val="000000"/>
              </a:buClr>
              <a:buSzPts val="1400"/>
              <a:buNone/>
              <a:defRPr/>
            </a:lvl3pPr>
            <a:lvl4pPr indent="-228600" lvl="3" marL="1828800" algn="l">
              <a:lnSpc>
                <a:spcPct val="90000"/>
              </a:lnSpc>
              <a:spcBef>
                <a:spcPts val="900"/>
              </a:spcBef>
              <a:spcAft>
                <a:spcPts val="0"/>
              </a:spcAft>
              <a:buClr>
                <a:srgbClr val="000000"/>
              </a:buClr>
              <a:buSzPts val="1400"/>
              <a:buNone/>
              <a:defRPr/>
            </a:lvl4pPr>
            <a:lvl5pPr indent="-317500" lvl="4" marL="2286000" algn="l">
              <a:lnSpc>
                <a:spcPct val="90000"/>
              </a:lnSpc>
              <a:spcBef>
                <a:spcPts val="900"/>
              </a:spcBef>
              <a:spcAft>
                <a:spcPts val="0"/>
              </a:spcAft>
              <a:buClr>
                <a:srgbClr val="000000"/>
              </a:buClr>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397" name="Google Shape;397;p15"/>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Vlam Volledig</a:t>
            </a:r>
            <a:endParaRPr sz="1100"/>
          </a:p>
        </p:txBody>
      </p:sp>
      <p:sp>
        <p:nvSpPr>
          <p:cNvPr id="398" name="Google Shape;398;p15"/>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grpSp>
        <p:nvGrpSpPr>
          <p:cNvPr id="399" name="Google Shape;399;p15"/>
          <p:cNvGrpSpPr/>
          <p:nvPr/>
        </p:nvGrpSpPr>
        <p:grpSpPr>
          <a:xfrm>
            <a:off x="308467" y="293132"/>
            <a:ext cx="1943325" cy="1187775"/>
            <a:chOff x="0" y="-1"/>
            <a:chExt cx="2591100" cy="1583700"/>
          </a:xfrm>
        </p:grpSpPr>
        <p:sp>
          <p:nvSpPr>
            <p:cNvPr id="400" name="Google Shape;400;p15"/>
            <p:cNvSpPr/>
            <p:nvPr/>
          </p:nvSpPr>
          <p:spPr>
            <a:xfrm>
              <a:off x="0" y="-1"/>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401" name="Google Shape;401;p15"/>
            <p:cNvGrpSpPr/>
            <p:nvPr/>
          </p:nvGrpSpPr>
          <p:grpSpPr>
            <a:xfrm>
              <a:off x="98269" y="102556"/>
              <a:ext cx="2412000" cy="252000"/>
              <a:chOff x="-1" y="-1"/>
              <a:chExt cx="2412000" cy="252000"/>
            </a:xfrm>
          </p:grpSpPr>
          <p:sp>
            <p:nvSpPr>
              <p:cNvPr id="402" name="Google Shape;402;p15"/>
              <p:cNvSpPr/>
              <p:nvPr/>
            </p:nvSpPr>
            <p:spPr>
              <a:xfrm>
                <a:off x="-1" y="-1"/>
                <a:ext cx="2412000" cy="252000"/>
              </a:xfrm>
              <a:prstGeom prst="rect">
                <a:avLst/>
              </a:prstGeom>
              <a:solidFill>
                <a:srgbClr val="211F26"/>
              </a:solidFill>
              <a:ln>
                <a:noFill/>
              </a:ln>
            </p:spPr>
            <p:txBody>
              <a:bodyPr anchorCtr="0" anchor="ctr" bIns="34275" lIns="34275" spcFirstLastPara="1" rIns="34275" wrap="square" tIns="34275">
                <a:noAutofit/>
              </a:bodyPr>
              <a:lstStyle/>
              <a:p>
                <a:pPr indent="0" lvl="0" marL="0" marR="0" rtl="0" algn="l">
                  <a:lnSpc>
                    <a:spcPct val="9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txBox="1"/>
              <p:nvPr/>
            </p:nvSpPr>
            <p:spPr>
              <a:xfrm>
                <a:off x="107999" y="18050"/>
                <a:ext cx="2304000" cy="203100"/>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FFFFFF"/>
                  </a:buClr>
                  <a:buSzPts val="1100"/>
                  <a:buFont typeface="Calibri"/>
                  <a:buNone/>
                </a:pPr>
                <a:r>
                  <a:rPr b="1" i="0" lang="en-GB" sz="1100" u="none" cap="none" strike="noStrike">
                    <a:solidFill>
                      <a:srgbClr val="FFFFFF"/>
                    </a:solidFill>
                    <a:latin typeface="Calibri"/>
                    <a:ea typeface="Calibri"/>
                    <a:cs typeface="Calibri"/>
                    <a:sym typeface="Calibri"/>
                  </a:rPr>
                  <a:t>VLAM GEBRUIKEN</a:t>
                </a:r>
                <a:endParaRPr sz="1100"/>
              </a:p>
            </p:txBody>
          </p:sp>
        </p:grpSp>
        <p:grpSp>
          <p:nvGrpSpPr>
            <p:cNvPr id="404" name="Google Shape;404;p15"/>
            <p:cNvGrpSpPr/>
            <p:nvPr/>
          </p:nvGrpSpPr>
          <p:grpSpPr>
            <a:xfrm>
              <a:off x="98269" y="498484"/>
              <a:ext cx="261000" cy="276900"/>
              <a:chOff x="0" y="0"/>
              <a:chExt cx="261000" cy="276900"/>
            </a:xfrm>
          </p:grpSpPr>
          <p:sp>
            <p:nvSpPr>
              <p:cNvPr id="405" name="Google Shape;405;p15"/>
              <p:cNvSpPr/>
              <p:nvPr/>
            </p:nvSpPr>
            <p:spPr>
              <a:xfrm>
                <a:off x="0" y="4778"/>
                <a:ext cx="261000" cy="259800"/>
              </a:xfrm>
              <a:prstGeom prst="ellipse">
                <a:avLst/>
              </a:prstGeom>
              <a:solidFill>
                <a:srgbClr val="211F2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txBox="1"/>
              <p:nvPr/>
            </p:nvSpPr>
            <p:spPr>
              <a:xfrm>
                <a:off x="83930" y="0"/>
                <a:ext cx="93000" cy="276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FFFFFF"/>
                  </a:buClr>
                  <a:buSzPts val="900"/>
                  <a:buFont typeface="Calibri"/>
                  <a:buNone/>
                </a:pPr>
                <a:r>
                  <a:rPr b="1" i="0" lang="en-GB" sz="900" u="none" cap="none" strike="noStrike">
                    <a:solidFill>
                      <a:srgbClr val="FFFFFF"/>
                    </a:solidFill>
                    <a:latin typeface="Calibri"/>
                    <a:ea typeface="Calibri"/>
                    <a:cs typeface="Calibri"/>
                    <a:sym typeface="Calibri"/>
                  </a:rPr>
                  <a:t>1</a:t>
                </a:r>
                <a:endParaRPr sz="1100"/>
              </a:p>
            </p:txBody>
          </p:sp>
        </p:grpSp>
        <p:sp>
          <p:nvSpPr>
            <p:cNvPr id="407" name="Google Shape;407;p15"/>
            <p:cNvSpPr txBox="1"/>
            <p:nvPr/>
          </p:nvSpPr>
          <p:spPr>
            <a:xfrm>
              <a:off x="463951" y="503263"/>
              <a:ext cx="2067600" cy="328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800"/>
                <a:buFont typeface="Calibri"/>
                <a:buNone/>
              </a:pPr>
              <a:r>
                <a:rPr b="0" i="0" lang="en-GB" sz="800" u="none" cap="none" strike="noStrike">
                  <a:solidFill>
                    <a:srgbClr val="211F26"/>
                  </a:solidFill>
                  <a:latin typeface="Calibri"/>
                  <a:ea typeface="Calibri"/>
                  <a:cs typeface="Calibri"/>
                  <a:sym typeface="Calibri"/>
                </a:rPr>
                <a:t>Selecteer de vlam. Klik rechter-muisknop en kies </a:t>
              </a:r>
              <a:r>
                <a:rPr b="1" i="0" lang="en-GB" sz="800" u="none" cap="none" strike="noStrike">
                  <a:solidFill>
                    <a:srgbClr val="211F26"/>
                  </a:solidFill>
                  <a:latin typeface="Calibri"/>
                  <a:ea typeface="Calibri"/>
                  <a:cs typeface="Calibri"/>
                  <a:sym typeface="Calibri"/>
                </a:rPr>
                <a:t>‘Kopiëren’</a:t>
              </a:r>
              <a:r>
                <a:rPr b="0" i="0" lang="en-GB" sz="800" u="none" cap="none" strike="noStrike">
                  <a:solidFill>
                    <a:srgbClr val="211F26"/>
                  </a:solidFill>
                  <a:latin typeface="Calibri"/>
                  <a:ea typeface="Calibri"/>
                  <a:cs typeface="Calibri"/>
                  <a:sym typeface="Calibri"/>
                </a:rPr>
                <a:t>. </a:t>
              </a:r>
              <a:endParaRPr sz="1100"/>
            </a:p>
          </p:txBody>
        </p:sp>
        <p:grpSp>
          <p:nvGrpSpPr>
            <p:cNvPr id="408" name="Google Shape;408;p15"/>
            <p:cNvGrpSpPr/>
            <p:nvPr/>
          </p:nvGrpSpPr>
          <p:grpSpPr>
            <a:xfrm>
              <a:off x="98269" y="934809"/>
              <a:ext cx="261000" cy="276900"/>
              <a:chOff x="0" y="0"/>
              <a:chExt cx="261000" cy="276900"/>
            </a:xfrm>
          </p:grpSpPr>
          <p:sp>
            <p:nvSpPr>
              <p:cNvPr id="409" name="Google Shape;409;p15"/>
              <p:cNvSpPr/>
              <p:nvPr/>
            </p:nvSpPr>
            <p:spPr>
              <a:xfrm>
                <a:off x="0" y="4778"/>
                <a:ext cx="261000" cy="259800"/>
              </a:xfrm>
              <a:prstGeom prst="ellipse">
                <a:avLst/>
              </a:prstGeom>
              <a:solidFill>
                <a:srgbClr val="211F2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txBox="1"/>
              <p:nvPr/>
            </p:nvSpPr>
            <p:spPr>
              <a:xfrm>
                <a:off x="83930" y="0"/>
                <a:ext cx="93000" cy="276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FFFFFF"/>
                  </a:buClr>
                  <a:buSzPts val="900"/>
                  <a:buFont typeface="Calibri"/>
                  <a:buNone/>
                </a:pPr>
                <a:r>
                  <a:rPr b="1" i="0" lang="en-GB" sz="900" u="none" cap="none" strike="noStrike">
                    <a:solidFill>
                      <a:srgbClr val="FFFFFF"/>
                    </a:solidFill>
                    <a:latin typeface="Calibri"/>
                    <a:ea typeface="Calibri"/>
                    <a:cs typeface="Calibri"/>
                    <a:sym typeface="Calibri"/>
                  </a:rPr>
                  <a:t>2</a:t>
                </a:r>
                <a:endParaRPr sz="1100"/>
              </a:p>
            </p:txBody>
          </p:sp>
        </p:grpSp>
        <p:sp>
          <p:nvSpPr>
            <p:cNvPr id="411" name="Google Shape;411;p15"/>
            <p:cNvSpPr txBox="1"/>
            <p:nvPr/>
          </p:nvSpPr>
          <p:spPr>
            <a:xfrm>
              <a:off x="463951" y="939589"/>
              <a:ext cx="20676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800"/>
                <a:buFont typeface="Calibri"/>
                <a:buNone/>
              </a:pPr>
              <a:r>
                <a:rPr b="0" i="0" lang="en-GB" sz="800" u="none" cap="none" strike="noStrike">
                  <a:solidFill>
                    <a:srgbClr val="211F26"/>
                  </a:solidFill>
                  <a:latin typeface="Calibri"/>
                  <a:ea typeface="Calibri"/>
                  <a:cs typeface="Calibri"/>
                  <a:sym typeface="Calibri"/>
                </a:rPr>
                <a:t>Plak deze op de gewenste slide. Klik rechtermuisknop om de vlam een opvulkleur te geven.</a:t>
              </a:r>
              <a:endParaRPr sz="11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EDBACK" showMasterSp="0">
  <p:cSld name="FEEDBACK">
    <p:spTree>
      <p:nvGrpSpPr>
        <p:cNvPr id="412" name="Shape 412"/>
        <p:cNvGrpSpPr/>
        <p:nvPr/>
      </p:nvGrpSpPr>
      <p:grpSpPr>
        <a:xfrm>
          <a:off x="0" y="0"/>
          <a:ext cx="0" cy="0"/>
          <a:chOff x="0" y="0"/>
          <a:chExt cx="0" cy="0"/>
        </a:xfrm>
      </p:grpSpPr>
      <p:sp>
        <p:nvSpPr>
          <p:cNvPr id="413" name="Google Shape;413;p16"/>
          <p:cNvSpPr/>
          <p:nvPr/>
        </p:nvSpPr>
        <p:spPr>
          <a:xfrm>
            <a:off x="5490790" y="-1"/>
            <a:ext cx="3660000" cy="5143500"/>
          </a:xfrm>
          <a:prstGeom prst="rect">
            <a:avLst/>
          </a:prstGeom>
          <a:blipFill rotWithShape="1">
            <a:blip r:embed="rId2">
              <a:alphaModFix/>
            </a:blip>
            <a:stretch>
              <a:fillRect b="0" l="0" r="0" t="0"/>
            </a:stretch>
          </a:blip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FFFFFF"/>
              </a:buClr>
              <a:buSzPts val="1400"/>
              <a:buFont typeface="Quattrocento Sans"/>
              <a:buNone/>
            </a:pPr>
            <a:r>
              <a:t/>
            </a:r>
            <a:endParaRPr b="0" i="0" sz="1400" u="none" cap="none" strike="noStrike">
              <a:solidFill>
                <a:srgbClr val="000000"/>
              </a:solidFill>
              <a:latin typeface="Arial"/>
              <a:ea typeface="Arial"/>
              <a:cs typeface="Arial"/>
              <a:sym typeface="Arial"/>
            </a:endParaRPr>
          </a:p>
        </p:txBody>
      </p:sp>
      <p:sp>
        <p:nvSpPr>
          <p:cNvPr id="414" name="Google Shape;414;p16"/>
          <p:cNvSpPr/>
          <p:nvPr/>
        </p:nvSpPr>
        <p:spPr>
          <a:xfrm>
            <a:off x="6028603" y="4059324"/>
            <a:ext cx="3096000" cy="328800"/>
          </a:xfrm>
          <a:prstGeom prst="rect">
            <a:avLst/>
          </a:prstGeom>
          <a:solidFill>
            <a:srgbClr val="EBECE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5" name="Google Shape;415;p16"/>
          <p:cNvSpPr/>
          <p:nvPr/>
        </p:nvSpPr>
        <p:spPr>
          <a:xfrm>
            <a:off x="6555863" y="1994689"/>
            <a:ext cx="2595000" cy="204300"/>
          </a:xfrm>
          <a:prstGeom prst="rect">
            <a:avLst/>
          </a:prstGeom>
          <a:solidFill>
            <a:srgbClr val="EBECE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6" name="Google Shape;416;p16"/>
          <p:cNvSpPr/>
          <p:nvPr/>
        </p:nvSpPr>
        <p:spPr>
          <a:xfrm>
            <a:off x="6555863" y="2370180"/>
            <a:ext cx="2595000" cy="347700"/>
          </a:xfrm>
          <a:prstGeom prst="rect">
            <a:avLst/>
          </a:prstGeom>
          <a:solidFill>
            <a:srgbClr val="EBECE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7" name="Google Shape;417;p16"/>
          <p:cNvSpPr/>
          <p:nvPr/>
        </p:nvSpPr>
        <p:spPr>
          <a:xfrm>
            <a:off x="6555863" y="2813642"/>
            <a:ext cx="2595000" cy="593400"/>
          </a:xfrm>
          <a:prstGeom prst="rect">
            <a:avLst/>
          </a:prstGeom>
          <a:solidFill>
            <a:srgbClr val="EBECE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8" name="Google Shape;418;p16"/>
          <p:cNvSpPr/>
          <p:nvPr/>
        </p:nvSpPr>
        <p:spPr>
          <a:xfrm>
            <a:off x="6244082" y="3483755"/>
            <a:ext cx="2891100" cy="334800"/>
          </a:xfrm>
          <a:prstGeom prst="rect">
            <a:avLst/>
          </a:prstGeom>
          <a:solidFill>
            <a:srgbClr val="EBECE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19" name="Google Shape;419;p16"/>
          <p:cNvSpPr/>
          <p:nvPr/>
        </p:nvSpPr>
        <p:spPr>
          <a:xfrm>
            <a:off x="0" y="-1"/>
            <a:ext cx="31119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420" name="Google Shape;420;p16"/>
          <p:cNvCxnSpPr/>
          <p:nvPr/>
        </p:nvCxnSpPr>
        <p:spPr>
          <a:xfrm>
            <a:off x="1019583" y="2017850"/>
            <a:ext cx="0" cy="2041500"/>
          </a:xfrm>
          <a:prstGeom prst="straightConnector1">
            <a:avLst/>
          </a:prstGeom>
          <a:noFill/>
          <a:ln cap="flat" cmpd="sng" w="12700">
            <a:solidFill>
              <a:srgbClr val="9D9FA1"/>
            </a:solidFill>
            <a:prstDash val="solid"/>
            <a:miter lim="8000"/>
            <a:headEnd len="sm" w="sm" type="none"/>
            <a:tailEnd len="sm" w="sm" type="none"/>
          </a:ln>
        </p:spPr>
      </p:cxnSp>
      <p:sp>
        <p:nvSpPr>
          <p:cNvPr id="421" name="Google Shape;421;p16"/>
          <p:cNvSpPr/>
          <p:nvPr/>
        </p:nvSpPr>
        <p:spPr>
          <a:xfrm>
            <a:off x="3132150" y="0"/>
            <a:ext cx="3566322" cy="5150250"/>
          </a:xfrm>
          <a:custGeom>
            <a:rect b="b" l="l" r="r" t="t"/>
            <a:pathLst>
              <a:path extrusionOk="0" h="21600" w="2160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915973" y="1269993"/>
            <a:ext cx="8082600" cy="535200"/>
          </a:xfrm>
          <a:prstGeom prst="rect">
            <a:avLst/>
          </a:prstGeom>
          <a:noFill/>
          <a:ln>
            <a:noFill/>
          </a:ln>
        </p:spPr>
        <p:txBody>
          <a:bodyPr anchorCtr="0" anchor="t" bIns="0" lIns="0" spcFirstLastPara="1" rIns="0" wrap="square" tIns="0">
            <a:spAutoFit/>
          </a:bodyPr>
          <a:lstStyle/>
          <a:p>
            <a:pPr indent="0" lvl="3" marL="0" marR="0" rtl="0" algn="l">
              <a:lnSpc>
                <a:spcPct val="90000"/>
              </a:lnSpc>
              <a:spcBef>
                <a:spcPts val="0"/>
              </a:spcBef>
              <a:spcAft>
                <a:spcPts val="0"/>
              </a:spcAft>
              <a:buClr>
                <a:srgbClr val="211F26"/>
              </a:buClr>
              <a:buSzPts val="1200"/>
              <a:buFont typeface="Quattrocento Sans"/>
              <a:buNone/>
            </a:pPr>
            <a:r>
              <a:rPr b="1" i="0" lang="en-GB" sz="1200" u="none" cap="none" strike="noStrike">
                <a:solidFill>
                  <a:srgbClr val="211F26"/>
                </a:solidFill>
                <a:latin typeface="Quattrocento Sans"/>
                <a:ea typeface="Quattrocento Sans"/>
                <a:cs typeface="Quattrocento Sans"/>
                <a:sym typeface="Quattrocento Sans"/>
              </a:rPr>
              <a:t>bij PPT Solutions communiceren we feedback d.m.v. Opmerkingen.</a:t>
            </a:r>
            <a:endParaRPr b="0" i="0" sz="1400" u="none" cap="none" strike="noStrike">
              <a:solidFill>
                <a:srgbClr val="000000"/>
              </a:solidFill>
              <a:latin typeface="Calibri"/>
              <a:ea typeface="Calibri"/>
              <a:cs typeface="Calibri"/>
              <a:sym typeface="Calibri"/>
            </a:endParaRPr>
          </a:p>
          <a:p>
            <a:pPr indent="0" lvl="3" marL="0" marR="0" rtl="0" algn="l">
              <a:lnSpc>
                <a:spcPct val="90000"/>
              </a:lnSpc>
              <a:spcBef>
                <a:spcPts val="500"/>
              </a:spcBef>
              <a:spcAft>
                <a:spcPts val="0"/>
              </a:spcAft>
              <a:buClr>
                <a:srgbClr val="211F26"/>
              </a:buClr>
              <a:buSzPts val="1100"/>
              <a:buFont typeface="Quattrocento Sans"/>
              <a:buNone/>
            </a:pPr>
            <a:r>
              <a:rPr b="0" i="0" lang="en-GB" sz="1100" u="none" cap="none" strike="noStrike">
                <a:solidFill>
                  <a:srgbClr val="211F26"/>
                </a:solidFill>
                <a:latin typeface="Quattrocento Sans"/>
                <a:ea typeface="Quattrocento Sans"/>
                <a:cs typeface="Quattrocento Sans"/>
                <a:sym typeface="Quattrocento Sans"/>
              </a:rPr>
              <a:t>Wanneer je feedback hebt die betrekking heeft op een dia in de presentatie, </a:t>
            </a:r>
            <a:br>
              <a:rPr b="0" i="0" lang="en-GB" sz="1100" u="none" cap="none" strike="noStrike">
                <a:solidFill>
                  <a:srgbClr val="211F26"/>
                </a:solidFill>
                <a:latin typeface="Quattrocento Sans"/>
                <a:ea typeface="Quattrocento Sans"/>
                <a:cs typeface="Quattrocento Sans"/>
                <a:sym typeface="Quattrocento Sans"/>
              </a:rPr>
            </a:br>
            <a:r>
              <a:rPr b="0" i="0" lang="en-GB" sz="1100" u="none" cap="none" strike="noStrike">
                <a:solidFill>
                  <a:srgbClr val="211F26"/>
                </a:solidFill>
                <a:latin typeface="Quattrocento Sans"/>
                <a:ea typeface="Quattrocento Sans"/>
                <a:cs typeface="Quattrocento Sans"/>
                <a:sym typeface="Quattrocento Sans"/>
              </a:rPr>
              <a:t>ga naar de desbetreffende dia en volg hieronder de volgende stappen:</a:t>
            </a:r>
            <a:endParaRPr sz="1100"/>
          </a:p>
        </p:txBody>
      </p:sp>
      <p:sp>
        <p:nvSpPr>
          <p:cNvPr id="423" name="Google Shape;423;p16"/>
          <p:cNvSpPr txBox="1"/>
          <p:nvPr/>
        </p:nvSpPr>
        <p:spPr>
          <a:xfrm>
            <a:off x="915973" y="910852"/>
            <a:ext cx="4218600" cy="2832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211F26"/>
              </a:buClr>
              <a:buSzPts val="2300"/>
              <a:buFont typeface="Quattrocento Sans"/>
              <a:buNone/>
            </a:pPr>
            <a:r>
              <a:rPr b="1" i="0" lang="en-GB" sz="2300" u="none" cap="none" strike="noStrike">
                <a:solidFill>
                  <a:srgbClr val="211F26"/>
                </a:solidFill>
                <a:latin typeface="Quattrocento Sans"/>
                <a:ea typeface="Quattrocento Sans"/>
                <a:cs typeface="Quattrocento Sans"/>
                <a:sym typeface="Quattrocento Sans"/>
              </a:rPr>
              <a:t>BESTE KLANT,</a:t>
            </a:r>
            <a:endParaRPr sz="1100"/>
          </a:p>
        </p:txBody>
      </p:sp>
      <p:grpSp>
        <p:nvGrpSpPr>
          <p:cNvPr id="424" name="Google Shape;424;p16"/>
          <p:cNvGrpSpPr/>
          <p:nvPr/>
        </p:nvGrpSpPr>
        <p:grpSpPr>
          <a:xfrm>
            <a:off x="727985" y="540000"/>
            <a:ext cx="270001" cy="269993"/>
            <a:chOff x="-1" y="0"/>
            <a:chExt cx="360001" cy="359991"/>
          </a:xfrm>
        </p:grpSpPr>
        <p:sp>
          <p:nvSpPr>
            <p:cNvPr id="425" name="Google Shape;425;p16"/>
            <p:cNvSpPr/>
            <p:nvPr/>
          </p:nvSpPr>
          <p:spPr>
            <a:xfrm rot="5400000">
              <a:off x="-1217" y="118773"/>
              <a:ext cx="242460" cy="239976"/>
            </a:xfrm>
            <a:custGeom>
              <a:rect b="b" l="l" r="r" t="t"/>
              <a:pathLst>
                <a:path extrusionOk="0" h="21600" w="21600">
                  <a:moveTo>
                    <a:pt x="0" y="21600"/>
                  </a:moveTo>
                  <a:lnTo>
                    <a:pt x="21600" y="21600"/>
                  </a:lnTo>
                  <a:lnTo>
                    <a:pt x="0" y="0"/>
                  </a:lnTo>
                  <a:close/>
                </a:path>
              </a:pathLst>
            </a:custGeom>
            <a:solidFill>
              <a:srgbClr val="1FF52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Quattrocento Sans"/>
                <a:buNone/>
              </a:pPr>
              <a:r>
                <a:t/>
              </a:r>
              <a:endParaRPr b="0" i="0" sz="1400" u="none" cap="none" strike="noStrike">
                <a:solidFill>
                  <a:srgbClr val="000000"/>
                </a:solidFill>
                <a:latin typeface="Arial"/>
                <a:ea typeface="Arial"/>
                <a:cs typeface="Arial"/>
                <a:sym typeface="Arial"/>
              </a:endParaRPr>
            </a:p>
          </p:txBody>
        </p:sp>
        <p:sp>
          <p:nvSpPr>
            <p:cNvPr id="426" name="Google Shape;426;p16"/>
            <p:cNvSpPr/>
            <p:nvPr/>
          </p:nvSpPr>
          <p:spPr>
            <a:xfrm>
              <a:off x="-1" y="0"/>
              <a:ext cx="240000" cy="242400"/>
            </a:xfrm>
            <a:prstGeom prst="rect">
              <a:avLst/>
            </a:prstGeom>
            <a:solidFill>
              <a:srgbClr val="1FF52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Quattrocento Sans"/>
                <a:buNone/>
              </a:pPr>
              <a:r>
                <a:t/>
              </a:r>
              <a:endParaRPr b="0" i="0" sz="1400" u="none" cap="none" strike="noStrike">
                <a:solidFill>
                  <a:srgbClr val="000000"/>
                </a:solidFill>
                <a:latin typeface="Arial"/>
                <a:ea typeface="Arial"/>
                <a:cs typeface="Arial"/>
                <a:sym typeface="Arial"/>
              </a:endParaRPr>
            </a:p>
          </p:txBody>
        </p:sp>
        <p:sp>
          <p:nvSpPr>
            <p:cNvPr id="427" name="Google Shape;427;p16"/>
            <p:cNvSpPr/>
            <p:nvPr/>
          </p:nvSpPr>
          <p:spPr>
            <a:xfrm>
              <a:off x="120000" y="0"/>
              <a:ext cx="240000" cy="242400"/>
            </a:xfrm>
            <a:prstGeom prst="ellipse">
              <a:avLst/>
            </a:prstGeom>
            <a:solidFill>
              <a:srgbClr val="1FF52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Quattrocento Sans"/>
                <a:buNone/>
              </a:pPr>
              <a:r>
                <a:t/>
              </a:r>
              <a:endParaRPr b="0" i="0" sz="1400" u="none" cap="none" strike="noStrike">
                <a:solidFill>
                  <a:srgbClr val="000000"/>
                </a:solidFill>
                <a:latin typeface="Arial"/>
                <a:ea typeface="Arial"/>
                <a:cs typeface="Arial"/>
                <a:sym typeface="Arial"/>
              </a:endParaRPr>
            </a:p>
          </p:txBody>
        </p:sp>
      </p:grpSp>
      <p:sp>
        <p:nvSpPr>
          <p:cNvPr id="428" name="Google Shape;428;p16"/>
          <p:cNvSpPr txBox="1"/>
          <p:nvPr/>
        </p:nvSpPr>
        <p:spPr>
          <a:xfrm>
            <a:off x="1259345" y="1994690"/>
            <a:ext cx="5024400" cy="169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1100"/>
              <a:buFont typeface="Quattrocento Sans"/>
              <a:buNone/>
            </a:pPr>
            <a:r>
              <a:rPr b="0" i="0" lang="en-GB" sz="1100" u="none" cap="none" strike="noStrike">
                <a:solidFill>
                  <a:srgbClr val="211F26"/>
                </a:solidFill>
                <a:latin typeface="Quattrocento Sans"/>
                <a:ea typeface="Quattrocento Sans"/>
                <a:cs typeface="Quattrocento Sans"/>
                <a:sym typeface="Quattrocento Sans"/>
              </a:rPr>
              <a:t>Ga naar de tab </a:t>
            </a:r>
            <a:r>
              <a:rPr b="1" i="0" lang="en-GB" sz="900" u="none" cap="none" strike="noStrike">
                <a:solidFill>
                  <a:srgbClr val="211F26"/>
                </a:solidFill>
                <a:latin typeface="Quattrocento Sans"/>
                <a:ea typeface="Quattrocento Sans"/>
                <a:cs typeface="Quattrocento Sans"/>
                <a:sym typeface="Quattrocento Sans"/>
              </a:rPr>
              <a:t>‘INVOEGEN’</a:t>
            </a:r>
            <a:endParaRPr sz="1100"/>
          </a:p>
        </p:txBody>
      </p:sp>
      <p:sp>
        <p:nvSpPr>
          <p:cNvPr id="429" name="Google Shape;429;p16"/>
          <p:cNvSpPr txBox="1"/>
          <p:nvPr/>
        </p:nvSpPr>
        <p:spPr>
          <a:xfrm>
            <a:off x="1259345" y="2370180"/>
            <a:ext cx="5024400" cy="169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1100"/>
              <a:buFont typeface="Quattrocento Sans"/>
              <a:buNone/>
            </a:pPr>
            <a:r>
              <a:rPr b="0" i="0" lang="en-GB" sz="1100" u="none" cap="none" strike="noStrike">
                <a:solidFill>
                  <a:srgbClr val="211F26"/>
                </a:solidFill>
                <a:latin typeface="Quattrocento Sans"/>
                <a:ea typeface="Quattrocento Sans"/>
                <a:cs typeface="Quattrocento Sans"/>
                <a:sym typeface="Quattrocento Sans"/>
              </a:rPr>
              <a:t>Klik op de knop </a:t>
            </a:r>
            <a:r>
              <a:rPr b="1" i="0" lang="en-GB" sz="900" u="none" cap="none" strike="noStrike">
                <a:solidFill>
                  <a:srgbClr val="211F26"/>
                </a:solidFill>
                <a:latin typeface="Quattrocento Sans"/>
                <a:ea typeface="Quattrocento Sans"/>
                <a:cs typeface="Quattrocento Sans"/>
                <a:sym typeface="Quattrocento Sans"/>
              </a:rPr>
              <a:t>‘OPMERKING’</a:t>
            </a:r>
            <a:endParaRPr sz="1100"/>
          </a:p>
        </p:txBody>
      </p:sp>
      <p:sp>
        <p:nvSpPr>
          <p:cNvPr id="430" name="Google Shape;430;p16"/>
          <p:cNvSpPr txBox="1"/>
          <p:nvPr/>
        </p:nvSpPr>
        <p:spPr>
          <a:xfrm>
            <a:off x="1259345" y="2813642"/>
            <a:ext cx="4519500" cy="646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1100"/>
              <a:buFont typeface="Quattrocento Sans"/>
              <a:buNone/>
            </a:pPr>
            <a:r>
              <a:rPr b="0" i="0" lang="en-GB" sz="1100" u="none" cap="none" strike="noStrik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b="0" i="0" lang="en-GB" sz="1100" u="none" cap="none" strike="noStrike">
                <a:solidFill>
                  <a:srgbClr val="211F26"/>
                </a:solidFill>
                <a:latin typeface="Quattrocento Sans"/>
                <a:ea typeface="Quattrocento Sans"/>
                <a:cs typeface="Quattrocento Sans"/>
                <a:sym typeface="Quattrocento Sans"/>
              </a:rPr>
            </a:br>
            <a:r>
              <a:rPr b="1" i="0" lang="en-GB" sz="900" u="none" cap="none" strike="noStrike">
                <a:solidFill>
                  <a:srgbClr val="211F26"/>
                </a:solidFill>
                <a:latin typeface="Quattrocento Sans"/>
                <a:ea typeface="Quattrocento Sans"/>
                <a:cs typeface="Quattrocento Sans"/>
                <a:sym typeface="Quattrocento Sans"/>
              </a:rPr>
              <a:t>TYP HIER DE FEEDBACK IN.</a:t>
            </a:r>
            <a:endParaRPr sz="1100"/>
          </a:p>
        </p:txBody>
      </p:sp>
      <p:sp>
        <p:nvSpPr>
          <p:cNvPr id="431" name="Google Shape;431;p16"/>
          <p:cNvSpPr txBox="1"/>
          <p:nvPr/>
        </p:nvSpPr>
        <p:spPr>
          <a:xfrm>
            <a:off x="1259345" y="3484295"/>
            <a:ext cx="46659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1100"/>
              <a:buFont typeface="Quattrocento Sans"/>
              <a:buNone/>
            </a:pPr>
            <a:r>
              <a:rPr b="0" i="0" lang="en-GB" sz="1100" u="none" cap="none" strike="noStrike">
                <a:solidFill>
                  <a:srgbClr val="211F26"/>
                </a:solidFill>
                <a:latin typeface="Quattrocento Sans"/>
                <a:ea typeface="Quattrocento Sans"/>
                <a:cs typeface="Quattrocento Sans"/>
                <a:sym typeface="Quattrocento Sans"/>
              </a:rPr>
              <a:t>Wanneer je dit gedaan hebt, kun je het spreekwolkje op de juiste plaats</a:t>
            </a:r>
            <a:br>
              <a:rPr b="0" i="0" lang="en-GB" sz="1100" u="none" cap="none" strike="noStrike">
                <a:solidFill>
                  <a:srgbClr val="211F26"/>
                </a:solidFill>
                <a:latin typeface="Quattrocento Sans"/>
                <a:ea typeface="Quattrocento Sans"/>
                <a:cs typeface="Quattrocento Sans"/>
                <a:sym typeface="Quattrocento Sans"/>
              </a:rPr>
            </a:br>
            <a:r>
              <a:rPr b="0" i="0" lang="en-GB" sz="1100" u="none" cap="none" strike="noStrik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sz="1100"/>
          </a:p>
        </p:txBody>
      </p:sp>
      <p:grpSp>
        <p:nvGrpSpPr>
          <p:cNvPr id="432" name="Google Shape;432;p16"/>
          <p:cNvGrpSpPr/>
          <p:nvPr/>
        </p:nvGrpSpPr>
        <p:grpSpPr>
          <a:xfrm>
            <a:off x="6956243" y="1927424"/>
            <a:ext cx="1380375" cy="262640"/>
            <a:chOff x="0" y="0"/>
            <a:chExt cx="1840500" cy="350187"/>
          </a:xfrm>
        </p:grpSpPr>
        <p:sp>
          <p:nvSpPr>
            <p:cNvPr id="433" name="Google Shape;433;p16"/>
            <p:cNvSpPr/>
            <p:nvPr/>
          </p:nvSpPr>
          <p:spPr>
            <a:xfrm>
              <a:off x="0" y="82197"/>
              <a:ext cx="1840500" cy="2664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34" name="Google Shape;434;p16"/>
            <p:cNvSpPr/>
            <p:nvPr/>
          </p:nvSpPr>
          <p:spPr>
            <a:xfrm>
              <a:off x="484664" y="78387"/>
              <a:ext cx="709500" cy="271800"/>
            </a:xfrm>
            <a:prstGeom prst="rect">
              <a:avLst/>
            </a:prstGeom>
            <a:solidFill>
              <a:srgbClr val="FFFFFF"/>
            </a:solidFill>
            <a:ln cap="flat" cmpd="sng" w="12700">
              <a:solidFill>
                <a:srgbClr val="211F26"/>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35" name="Google Shape;435;p16"/>
            <p:cNvSpPr txBox="1"/>
            <p:nvPr/>
          </p:nvSpPr>
          <p:spPr>
            <a:xfrm>
              <a:off x="71543" y="0"/>
              <a:ext cx="344700" cy="2361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700"/>
                <a:buFont typeface="Open Sans"/>
                <a:buNone/>
              </a:pPr>
              <a:r>
                <a:rPr b="0" i="0" lang="en-GB" sz="700" u="none" cap="none" strike="noStrike">
                  <a:solidFill>
                    <a:srgbClr val="000000"/>
                  </a:solidFill>
                  <a:latin typeface="Open Sans"/>
                  <a:ea typeface="Open Sans"/>
                  <a:cs typeface="Open Sans"/>
                  <a:sym typeface="Open Sans"/>
                </a:rPr>
                <a:t>Start</a:t>
              </a:r>
              <a:endParaRPr sz="1100"/>
            </a:p>
          </p:txBody>
        </p:sp>
        <p:sp>
          <p:nvSpPr>
            <p:cNvPr id="436" name="Google Shape;436;p16"/>
            <p:cNvSpPr txBox="1"/>
            <p:nvPr/>
          </p:nvSpPr>
          <p:spPr>
            <a:xfrm>
              <a:off x="1248870" y="82549"/>
              <a:ext cx="553500" cy="2361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700"/>
                <a:buFont typeface="Open Sans"/>
                <a:buNone/>
              </a:pPr>
              <a:r>
                <a:rPr b="0" i="0" lang="en-GB" sz="700" u="none" cap="none" strike="noStrike">
                  <a:solidFill>
                    <a:srgbClr val="000000"/>
                  </a:solidFill>
                  <a:latin typeface="Open Sans"/>
                  <a:ea typeface="Open Sans"/>
                  <a:cs typeface="Open Sans"/>
                  <a:sym typeface="Open Sans"/>
                </a:rPr>
                <a:t>Tekenen</a:t>
              </a:r>
              <a:endParaRPr sz="1100"/>
            </a:p>
          </p:txBody>
        </p:sp>
        <p:sp>
          <p:nvSpPr>
            <p:cNvPr id="437" name="Google Shape;437;p16"/>
            <p:cNvSpPr txBox="1"/>
            <p:nvPr/>
          </p:nvSpPr>
          <p:spPr>
            <a:xfrm>
              <a:off x="524528" y="82549"/>
              <a:ext cx="618000" cy="2361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D1847A"/>
                </a:buClr>
                <a:buSzPts val="700"/>
                <a:buFont typeface="Open Sans"/>
                <a:buNone/>
              </a:pPr>
              <a:r>
                <a:rPr b="0" i="0" lang="en-GB" sz="700" u="none" cap="none" strike="noStrike">
                  <a:solidFill>
                    <a:srgbClr val="D1847A"/>
                  </a:solidFill>
                  <a:latin typeface="Open Sans"/>
                  <a:ea typeface="Open Sans"/>
                  <a:cs typeface="Open Sans"/>
                  <a:sym typeface="Open Sans"/>
                </a:rPr>
                <a:t>Invoegen</a:t>
              </a:r>
              <a:endParaRPr sz="1100"/>
            </a:p>
          </p:txBody>
        </p:sp>
      </p:grpSp>
      <p:grpSp>
        <p:nvGrpSpPr>
          <p:cNvPr id="438" name="Google Shape;438;p16"/>
          <p:cNvGrpSpPr/>
          <p:nvPr/>
        </p:nvGrpSpPr>
        <p:grpSpPr>
          <a:xfrm>
            <a:off x="7020886" y="2370180"/>
            <a:ext cx="415350" cy="339975"/>
            <a:chOff x="0" y="0"/>
            <a:chExt cx="553800" cy="453300"/>
          </a:xfrm>
        </p:grpSpPr>
        <p:sp>
          <p:nvSpPr>
            <p:cNvPr id="439" name="Google Shape;439;p16"/>
            <p:cNvSpPr/>
            <p:nvPr/>
          </p:nvSpPr>
          <p:spPr>
            <a:xfrm>
              <a:off x="12740" y="0"/>
              <a:ext cx="528300" cy="4533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nvGrpSpPr>
            <p:cNvPr id="440" name="Google Shape;440;p16"/>
            <p:cNvGrpSpPr/>
            <p:nvPr/>
          </p:nvGrpSpPr>
          <p:grpSpPr>
            <a:xfrm>
              <a:off x="140594" y="28208"/>
              <a:ext cx="219959" cy="204638"/>
              <a:chOff x="0" y="0"/>
              <a:chExt cx="219959" cy="204638"/>
            </a:xfrm>
          </p:grpSpPr>
          <p:sp>
            <p:nvSpPr>
              <p:cNvPr id="441" name="Google Shape;441;p16"/>
              <p:cNvSpPr/>
              <p:nvPr/>
            </p:nvSpPr>
            <p:spPr>
              <a:xfrm>
                <a:off x="35063" y="34430"/>
                <a:ext cx="184896" cy="170208"/>
              </a:xfrm>
              <a:custGeom>
                <a:rect b="b" l="l" r="r" t="t"/>
                <a:pathLst>
                  <a:path extrusionOk="0" h="21600" w="2160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cap="flat" cmpd="sng" w="12700">
                <a:solidFill>
                  <a:srgbClr val="B7B4B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42" name="Google Shape;442;p16"/>
              <p:cNvSpPr/>
              <p:nvPr/>
            </p:nvSpPr>
            <p:spPr>
              <a:xfrm>
                <a:off x="0" y="0"/>
                <a:ext cx="86022" cy="86022"/>
              </a:xfrm>
              <a:custGeom>
                <a:rect b="b" l="l" r="r" t="t"/>
                <a:pathLst>
                  <a:path extrusionOk="0" h="21600" w="2160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cap="flat" cmpd="sng" w="9525">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sp>
          <p:nvSpPr>
            <p:cNvPr id="443" name="Google Shape;443;p16"/>
            <p:cNvSpPr txBox="1"/>
            <p:nvPr/>
          </p:nvSpPr>
          <p:spPr>
            <a:xfrm>
              <a:off x="0" y="234928"/>
              <a:ext cx="553800" cy="1950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500"/>
                <a:buFont typeface="Arial"/>
                <a:buNone/>
              </a:pPr>
              <a:r>
                <a:rPr b="0" i="0" lang="en-GB" sz="500" u="none" cap="none" strike="noStrike">
                  <a:solidFill>
                    <a:srgbClr val="000000"/>
                  </a:solidFill>
                  <a:latin typeface="Arial"/>
                  <a:ea typeface="Arial"/>
                  <a:cs typeface="Arial"/>
                  <a:sym typeface="Arial"/>
                </a:rPr>
                <a:t>Opmerking</a:t>
              </a:r>
              <a:endParaRPr sz="1100"/>
            </a:p>
          </p:txBody>
        </p:sp>
      </p:grpSp>
      <p:grpSp>
        <p:nvGrpSpPr>
          <p:cNvPr id="444" name="Google Shape;444;p16"/>
          <p:cNvGrpSpPr/>
          <p:nvPr/>
        </p:nvGrpSpPr>
        <p:grpSpPr>
          <a:xfrm>
            <a:off x="7029260" y="2796731"/>
            <a:ext cx="1715670" cy="610911"/>
            <a:chOff x="0" y="0"/>
            <a:chExt cx="2287560" cy="814548"/>
          </a:xfrm>
        </p:grpSpPr>
        <p:sp>
          <p:nvSpPr>
            <p:cNvPr id="445" name="Google Shape;445;p16"/>
            <p:cNvSpPr/>
            <p:nvPr/>
          </p:nvSpPr>
          <p:spPr>
            <a:xfrm>
              <a:off x="5160" y="22548"/>
              <a:ext cx="2282400" cy="7920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46" name="Google Shape;446;p16"/>
            <p:cNvSpPr txBox="1"/>
            <p:nvPr/>
          </p:nvSpPr>
          <p:spPr>
            <a:xfrm>
              <a:off x="0" y="0"/>
              <a:ext cx="865500" cy="2361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D1847A"/>
                </a:buClr>
                <a:buSzPts val="700"/>
                <a:buFont typeface="Open Sans"/>
                <a:buNone/>
              </a:pPr>
              <a:r>
                <a:rPr b="0" i="0" lang="en-GB" sz="700" u="none" cap="none" strike="noStrike">
                  <a:solidFill>
                    <a:srgbClr val="D1847A"/>
                  </a:solidFill>
                  <a:latin typeface="Open Sans"/>
                  <a:ea typeface="Open Sans"/>
                  <a:cs typeface="Open Sans"/>
                  <a:sym typeface="Open Sans"/>
                </a:rPr>
                <a:t>Opmerkingen</a:t>
              </a:r>
              <a:endParaRPr sz="1100"/>
            </a:p>
          </p:txBody>
        </p:sp>
        <p:grpSp>
          <p:nvGrpSpPr>
            <p:cNvPr id="447" name="Google Shape;447;p16"/>
            <p:cNvGrpSpPr/>
            <p:nvPr/>
          </p:nvGrpSpPr>
          <p:grpSpPr>
            <a:xfrm>
              <a:off x="165981" y="239848"/>
              <a:ext cx="449030" cy="120195"/>
              <a:chOff x="0" y="0"/>
              <a:chExt cx="449030" cy="120195"/>
            </a:xfrm>
          </p:grpSpPr>
          <p:sp>
            <p:nvSpPr>
              <p:cNvPr id="448" name="Google Shape;448;p16"/>
              <p:cNvSpPr/>
              <p:nvPr/>
            </p:nvSpPr>
            <p:spPr>
              <a:xfrm>
                <a:off x="0" y="9195"/>
                <a:ext cx="427500" cy="1110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49" name="Google Shape;449;p16"/>
              <p:cNvSpPr txBox="1"/>
              <p:nvPr/>
            </p:nvSpPr>
            <p:spPr>
              <a:xfrm>
                <a:off x="151130" y="0"/>
                <a:ext cx="297900" cy="82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00"/>
                  <a:buFont typeface="Open Sans"/>
                  <a:buNone/>
                </a:pPr>
                <a:r>
                  <a:rPr b="0" i="0" lang="en-GB" sz="400" u="none" cap="none" strike="noStrike">
                    <a:solidFill>
                      <a:srgbClr val="000000"/>
                    </a:solidFill>
                    <a:latin typeface="Open Sans"/>
                    <a:ea typeface="Open Sans"/>
                    <a:cs typeface="Open Sans"/>
                    <a:sym typeface="Open Sans"/>
                  </a:rPr>
                  <a:t>Nieuwe</a:t>
                </a:r>
                <a:endParaRPr sz="1100"/>
              </a:p>
            </p:txBody>
          </p:sp>
          <p:grpSp>
            <p:nvGrpSpPr>
              <p:cNvPr id="450" name="Google Shape;450;p16"/>
              <p:cNvGrpSpPr/>
              <p:nvPr/>
            </p:nvGrpSpPr>
            <p:grpSpPr>
              <a:xfrm>
                <a:off x="37639" y="18858"/>
                <a:ext cx="89547" cy="70112"/>
                <a:chOff x="0" y="0"/>
                <a:chExt cx="89547" cy="70112"/>
              </a:xfrm>
            </p:grpSpPr>
            <p:sp>
              <p:nvSpPr>
                <p:cNvPr id="451" name="Google Shape;451;p16"/>
                <p:cNvSpPr/>
                <p:nvPr/>
              </p:nvSpPr>
              <p:spPr>
                <a:xfrm>
                  <a:off x="14271" y="11792"/>
                  <a:ext cx="75276" cy="58320"/>
                </a:xfrm>
                <a:custGeom>
                  <a:rect b="b" l="l" r="r" t="t"/>
                  <a:pathLst>
                    <a:path extrusionOk="0" h="21600" w="2160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cap="flat" cmpd="sng" w="9525">
                  <a:solidFill>
                    <a:srgbClr val="B7B4B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52" name="Google Shape;452;p16"/>
                <p:cNvSpPr/>
                <p:nvPr/>
              </p:nvSpPr>
              <p:spPr>
                <a:xfrm>
                  <a:off x="0" y="0"/>
                  <a:ext cx="34992" cy="29484"/>
                </a:xfrm>
                <a:custGeom>
                  <a:rect b="b" l="l" r="r" t="t"/>
                  <a:pathLst>
                    <a:path extrusionOk="0" h="21600" w="2160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cap="flat" cmpd="sng" w="9525">
                  <a:solidFill>
                    <a:srgbClr val="FFFFFF"/>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900" cy="111000"/>
              <a:chOff x="0" y="-1"/>
              <a:chExt cx="126900" cy="111000"/>
            </a:xfrm>
          </p:grpSpPr>
          <p:sp>
            <p:nvSpPr>
              <p:cNvPr id="454" name="Google Shape;454;p16"/>
              <p:cNvSpPr/>
              <p:nvPr/>
            </p:nvSpPr>
            <p:spPr>
              <a:xfrm>
                <a:off x="0" y="-1"/>
                <a:ext cx="126900" cy="1110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a:off x="30236" y="30230"/>
                <a:ext cx="75276" cy="58320"/>
              </a:xfrm>
              <a:custGeom>
                <a:rect b="b" l="l" r="r" t="t"/>
                <a:pathLst>
                  <a:path extrusionOk="0" h="21600" w="2160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cap="flat" cmpd="sng" w="9525">
                <a:solidFill>
                  <a:srgbClr val="B7B4B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nvGrpSpPr>
              <p:cNvPr id="456" name="Google Shape;456;p16"/>
              <p:cNvGrpSpPr/>
              <p:nvPr/>
            </p:nvGrpSpPr>
            <p:grpSpPr>
              <a:xfrm>
                <a:off x="11548" y="17873"/>
                <a:ext cx="44150" cy="30900"/>
                <a:chOff x="-63" y="-135"/>
                <a:chExt cx="44150" cy="30900"/>
              </a:xfrm>
            </p:grpSpPr>
            <p:sp>
              <p:nvSpPr>
                <p:cNvPr id="457" name="Google Shape;457;p16"/>
                <p:cNvSpPr/>
                <p:nvPr/>
              </p:nvSpPr>
              <p:spPr>
                <a:xfrm>
                  <a:off x="14087" y="9032"/>
                  <a:ext cx="30000" cy="12600"/>
                </a:xfrm>
                <a:prstGeom prst="rect">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58" name="Google Shape;458;p16"/>
                <p:cNvSpPr/>
                <p:nvPr/>
              </p:nvSpPr>
              <p:spPr>
                <a:xfrm rot="10800000">
                  <a:off x="-63" y="-135"/>
                  <a:ext cx="33300" cy="30900"/>
                </a:xfrm>
                <a:prstGeom prst="chevron">
                  <a:avLst>
                    <a:gd fmla="val 50000" name="adj"/>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900" cy="111000"/>
              <a:chOff x="0" y="-1"/>
              <a:chExt cx="126900" cy="111000"/>
            </a:xfrm>
          </p:grpSpPr>
          <p:sp>
            <p:nvSpPr>
              <p:cNvPr id="460" name="Google Shape;460;p16"/>
              <p:cNvSpPr/>
              <p:nvPr/>
            </p:nvSpPr>
            <p:spPr>
              <a:xfrm>
                <a:off x="0" y="-1"/>
                <a:ext cx="126900" cy="1110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61" name="Google Shape;461;p16"/>
              <p:cNvSpPr/>
              <p:nvPr/>
            </p:nvSpPr>
            <p:spPr>
              <a:xfrm>
                <a:off x="30236" y="30230"/>
                <a:ext cx="75276" cy="58320"/>
              </a:xfrm>
              <a:custGeom>
                <a:rect b="b" l="l" r="r" t="t"/>
                <a:pathLst>
                  <a:path extrusionOk="0" h="21600" w="2160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cap="flat" cmpd="sng" w="9525">
                <a:solidFill>
                  <a:srgbClr val="B7B4B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nvGrpSpPr>
              <p:cNvPr id="462" name="Google Shape;462;p16"/>
              <p:cNvGrpSpPr/>
              <p:nvPr/>
            </p:nvGrpSpPr>
            <p:grpSpPr>
              <a:xfrm>
                <a:off x="25617" y="17873"/>
                <a:ext cx="44149" cy="30900"/>
                <a:chOff x="101" y="-135"/>
                <a:chExt cx="44149" cy="30900"/>
              </a:xfrm>
            </p:grpSpPr>
            <p:sp>
              <p:nvSpPr>
                <p:cNvPr id="463" name="Google Shape;463;p16"/>
                <p:cNvSpPr/>
                <p:nvPr/>
              </p:nvSpPr>
              <p:spPr>
                <a:xfrm flipH="1">
                  <a:off x="101" y="9032"/>
                  <a:ext cx="30000" cy="12600"/>
                </a:xfrm>
                <a:prstGeom prst="rect">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flipH="1" rot="10800000">
                  <a:off x="10950" y="-135"/>
                  <a:ext cx="33300" cy="30900"/>
                </a:xfrm>
                <a:prstGeom prst="chevron">
                  <a:avLst>
                    <a:gd fmla="val 50000" name="adj"/>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grpSp>
        <p:sp>
          <p:nvSpPr>
            <p:cNvPr id="465" name="Google Shape;465;p16"/>
            <p:cNvSpPr/>
            <p:nvPr/>
          </p:nvSpPr>
          <p:spPr>
            <a:xfrm>
              <a:off x="60547" y="414785"/>
              <a:ext cx="2100600" cy="348900"/>
            </a:xfrm>
            <a:prstGeom prst="rect">
              <a:avLst/>
            </a:prstGeom>
            <a:solidFill>
              <a:srgbClr val="F0F0F0"/>
            </a:solidFill>
            <a:ln cap="flat" cmpd="sng" w="9525">
              <a:solidFill>
                <a:srgbClr val="D1847A"/>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nvGrpSpPr>
            <p:cNvPr id="466" name="Google Shape;466;p16"/>
            <p:cNvGrpSpPr/>
            <p:nvPr/>
          </p:nvGrpSpPr>
          <p:grpSpPr>
            <a:xfrm>
              <a:off x="301538" y="553379"/>
              <a:ext cx="1783200" cy="140100"/>
              <a:chOff x="-1" y="-1"/>
              <a:chExt cx="1783200" cy="140100"/>
            </a:xfrm>
          </p:grpSpPr>
          <p:sp>
            <p:nvSpPr>
              <p:cNvPr id="467" name="Google Shape;467;p16"/>
              <p:cNvSpPr/>
              <p:nvPr/>
            </p:nvSpPr>
            <p:spPr>
              <a:xfrm>
                <a:off x="-1" y="-1"/>
                <a:ext cx="1783200" cy="1401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68" name="Google Shape;468;p16"/>
              <p:cNvSpPr txBox="1"/>
              <p:nvPr/>
            </p:nvSpPr>
            <p:spPr>
              <a:xfrm>
                <a:off x="3174" y="3174"/>
                <a:ext cx="1776900" cy="97800"/>
              </a:xfrm>
              <a:prstGeom prst="rect">
                <a:avLst/>
              </a:prstGeom>
              <a:noFill/>
              <a:ln>
                <a:noFill/>
              </a:ln>
            </p:spPr>
            <p:txBody>
              <a:bodyPr anchorCtr="0" anchor="t" bIns="13500" lIns="13500" spcFirstLastPara="1" rIns="13500" wrap="square" tIns="13500">
                <a:spAutoFit/>
              </a:bodyPr>
              <a:lstStyle/>
              <a:p>
                <a:pPr indent="0" lvl="0" marL="0" marR="0" rtl="0" algn="l">
                  <a:lnSpc>
                    <a:spcPct val="100000"/>
                  </a:lnSpc>
                  <a:spcBef>
                    <a:spcPts val="0"/>
                  </a:spcBef>
                  <a:spcAft>
                    <a:spcPts val="0"/>
                  </a:spcAft>
                  <a:buClr>
                    <a:srgbClr val="000000"/>
                  </a:buClr>
                  <a:buSzPts val="300"/>
                  <a:buFont typeface="Open Sans"/>
                  <a:buNone/>
                </a:pPr>
                <a:r>
                  <a:rPr b="0" i="0" lang="en-GB" sz="300" u="none" cap="none" strike="noStrike">
                    <a:solidFill>
                      <a:srgbClr val="000000"/>
                    </a:solidFill>
                    <a:latin typeface="Open Sans"/>
                    <a:ea typeface="Open Sans"/>
                    <a:cs typeface="Open Sans"/>
                    <a:sym typeface="Open Sans"/>
                  </a:rPr>
                  <a:t>&lt;typ hier uw opmerking&gt;</a:t>
                </a:r>
                <a:endParaRPr sz="1100"/>
              </a:p>
            </p:txBody>
          </p:sp>
        </p:grpSp>
        <p:sp>
          <p:nvSpPr>
            <p:cNvPr id="469" name="Google Shape;469;p16"/>
            <p:cNvSpPr/>
            <p:nvPr/>
          </p:nvSpPr>
          <p:spPr>
            <a:xfrm flipH="1">
              <a:off x="98377" y="458184"/>
              <a:ext cx="33264" cy="27972"/>
            </a:xfrm>
            <a:custGeom>
              <a:rect b="b" l="l" r="r" t="t"/>
              <a:pathLst>
                <a:path extrusionOk="0" h="21600" w="21600">
                  <a:moveTo>
                    <a:pt x="0" y="21600"/>
                  </a:moveTo>
                  <a:lnTo>
                    <a:pt x="21600" y="21600"/>
                  </a:lnTo>
                  <a:lnTo>
                    <a:pt x="0" y="0"/>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70" name="Google Shape;470;p16"/>
            <p:cNvSpPr txBox="1"/>
            <p:nvPr/>
          </p:nvSpPr>
          <p:spPr>
            <a:xfrm>
              <a:off x="161044" y="415924"/>
              <a:ext cx="451200" cy="615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300"/>
                <a:buFont typeface="Open Sans"/>
                <a:buNone/>
              </a:pPr>
              <a:r>
                <a:rPr b="1" i="0" lang="en-GB" sz="300" u="none" cap="none" strike="noStrike">
                  <a:solidFill>
                    <a:srgbClr val="000000"/>
                  </a:solidFill>
                  <a:latin typeface="Open Sans"/>
                  <a:ea typeface="Open Sans"/>
                  <a:cs typeface="Open Sans"/>
                  <a:sym typeface="Open Sans"/>
                </a:rPr>
                <a:t>Gebruiker 01</a:t>
              </a:r>
              <a:endParaRPr sz="1100"/>
            </a:p>
          </p:txBody>
        </p:sp>
        <p:sp>
          <p:nvSpPr>
            <p:cNvPr id="471" name="Google Shape;471;p16"/>
            <p:cNvSpPr txBox="1"/>
            <p:nvPr/>
          </p:nvSpPr>
          <p:spPr>
            <a:xfrm>
              <a:off x="571194" y="412999"/>
              <a:ext cx="873000" cy="822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400"/>
                <a:buFont typeface="Open Sans"/>
                <a:buNone/>
              </a:pPr>
              <a:r>
                <a:rPr b="0" i="0" lang="en-GB" sz="400" u="none" cap="none" strike="noStrike">
                  <a:solidFill>
                    <a:srgbClr val="000000"/>
                  </a:solidFill>
                  <a:latin typeface="Open Sans"/>
                  <a:ea typeface="Open Sans"/>
                  <a:cs typeface="Open Sans"/>
                  <a:sym typeface="Open Sans"/>
                </a:rPr>
                <a:t>Een paar seconden geleden</a:t>
              </a:r>
              <a:endParaRPr sz="1100"/>
            </a:p>
          </p:txBody>
        </p:sp>
        <p:grpSp>
          <p:nvGrpSpPr>
            <p:cNvPr id="472" name="Google Shape;472;p16"/>
            <p:cNvGrpSpPr/>
            <p:nvPr/>
          </p:nvGrpSpPr>
          <p:grpSpPr>
            <a:xfrm>
              <a:off x="131640" y="528165"/>
              <a:ext cx="142200" cy="132336"/>
              <a:chOff x="0" y="0"/>
              <a:chExt cx="142200" cy="132336"/>
            </a:xfrm>
          </p:grpSpPr>
          <p:sp>
            <p:nvSpPr>
              <p:cNvPr id="473" name="Google Shape;473;p16"/>
              <p:cNvSpPr/>
              <p:nvPr/>
            </p:nvSpPr>
            <p:spPr>
              <a:xfrm>
                <a:off x="0" y="12636"/>
                <a:ext cx="142200" cy="119700"/>
              </a:xfrm>
              <a:prstGeom prst="ellipse">
                <a:avLst/>
              </a:prstGeom>
              <a:solidFill>
                <a:srgbClr val="D4D4D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74" name="Google Shape;474;p16"/>
              <p:cNvSpPr txBox="1"/>
              <p:nvPr/>
            </p:nvSpPr>
            <p:spPr>
              <a:xfrm>
                <a:off x="7640" y="0"/>
                <a:ext cx="126900" cy="822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8C8F92"/>
                  </a:buClr>
                  <a:buSzPts val="400"/>
                  <a:buFont typeface="Open Sans"/>
                  <a:buNone/>
                </a:pPr>
                <a:r>
                  <a:rPr b="0" i="0" lang="en-GB" sz="400" u="none" cap="none" strike="noStrike">
                    <a:solidFill>
                      <a:srgbClr val="8C8F92"/>
                    </a:solidFill>
                    <a:latin typeface="Open Sans"/>
                    <a:ea typeface="Open Sans"/>
                    <a:cs typeface="Open Sans"/>
                    <a:sym typeface="Open Sans"/>
                  </a:rPr>
                  <a:t>AA</a:t>
                </a:r>
                <a:endParaRPr sz="1100"/>
              </a:p>
            </p:txBody>
          </p:sp>
        </p:grpSp>
      </p:grpSp>
      <p:grpSp>
        <p:nvGrpSpPr>
          <p:cNvPr id="475" name="Google Shape;475;p16"/>
          <p:cNvGrpSpPr/>
          <p:nvPr/>
        </p:nvGrpSpPr>
        <p:grpSpPr>
          <a:xfrm>
            <a:off x="6930531" y="3484292"/>
            <a:ext cx="353700" cy="331425"/>
            <a:chOff x="0" y="-1"/>
            <a:chExt cx="471600" cy="441900"/>
          </a:xfrm>
        </p:grpSpPr>
        <p:sp>
          <p:nvSpPr>
            <p:cNvPr id="476" name="Google Shape;476;p16"/>
            <p:cNvSpPr/>
            <p:nvPr/>
          </p:nvSpPr>
          <p:spPr>
            <a:xfrm>
              <a:off x="0" y="-1"/>
              <a:ext cx="471600" cy="4419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77" name="Google Shape;477;p16"/>
            <p:cNvSpPr/>
            <p:nvPr/>
          </p:nvSpPr>
          <p:spPr>
            <a:xfrm>
              <a:off x="111808" y="121131"/>
              <a:ext cx="246456" cy="226908"/>
            </a:xfrm>
            <a:custGeom>
              <a:rect b="b" l="l" r="r" t="t"/>
              <a:pathLst>
                <a:path extrusionOk="0" h="21600" w="2160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cap="flat" cmpd="sng" w="12700">
              <a:solidFill>
                <a:srgbClr val="D97068"/>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sp>
        <p:nvSpPr>
          <p:cNvPr id="478" name="Google Shape;478;p16"/>
          <p:cNvSpPr txBox="1"/>
          <p:nvPr/>
        </p:nvSpPr>
        <p:spPr>
          <a:xfrm>
            <a:off x="1259346" y="4059323"/>
            <a:ext cx="43212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11F26"/>
              </a:buClr>
              <a:buSzPts val="1100"/>
              <a:buFont typeface="Quattrocento Sans"/>
              <a:buNone/>
            </a:pPr>
            <a:r>
              <a:rPr b="0" i="0" lang="en-GB" sz="1100" u="none" cap="none" strike="noStrik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sz="1100"/>
          </a:p>
        </p:txBody>
      </p:sp>
      <p:grpSp>
        <p:nvGrpSpPr>
          <p:cNvPr id="479" name="Google Shape;479;p16"/>
          <p:cNvGrpSpPr/>
          <p:nvPr/>
        </p:nvGrpSpPr>
        <p:grpSpPr>
          <a:xfrm>
            <a:off x="6211900" y="4059322"/>
            <a:ext cx="216000" cy="216000"/>
            <a:chOff x="-1" y="-1"/>
            <a:chExt cx="288000" cy="288000"/>
          </a:xfrm>
        </p:grpSpPr>
        <p:sp>
          <p:nvSpPr>
            <p:cNvPr id="480" name="Google Shape;480;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Quattrocento Sans"/>
                <a:buNone/>
              </a:pPr>
              <a:r>
                <a:t/>
              </a:r>
              <a:endParaRPr b="0" i="0" sz="1400" u="none" cap="none" strike="noStrike">
                <a:solidFill>
                  <a:srgbClr val="000000"/>
                </a:solidFill>
                <a:latin typeface="Arial"/>
                <a:ea typeface="Arial"/>
                <a:cs typeface="Arial"/>
                <a:sym typeface="Arial"/>
              </a:endParaRPr>
            </a:p>
          </p:txBody>
        </p:sp>
        <p:sp>
          <p:nvSpPr>
            <p:cNvPr id="481" name="Google Shape;481;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5</a:t>
              </a:r>
              <a:endParaRPr sz="1100"/>
            </a:p>
          </p:txBody>
        </p:sp>
      </p:grpSp>
      <p:grpSp>
        <p:nvGrpSpPr>
          <p:cNvPr id="482" name="Google Shape;482;p16"/>
          <p:cNvGrpSpPr/>
          <p:nvPr/>
        </p:nvGrpSpPr>
        <p:grpSpPr>
          <a:xfrm>
            <a:off x="6740516" y="4059322"/>
            <a:ext cx="309150" cy="322200"/>
            <a:chOff x="-1" y="-1"/>
            <a:chExt cx="412200" cy="429600"/>
          </a:xfrm>
        </p:grpSpPr>
        <p:sp>
          <p:nvSpPr>
            <p:cNvPr id="483" name="Google Shape;483;p16"/>
            <p:cNvSpPr/>
            <p:nvPr/>
          </p:nvSpPr>
          <p:spPr>
            <a:xfrm>
              <a:off x="-1" y="-1"/>
              <a:ext cx="412200" cy="4296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84" name="Google Shape;484;p16"/>
            <p:cNvSpPr/>
            <p:nvPr/>
          </p:nvSpPr>
          <p:spPr>
            <a:xfrm>
              <a:off x="98340" y="116842"/>
              <a:ext cx="244728" cy="225288"/>
            </a:xfrm>
            <a:custGeom>
              <a:rect b="b" l="l" r="r" t="t"/>
              <a:pathLst>
                <a:path extrusionOk="0" h="21600" w="2160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cap="flat" cmpd="sng" w="9525">
              <a:solidFill>
                <a:srgbClr val="B7B4B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nvGrpSpPr>
            <p:cNvPr id="485" name="Google Shape;485;p16"/>
            <p:cNvGrpSpPr/>
            <p:nvPr/>
          </p:nvGrpSpPr>
          <p:grpSpPr>
            <a:xfrm>
              <a:off x="37860" y="69708"/>
              <a:ext cx="143521" cy="118800"/>
              <a:chOff x="95" y="106"/>
              <a:chExt cx="143521" cy="118800"/>
            </a:xfrm>
          </p:grpSpPr>
          <p:sp>
            <p:nvSpPr>
              <p:cNvPr id="486" name="Google Shape;486;p16"/>
              <p:cNvSpPr/>
              <p:nvPr/>
            </p:nvSpPr>
            <p:spPr>
              <a:xfrm>
                <a:off x="45816" y="35229"/>
                <a:ext cx="97800" cy="48300"/>
              </a:xfrm>
              <a:prstGeom prst="rect">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87" name="Google Shape;487;p16"/>
              <p:cNvSpPr/>
              <p:nvPr/>
            </p:nvSpPr>
            <p:spPr>
              <a:xfrm rot="10800000">
                <a:off x="95" y="106"/>
                <a:ext cx="108000" cy="118800"/>
              </a:xfrm>
              <a:prstGeom prst="chevron">
                <a:avLst>
                  <a:gd fmla="val 50000" name="adj"/>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grpSp>
      <p:grpSp>
        <p:nvGrpSpPr>
          <p:cNvPr id="488" name="Google Shape;488;p16"/>
          <p:cNvGrpSpPr/>
          <p:nvPr/>
        </p:nvGrpSpPr>
        <p:grpSpPr>
          <a:xfrm>
            <a:off x="7137050" y="4059322"/>
            <a:ext cx="309150" cy="322200"/>
            <a:chOff x="-1" y="-1"/>
            <a:chExt cx="412200" cy="429600"/>
          </a:xfrm>
        </p:grpSpPr>
        <p:sp>
          <p:nvSpPr>
            <p:cNvPr id="489" name="Google Shape;489;p16"/>
            <p:cNvSpPr/>
            <p:nvPr/>
          </p:nvSpPr>
          <p:spPr>
            <a:xfrm>
              <a:off x="-1" y="-1"/>
              <a:ext cx="412200" cy="429600"/>
            </a:xfrm>
            <a:prstGeom prst="rect">
              <a:avLst/>
            </a:prstGeom>
            <a:solidFill>
              <a:srgbClr val="FFFFFF"/>
            </a:solidFill>
            <a:ln cap="flat" cmpd="sng" w="9525">
              <a:solidFill>
                <a:srgbClr val="D2D2D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90" name="Google Shape;490;p16"/>
            <p:cNvSpPr/>
            <p:nvPr/>
          </p:nvSpPr>
          <p:spPr>
            <a:xfrm>
              <a:off x="98340" y="116842"/>
              <a:ext cx="244728" cy="225288"/>
            </a:xfrm>
            <a:custGeom>
              <a:rect b="b" l="l" r="r" t="t"/>
              <a:pathLst>
                <a:path extrusionOk="0" h="21600" w="2160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cap="flat" cmpd="sng" w="9525">
              <a:solidFill>
                <a:srgbClr val="B7B4B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nvGrpSpPr>
            <p:cNvPr id="491" name="Google Shape;491;p16"/>
            <p:cNvGrpSpPr/>
            <p:nvPr/>
          </p:nvGrpSpPr>
          <p:grpSpPr>
            <a:xfrm>
              <a:off x="83083" y="69708"/>
              <a:ext cx="143521" cy="118800"/>
              <a:chOff x="95" y="106"/>
              <a:chExt cx="143521" cy="118800"/>
            </a:xfrm>
          </p:grpSpPr>
          <p:sp>
            <p:nvSpPr>
              <p:cNvPr id="492" name="Google Shape;492;p16"/>
              <p:cNvSpPr/>
              <p:nvPr/>
            </p:nvSpPr>
            <p:spPr>
              <a:xfrm flipH="1">
                <a:off x="95" y="35229"/>
                <a:ext cx="97800" cy="48300"/>
              </a:xfrm>
              <a:prstGeom prst="rect">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sp>
            <p:nvSpPr>
              <p:cNvPr id="493" name="Google Shape;493;p16"/>
              <p:cNvSpPr/>
              <p:nvPr/>
            </p:nvSpPr>
            <p:spPr>
              <a:xfrm flipH="1" rot="10800000">
                <a:off x="35616" y="106"/>
                <a:ext cx="108000" cy="118800"/>
              </a:xfrm>
              <a:prstGeom prst="chevron">
                <a:avLst>
                  <a:gd fmla="val 50000" name="adj"/>
                </a:avLst>
              </a:prstGeom>
              <a:solidFill>
                <a:srgbClr val="5281AE"/>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Open Sans"/>
                  <a:buNone/>
                </a:pPr>
                <a:r>
                  <a:t/>
                </a:r>
                <a:endParaRPr b="0" i="0" sz="1400" u="none" cap="none" strike="noStrike">
                  <a:solidFill>
                    <a:srgbClr val="000000"/>
                  </a:solidFill>
                  <a:latin typeface="Arial"/>
                  <a:ea typeface="Arial"/>
                  <a:cs typeface="Arial"/>
                  <a:sym typeface="Arial"/>
                </a:endParaRPr>
              </a:p>
            </p:txBody>
          </p:sp>
        </p:grpSp>
      </p:grpSp>
      <p:grpSp>
        <p:nvGrpSpPr>
          <p:cNvPr id="494" name="Google Shape;494;p16"/>
          <p:cNvGrpSpPr/>
          <p:nvPr/>
        </p:nvGrpSpPr>
        <p:grpSpPr>
          <a:xfrm>
            <a:off x="6572183" y="1986214"/>
            <a:ext cx="216000" cy="216000"/>
            <a:chOff x="-1" y="-1"/>
            <a:chExt cx="288000" cy="288000"/>
          </a:xfrm>
        </p:grpSpPr>
        <p:sp>
          <p:nvSpPr>
            <p:cNvPr id="495" name="Google Shape;495;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96" name="Google Shape;496;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1</a:t>
              </a:r>
              <a:endParaRPr sz="1100"/>
            </a:p>
          </p:txBody>
        </p:sp>
      </p:grpSp>
      <p:grpSp>
        <p:nvGrpSpPr>
          <p:cNvPr id="497" name="Google Shape;497;p16"/>
          <p:cNvGrpSpPr/>
          <p:nvPr/>
        </p:nvGrpSpPr>
        <p:grpSpPr>
          <a:xfrm>
            <a:off x="6555863" y="2813641"/>
            <a:ext cx="216000" cy="216000"/>
            <a:chOff x="-1" y="-1"/>
            <a:chExt cx="288000" cy="288000"/>
          </a:xfrm>
        </p:grpSpPr>
        <p:sp>
          <p:nvSpPr>
            <p:cNvPr id="498" name="Google Shape;498;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499" name="Google Shape;499;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3</a:t>
              </a:r>
              <a:endParaRPr sz="1100"/>
            </a:p>
          </p:txBody>
        </p:sp>
      </p:grpSp>
      <p:grpSp>
        <p:nvGrpSpPr>
          <p:cNvPr id="500" name="Google Shape;500;p16"/>
          <p:cNvGrpSpPr/>
          <p:nvPr/>
        </p:nvGrpSpPr>
        <p:grpSpPr>
          <a:xfrm>
            <a:off x="6428639" y="3484294"/>
            <a:ext cx="216000" cy="216000"/>
            <a:chOff x="-1" y="-1"/>
            <a:chExt cx="288000" cy="288000"/>
          </a:xfrm>
        </p:grpSpPr>
        <p:sp>
          <p:nvSpPr>
            <p:cNvPr id="501" name="Google Shape;501;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02" name="Google Shape;502;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4</a:t>
              </a:r>
              <a:endParaRPr sz="1100"/>
            </a:p>
          </p:txBody>
        </p:sp>
      </p:grpSp>
      <p:grpSp>
        <p:nvGrpSpPr>
          <p:cNvPr id="503" name="Google Shape;503;p16"/>
          <p:cNvGrpSpPr/>
          <p:nvPr/>
        </p:nvGrpSpPr>
        <p:grpSpPr>
          <a:xfrm>
            <a:off x="6580394" y="2370179"/>
            <a:ext cx="216000" cy="216000"/>
            <a:chOff x="-1" y="-1"/>
            <a:chExt cx="288000" cy="288000"/>
          </a:xfrm>
        </p:grpSpPr>
        <p:sp>
          <p:nvSpPr>
            <p:cNvPr id="504" name="Google Shape;504;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05" name="Google Shape;505;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2</a:t>
              </a:r>
              <a:endParaRPr sz="1100"/>
            </a:p>
          </p:txBody>
        </p:sp>
      </p:grpSp>
      <p:grpSp>
        <p:nvGrpSpPr>
          <p:cNvPr id="506" name="Google Shape;506;p16"/>
          <p:cNvGrpSpPr/>
          <p:nvPr/>
        </p:nvGrpSpPr>
        <p:grpSpPr>
          <a:xfrm>
            <a:off x="911570" y="4059322"/>
            <a:ext cx="216000" cy="216000"/>
            <a:chOff x="-1" y="-1"/>
            <a:chExt cx="288000" cy="288000"/>
          </a:xfrm>
        </p:grpSpPr>
        <p:sp>
          <p:nvSpPr>
            <p:cNvPr id="507" name="Google Shape;507;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Quattrocento Sans"/>
                <a:buNone/>
              </a:pPr>
              <a:r>
                <a:t/>
              </a:r>
              <a:endParaRPr b="0" i="0" sz="1400" u="none" cap="none" strike="noStrike">
                <a:solidFill>
                  <a:srgbClr val="000000"/>
                </a:solidFill>
                <a:latin typeface="Arial"/>
                <a:ea typeface="Arial"/>
                <a:cs typeface="Arial"/>
                <a:sym typeface="Arial"/>
              </a:endParaRPr>
            </a:p>
          </p:txBody>
        </p:sp>
        <p:sp>
          <p:nvSpPr>
            <p:cNvPr id="508" name="Google Shape;508;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5</a:t>
              </a:r>
              <a:endParaRPr sz="1100"/>
            </a:p>
          </p:txBody>
        </p:sp>
      </p:grpSp>
      <p:grpSp>
        <p:nvGrpSpPr>
          <p:cNvPr id="509" name="Google Shape;509;p16"/>
          <p:cNvGrpSpPr/>
          <p:nvPr/>
        </p:nvGrpSpPr>
        <p:grpSpPr>
          <a:xfrm>
            <a:off x="911570" y="1986214"/>
            <a:ext cx="216000" cy="216000"/>
            <a:chOff x="-1" y="-1"/>
            <a:chExt cx="288000" cy="288000"/>
          </a:xfrm>
        </p:grpSpPr>
        <p:sp>
          <p:nvSpPr>
            <p:cNvPr id="510" name="Google Shape;510;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11" name="Google Shape;511;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1</a:t>
              </a:r>
              <a:endParaRPr sz="1100"/>
            </a:p>
          </p:txBody>
        </p:sp>
      </p:grpSp>
      <p:grpSp>
        <p:nvGrpSpPr>
          <p:cNvPr id="512" name="Google Shape;512;p16"/>
          <p:cNvGrpSpPr/>
          <p:nvPr/>
        </p:nvGrpSpPr>
        <p:grpSpPr>
          <a:xfrm>
            <a:off x="911570" y="2813641"/>
            <a:ext cx="216000" cy="216000"/>
            <a:chOff x="-1" y="-1"/>
            <a:chExt cx="288000" cy="288000"/>
          </a:xfrm>
        </p:grpSpPr>
        <p:sp>
          <p:nvSpPr>
            <p:cNvPr id="513" name="Google Shape;513;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14" name="Google Shape;514;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3</a:t>
              </a:r>
              <a:endParaRPr sz="1100"/>
            </a:p>
          </p:txBody>
        </p:sp>
      </p:grpSp>
      <p:grpSp>
        <p:nvGrpSpPr>
          <p:cNvPr id="515" name="Google Shape;515;p16"/>
          <p:cNvGrpSpPr/>
          <p:nvPr/>
        </p:nvGrpSpPr>
        <p:grpSpPr>
          <a:xfrm>
            <a:off x="911570" y="3484294"/>
            <a:ext cx="216000" cy="216000"/>
            <a:chOff x="-1" y="-1"/>
            <a:chExt cx="288000" cy="288000"/>
          </a:xfrm>
        </p:grpSpPr>
        <p:sp>
          <p:nvSpPr>
            <p:cNvPr id="516" name="Google Shape;516;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17" name="Google Shape;517;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4</a:t>
              </a:r>
              <a:endParaRPr sz="1100"/>
            </a:p>
          </p:txBody>
        </p:sp>
      </p:grpSp>
      <p:grpSp>
        <p:nvGrpSpPr>
          <p:cNvPr id="518" name="Google Shape;518;p16"/>
          <p:cNvGrpSpPr/>
          <p:nvPr/>
        </p:nvGrpSpPr>
        <p:grpSpPr>
          <a:xfrm>
            <a:off x="911570" y="2370179"/>
            <a:ext cx="216000" cy="216000"/>
            <a:chOff x="-1" y="-1"/>
            <a:chExt cx="288000" cy="288000"/>
          </a:xfrm>
        </p:grpSpPr>
        <p:sp>
          <p:nvSpPr>
            <p:cNvPr id="519" name="Google Shape;519;p16"/>
            <p:cNvSpPr/>
            <p:nvPr/>
          </p:nvSpPr>
          <p:spPr>
            <a:xfrm>
              <a:off x="-1" y="-1"/>
              <a:ext cx="288000" cy="288000"/>
            </a:xfrm>
            <a:prstGeom prst="ellipse">
              <a:avLst/>
            </a:prstGeom>
            <a:solidFill>
              <a:srgbClr val="000000"/>
            </a:solidFill>
            <a:ln>
              <a:noFill/>
            </a:ln>
          </p:spPr>
          <p:txBody>
            <a:bodyPr anchorCtr="0" anchor="ctr" bIns="34275" lIns="34275" spcFirstLastPara="1" rIns="34275" wrap="square" tIns="34275">
              <a:noAutofit/>
            </a:bodyPr>
            <a:lstStyle/>
            <a:p>
              <a:pPr indent="0" lvl="0" marL="0" marR="0" rtl="0" algn="ctr">
                <a:lnSpc>
                  <a:spcPct val="80000"/>
                </a:lnSpc>
                <a:spcBef>
                  <a:spcPts val="0"/>
                </a:spcBef>
                <a:spcAft>
                  <a:spcPts val="0"/>
                </a:spcAft>
                <a:buClr>
                  <a:srgbClr val="FFFFFF"/>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20" name="Google Shape;520;p16"/>
            <p:cNvSpPr txBox="1"/>
            <p:nvPr/>
          </p:nvSpPr>
          <p:spPr>
            <a:xfrm>
              <a:off x="42180" y="55116"/>
              <a:ext cx="203700" cy="131400"/>
            </a:xfrm>
            <a:prstGeom prst="rect">
              <a:avLst/>
            </a:prstGeom>
            <a:noFill/>
            <a:ln>
              <a:noFill/>
            </a:ln>
          </p:spPr>
          <p:txBody>
            <a:bodyPr anchorCtr="0" anchor="ctr" bIns="0" lIns="0" spcFirstLastPara="1" rIns="0" wrap="square" tIns="0">
              <a:spAutoFit/>
            </a:bodyPr>
            <a:lstStyle/>
            <a:p>
              <a:pPr indent="0" lvl="0" marL="0" marR="0" rtl="0" algn="ctr">
                <a:lnSpc>
                  <a:spcPct val="80000"/>
                </a:lnSpc>
                <a:spcBef>
                  <a:spcPts val="0"/>
                </a:spcBef>
                <a:spcAft>
                  <a:spcPts val="0"/>
                </a:spcAft>
                <a:buClr>
                  <a:srgbClr val="FFFFFF"/>
                </a:buClr>
                <a:buSzPts val="800"/>
                <a:buFont typeface="Quattrocento Sans"/>
                <a:buNone/>
              </a:pPr>
              <a:r>
                <a:rPr b="1" i="0" lang="en-GB" sz="800" u="none" cap="none" strike="noStrike">
                  <a:solidFill>
                    <a:srgbClr val="FFFFFF"/>
                  </a:solidFill>
                  <a:latin typeface="Quattrocento Sans"/>
                  <a:ea typeface="Quattrocento Sans"/>
                  <a:cs typeface="Quattrocento Sans"/>
                  <a:sym typeface="Quattrocento Sans"/>
                </a:rPr>
                <a:t>2</a:t>
              </a:r>
              <a:endParaRPr sz="1100"/>
            </a:p>
          </p:txBody>
        </p:sp>
      </p:grpSp>
      <p:sp>
        <p:nvSpPr>
          <p:cNvPr id="521" name="Google Shape;521;p16">
            <a:hlinkClick r:id="rId3"/>
          </p:cNvPr>
          <p:cNvSpPr/>
          <p:nvPr/>
        </p:nvSpPr>
        <p:spPr>
          <a:xfrm>
            <a:off x="-1" y="0"/>
            <a:ext cx="998100" cy="825600"/>
          </a:xfrm>
          <a:prstGeom prst="rect">
            <a:avLst/>
          </a:prstGeom>
          <a:solidFill>
            <a:srgbClr val="4472C4">
              <a:alpha val="0"/>
            </a:srgbClr>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211F26"/>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522" name="Google Shape;522;p16"/>
          <p:cNvSpPr txBox="1"/>
          <p:nvPr>
            <p:ph idx="12" type="sldNum"/>
          </p:nvPr>
        </p:nvSpPr>
        <p:spPr>
          <a:xfrm>
            <a:off x="4419600" y="4629150"/>
            <a:ext cx="21336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3" name="Shape 523"/>
        <p:cNvGrpSpPr/>
        <p:nvPr/>
      </p:nvGrpSpPr>
      <p:grpSpPr>
        <a:xfrm>
          <a:off x="0" y="0"/>
          <a:ext cx="0" cy="0"/>
          <a:chOff x="0" y="0"/>
          <a:chExt cx="0" cy="0"/>
        </a:xfrm>
      </p:grpSpPr>
      <p:sp>
        <p:nvSpPr>
          <p:cNvPr id="524" name="Google Shape;524;p17"/>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5" name="Google Shape;525;p17"/>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900"/>
              </a:spcBef>
              <a:spcAft>
                <a:spcPts val="0"/>
              </a:spcAft>
              <a:buSzPts val="2800"/>
              <a:buNone/>
              <a:defRPr sz="2800"/>
            </a:lvl1pPr>
            <a:lvl2pPr lvl="1" rtl="0" algn="ctr">
              <a:lnSpc>
                <a:spcPct val="100000"/>
              </a:lnSpc>
              <a:spcBef>
                <a:spcPts val="900"/>
              </a:spcBef>
              <a:spcAft>
                <a:spcPts val="0"/>
              </a:spcAft>
              <a:buSzPts val="2800"/>
              <a:buNone/>
              <a:defRPr sz="2800"/>
            </a:lvl2pPr>
            <a:lvl3pPr lvl="2" rtl="0" algn="ctr">
              <a:lnSpc>
                <a:spcPct val="100000"/>
              </a:lnSpc>
              <a:spcBef>
                <a:spcPts val="900"/>
              </a:spcBef>
              <a:spcAft>
                <a:spcPts val="0"/>
              </a:spcAft>
              <a:buSzPts val="2800"/>
              <a:buNone/>
              <a:defRPr sz="2800"/>
            </a:lvl3pPr>
            <a:lvl4pPr lvl="3" rtl="0" algn="ctr">
              <a:lnSpc>
                <a:spcPct val="100000"/>
              </a:lnSpc>
              <a:spcBef>
                <a:spcPts val="900"/>
              </a:spcBef>
              <a:spcAft>
                <a:spcPts val="0"/>
              </a:spcAft>
              <a:buSzPts val="2800"/>
              <a:buNone/>
              <a:defRPr sz="2800"/>
            </a:lvl4pPr>
            <a:lvl5pPr lvl="4" rtl="0" algn="ctr">
              <a:lnSpc>
                <a:spcPct val="100000"/>
              </a:lnSpc>
              <a:spcBef>
                <a:spcPts val="900"/>
              </a:spcBef>
              <a:spcAft>
                <a:spcPts val="0"/>
              </a:spcAft>
              <a:buSzPts val="2800"/>
              <a:buNone/>
              <a:defRPr sz="2800"/>
            </a:lvl5pPr>
            <a:lvl6pPr lvl="5" rtl="0" algn="ctr">
              <a:lnSpc>
                <a:spcPct val="100000"/>
              </a:lnSpc>
              <a:spcBef>
                <a:spcPts val="900"/>
              </a:spcBef>
              <a:spcAft>
                <a:spcPts val="0"/>
              </a:spcAft>
              <a:buSzPts val="2800"/>
              <a:buNone/>
              <a:defRPr sz="2800"/>
            </a:lvl6pPr>
            <a:lvl7pPr lvl="6" rtl="0" algn="ctr">
              <a:lnSpc>
                <a:spcPct val="100000"/>
              </a:lnSpc>
              <a:spcBef>
                <a:spcPts val="900"/>
              </a:spcBef>
              <a:spcAft>
                <a:spcPts val="0"/>
              </a:spcAft>
              <a:buSzPts val="2800"/>
              <a:buNone/>
              <a:defRPr sz="2800"/>
            </a:lvl7pPr>
            <a:lvl8pPr lvl="7" rtl="0" algn="ctr">
              <a:lnSpc>
                <a:spcPct val="100000"/>
              </a:lnSpc>
              <a:spcBef>
                <a:spcPts val="900"/>
              </a:spcBef>
              <a:spcAft>
                <a:spcPts val="0"/>
              </a:spcAft>
              <a:buSzPts val="2800"/>
              <a:buNone/>
              <a:defRPr sz="2800"/>
            </a:lvl8pPr>
            <a:lvl9pPr lvl="8" rtl="0" algn="ctr">
              <a:lnSpc>
                <a:spcPct val="100000"/>
              </a:lnSpc>
              <a:spcBef>
                <a:spcPts val="900"/>
              </a:spcBef>
              <a:spcAft>
                <a:spcPts val="0"/>
              </a:spcAft>
              <a:buSzPts val="2800"/>
              <a:buNone/>
              <a:defRPr sz="2800"/>
            </a:lvl9pPr>
          </a:lstStyle>
          <a:p/>
        </p:txBody>
      </p:sp>
      <p:sp>
        <p:nvSpPr>
          <p:cNvPr id="526" name="Google Shape;526;p17"/>
          <p:cNvSpPr txBox="1"/>
          <p:nvPr>
            <p:ph idx="12" type="sldNum"/>
          </p:nvPr>
        </p:nvSpPr>
        <p:spPr>
          <a:xfrm>
            <a:off x="8472458" y="4663217"/>
            <a:ext cx="548700" cy="138600"/>
          </a:xfrm>
          <a:prstGeom prst="rect">
            <a:avLst/>
          </a:prstGeom>
        </p:spPr>
        <p:txBody>
          <a:bodyPr anchorCtr="0" anchor="ctr"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showMasterSp="0" type="tx">
  <p:cSld name="TITLE_AND_BODY">
    <p:spTree>
      <p:nvGrpSpPr>
        <p:cNvPr id="72" name="Shape 72"/>
        <p:cNvGrpSpPr/>
        <p:nvPr/>
      </p:nvGrpSpPr>
      <p:grpSpPr>
        <a:xfrm>
          <a:off x="0" y="0"/>
          <a:ext cx="0" cy="0"/>
          <a:chOff x="0" y="0"/>
          <a:chExt cx="0" cy="0"/>
        </a:xfrm>
      </p:grpSpPr>
      <p:grpSp>
        <p:nvGrpSpPr>
          <p:cNvPr id="73" name="Google Shape;73;p3"/>
          <p:cNvGrpSpPr/>
          <p:nvPr/>
        </p:nvGrpSpPr>
        <p:grpSpPr>
          <a:xfrm>
            <a:off x="2236883" y="-921582"/>
            <a:ext cx="4670325" cy="367892"/>
            <a:chOff x="0" y="-120"/>
            <a:chExt cx="6227100" cy="490522"/>
          </a:xfrm>
        </p:grpSpPr>
        <p:sp>
          <p:nvSpPr>
            <p:cNvPr id="74" name="Google Shape;74;p3"/>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3"/>
            <p:cNvGrpSpPr/>
            <p:nvPr/>
          </p:nvGrpSpPr>
          <p:grpSpPr>
            <a:xfrm>
              <a:off x="-1" y="-120"/>
              <a:ext cx="6227011" cy="211502"/>
              <a:chOff x="0" y="-120"/>
              <a:chExt cx="6227011" cy="211502"/>
            </a:xfrm>
          </p:grpSpPr>
          <p:sp>
            <p:nvSpPr>
              <p:cNvPr id="76" name="Google Shape;76;p3"/>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 name="Google Shape;86;p3"/>
          <p:cNvGrpSpPr/>
          <p:nvPr/>
        </p:nvGrpSpPr>
        <p:grpSpPr>
          <a:xfrm>
            <a:off x="523876" y="4413235"/>
            <a:ext cx="1091175" cy="432895"/>
            <a:chOff x="0" y="-1"/>
            <a:chExt cx="1454900" cy="577193"/>
          </a:xfrm>
        </p:grpSpPr>
        <p:sp>
          <p:nvSpPr>
            <p:cNvPr id="87" name="Google Shape;87;p3"/>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
          <p:cNvSpPr txBox="1"/>
          <p:nvPr>
            <p:ph type="title"/>
          </p:nvPr>
        </p:nvSpPr>
        <p:spPr>
          <a:xfrm>
            <a:off x="523875" y="556124"/>
            <a:ext cx="80814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accent1"/>
              </a:buClr>
              <a:buSzPts val="1400"/>
              <a:buNone/>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96" name="Google Shape;96;p3"/>
          <p:cNvSpPr txBox="1"/>
          <p:nvPr>
            <p:ph idx="1" type="body"/>
          </p:nvPr>
        </p:nvSpPr>
        <p:spPr>
          <a:xfrm>
            <a:off x="523875" y="1193925"/>
            <a:ext cx="8080200" cy="3267300"/>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97" name="Google Shape;97;p3"/>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sp>
        <p:nvSpPr>
          <p:cNvPr id="98" name="Google Shape;98;p3"/>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Tekst</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kst (Blauw)">
  <p:cSld name="1_Tekst (Blauw)">
    <p:spTree>
      <p:nvGrpSpPr>
        <p:cNvPr id="99" name="Shape 99"/>
        <p:cNvGrpSpPr/>
        <p:nvPr/>
      </p:nvGrpSpPr>
      <p:grpSpPr>
        <a:xfrm>
          <a:off x="0" y="0"/>
          <a:ext cx="0" cy="0"/>
          <a:chOff x="0" y="0"/>
          <a:chExt cx="0" cy="0"/>
        </a:xfrm>
      </p:grpSpPr>
      <p:sp>
        <p:nvSpPr>
          <p:cNvPr id="100" name="Google Shape;100;p4"/>
          <p:cNvSpPr/>
          <p:nvPr/>
        </p:nvSpPr>
        <p:spPr>
          <a:xfrm>
            <a:off x="-8062" y="0"/>
            <a:ext cx="91521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4"/>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accent2"/>
              </a:buClr>
              <a:buSzPts val="1800"/>
              <a:buFont typeface="Calibri"/>
              <a:buNone/>
            </a:pPr>
            <a:r>
              <a:rPr b="0" i="0" lang="en-GB" sz="1800" u="none" cap="none" strike="noStrike">
                <a:solidFill>
                  <a:schemeClr val="accent2"/>
                </a:solidFill>
                <a:latin typeface="Calibri"/>
                <a:ea typeface="Calibri"/>
                <a:cs typeface="Calibri"/>
                <a:sym typeface="Calibri"/>
              </a:rPr>
              <a:t>Tekst (Blauw)</a:t>
            </a:r>
            <a:endParaRPr sz="1100"/>
          </a:p>
        </p:txBody>
      </p:sp>
      <p:sp>
        <p:nvSpPr>
          <p:cNvPr id="102" name="Google Shape;102;p4"/>
          <p:cNvSpPr txBox="1"/>
          <p:nvPr>
            <p:ph idx="1" type="body"/>
          </p:nvPr>
        </p:nvSpPr>
        <p:spPr>
          <a:xfrm>
            <a:off x="-8061" y="-8706"/>
            <a:ext cx="9144000" cy="5152200"/>
          </a:xfrm>
          <a:prstGeom prst="rect">
            <a:avLst/>
          </a:prstGeom>
          <a:solidFill>
            <a:srgbClr val="00B7D3"/>
          </a:solid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SzPts val="1200"/>
              <a:buFont typeface="Arial"/>
              <a:buNone/>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103" name="Google Shape;103;p4"/>
          <p:cNvSpPr txBox="1"/>
          <p:nvPr>
            <p:ph idx="2" type="body"/>
          </p:nvPr>
        </p:nvSpPr>
        <p:spPr>
          <a:xfrm>
            <a:off x="523874" y="538885"/>
            <a:ext cx="8098500" cy="39225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900"/>
              </a:spcBef>
              <a:spcAft>
                <a:spcPts val="0"/>
              </a:spcAft>
              <a:buClr>
                <a:schemeClr val="lt1"/>
              </a:buClr>
              <a:buSzPts val="3300"/>
              <a:buFont typeface="Calibri"/>
              <a:buNone/>
              <a:defRPr i="0" sz="3300">
                <a:solidFill>
                  <a:schemeClr val="lt1"/>
                </a:solidFill>
                <a:latin typeface="Calibri"/>
                <a:ea typeface="Calibri"/>
                <a:cs typeface="Calibri"/>
                <a:sym typeface="Calibri"/>
              </a:defRPr>
            </a:lvl1pPr>
            <a:lvl2pPr indent="-228600" lvl="1" marL="914400" algn="ctr">
              <a:lnSpc>
                <a:spcPct val="90000"/>
              </a:lnSpc>
              <a:spcBef>
                <a:spcPts val="900"/>
              </a:spcBef>
              <a:spcAft>
                <a:spcPts val="0"/>
              </a:spcAft>
              <a:buClr>
                <a:schemeClr val="lt1"/>
              </a:buClr>
              <a:buSzPts val="2700"/>
              <a:buFont typeface="Arial"/>
              <a:buNone/>
              <a:defRPr i="0" sz="2700">
                <a:solidFill>
                  <a:schemeClr val="lt1"/>
                </a:solidFill>
              </a:defRPr>
            </a:lvl2pPr>
            <a:lvl3pPr indent="-228600" lvl="2" marL="1371600" algn="ctr">
              <a:lnSpc>
                <a:spcPct val="90000"/>
              </a:lnSpc>
              <a:spcBef>
                <a:spcPts val="900"/>
              </a:spcBef>
              <a:spcAft>
                <a:spcPts val="0"/>
              </a:spcAft>
              <a:buSzPts val="2700"/>
              <a:buFont typeface="Arial"/>
              <a:buNone/>
              <a:defRPr i="0" sz="2700">
                <a:solidFill>
                  <a:schemeClr val="lt1"/>
                </a:solidFill>
              </a:defRPr>
            </a:lvl3pPr>
            <a:lvl4pPr indent="-228600" lvl="3" marL="1828800" algn="ctr">
              <a:lnSpc>
                <a:spcPct val="90000"/>
              </a:lnSpc>
              <a:spcBef>
                <a:spcPts val="900"/>
              </a:spcBef>
              <a:spcAft>
                <a:spcPts val="0"/>
              </a:spcAft>
              <a:buSzPts val="2700"/>
              <a:buFont typeface="Arial"/>
              <a:buNone/>
              <a:defRPr i="0" sz="2700">
                <a:solidFill>
                  <a:schemeClr val="lt1"/>
                </a:solidFill>
              </a:defRPr>
            </a:lvl4pPr>
            <a:lvl5pPr indent="-228600" lvl="4" marL="2286000" algn="ctr">
              <a:lnSpc>
                <a:spcPct val="90000"/>
              </a:lnSpc>
              <a:spcBef>
                <a:spcPts val="900"/>
              </a:spcBef>
              <a:spcAft>
                <a:spcPts val="0"/>
              </a:spcAft>
              <a:buClr>
                <a:schemeClr val="lt1"/>
              </a:buClr>
              <a:buSzPts val="2700"/>
              <a:buFont typeface="Arial"/>
              <a:buNone/>
              <a:defRPr i="0" sz="2700">
                <a:solidFill>
                  <a:schemeClr val="lt1"/>
                </a:solidFill>
              </a:defRPr>
            </a:lvl5pPr>
            <a:lvl6pPr indent="-228600" lvl="5" marL="2743200" algn="ctr">
              <a:lnSpc>
                <a:spcPct val="90000"/>
              </a:lnSpc>
              <a:spcBef>
                <a:spcPts val="900"/>
              </a:spcBef>
              <a:spcAft>
                <a:spcPts val="0"/>
              </a:spcAft>
              <a:buClr>
                <a:schemeClr val="lt1"/>
              </a:buClr>
              <a:buSzPts val="2700"/>
              <a:buFont typeface="Arial"/>
              <a:buNone/>
              <a:defRPr i="0" sz="2700">
                <a:solidFill>
                  <a:schemeClr val="lt1"/>
                </a:solidFill>
              </a:defRPr>
            </a:lvl6pPr>
            <a:lvl7pPr indent="-228600" lvl="6" marL="3200400" algn="ctr">
              <a:lnSpc>
                <a:spcPct val="90000"/>
              </a:lnSpc>
              <a:spcBef>
                <a:spcPts val="900"/>
              </a:spcBef>
              <a:spcAft>
                <a:spcPts val="0"/>
              </a:spcAft>
              <a:buClr>
                <a:schemeClr val="lt1"/>
              </a:buClr>
              <a:buSzPts val="2700"/>
              <a:buFont typeface="Arial"/>
              <a:buNone/>
              <a:defRPr i="0" sz="2700">
                <a:solidFill>
                  <a:schemeClr val="lt1"/>
                </a:solidFill>
              </a:defRPr>
            </a:lvl7pPr>
            <a:lvl8pPr indent="-228600" lvl="7" marL="3657600" algn="ctr">
              <a:lnSpc>
                <a:spcPct val="90000"/>
              </a:lnSpc>
              <a:spcBef>
                <a:spcPts val="900"/>
              </a:spcBef>
              <a:spcAft>
                <a:spcPts val="0"/>
              </a:spcAft>
              <a:buSzPts val="2700"/>
              <a:buFont typeface="Arial"/>
              <a:buNone/>
              <a:defRPr i="0" sz="2700">
                <a:solidFill>
                  <a:schemeClr val="lt1"/>
                </a:solidFill>
              </a:defRPr>
            </a:lvl8pPr>
            <a:lvl9pPr indent="-228600" lvl="8" marL="4114800" algn="ctr">
              <a:lnSpc>
                <a:spcPct val="90000"/>
              </a:lnSpc>
              <a:spcBef>
                <a:spcPts val="900"/>
              </a:spcBef>
              <a:spcAft>
                <a:spcPts val="0"/>
              </a:spcAft>
              <a:buSzPts val="2700"/>
              <a:buFont typeface="Arial"/>
              <a:buNone/>
              <a:defRPr i="0" sz="2700">
                <a:solidFill>
                  <a:schemeClr val="lt1"/>
                </a:solidFill>
              </a:defRPr>
            </a:lvl9pPr>
          </a:lstStyle>
          <a:p/>
        </p:txBody>
      </p:sp>
      <p:sp>
        <p:nvSpPr>
          <p:cNvPr id="104" name="Google Shape;104;p4"/>
          <p:cNvSpPr txBox="1"/>
          <p:nvPr>
            <p:ph idx="12" type="sldNum"/>
          </p:nvPr>
        </p:nvSpPr>
        <p:spPr>
          <a:xfrm>
            <a:off x="4419600" y="4629150"/>
            <a:ext cx="21336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1pPr>
            <a:lvl2pPr indent="0" lvl="1"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2pPr>
            <a:lvl3pPr indent="0" lvl="2"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3pPr>
            <a:lvl4pPr indent="0" lvl="3"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0" lvl="4"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0" lvl="5"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0" lvl="6"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0" lvl="7"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0" lvl="8" marL="0" algn="r">
              <a:lnSpc>
                <a:spcPct val="100000"/>
              </a:lnSpc>
              <a:spcBef>
                <a:spcPts val="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05" name="Google Shape;105;p4"/>
          <p:cNvPicPr preferRelativeResize="0"/>
          <p:nvPr/>
        </p:nvPicPr>
        <p:blipFill rotWithShape="1">
          <a:blip r:embed="rId2">
            <a:alphaModFix/>
          </a:blip>
          <a:srcRect b="0" l="0" r="0" t="0"/>
          <a:stretch/>
        </p:blipFill>
        <p:spPr>
          <a:xfrm>
            <a:off x="521100" y="4384800"/>
            <a:ext cx="1096199" cy="7748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Wit)" showMasterSp="0">
  <p:cSld name="Tekst (Wit)">
    <p:spTree>
      <p:nvGrpSpPr>
        <p:cNvPr id="106" name="Shape 106"/>
        <p:cNvGrpSpPr/>
        <p:nvPr/>
      </p:nvGrpSpPr>
      <p:grpSpPr>
        <a:xfrm>
          <a:off x="0" y="0"/>
          <a:ext cx="0" cy="0"/>
          <a:chOff x="0" y="0"/>
          <a:chExt cx="0" cy="0"/>
        </a:xfrm>
      </p:grpSpPr>
      <p:grpSp>
        <p:nvGrpSpPr>
          <p:cNvPr id="107" name="Google Shape;107;p5"/>
          <p:cNvGrpSpPr/>
          <p:nvPr/>
        </p:nvGrpSpPr>
        <p:grpSpPr>
          <a:xfrm>
            <a:off x="2236883" y="-921582"/>
            <a:ext cx="4670325" cy="367892"/>
            <a:chOff x="0" y="-120"/>
            <a:chExt cx="6227100" cy="490522"/>
          </a:xfrm>
        </p:grpSpPr>
        <p:sp>
          <p:nvSpPr>
            <p:cNvPr id="108" name="Google Shape;108;p5"/>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5"/>
            <p:cNvGrpSpPr/>
            <p:nvPr/>
          </p:nvGrpSpPr>
          <p:grpSpPr>
            <a:xfrm>
              <a:off x="-1" y="-120"/>
              <a:ext cx="6227011" cy="211502"/>
              <a:chOff x="0" y="-120"/>
              <a:chExt cx="6227011" cy="211502"/>
            </a:xfrm>
          </p:grpSpPr>
          <p:sp>
            <p:nvSpPr>
              <p:cNvPr id="110" name="Google Shape;110;p5"/>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0" name="Google Shape;120;p5"/>
          <p:cNvGrpSpPr/>
          <p:nvPr/>
        </p:nvGrpSpPr>
        <p:grpSpPr>
          <a:xfrm>
            <a:off x="523876" y="4413235"/>
            <a:ext cx="1091175" cy="432895"/>
            <a:chOff x="0" y="-1"/>
            <a:chExt cx="1454900" cy="577193"/>
          </a:xfrm>
        </p:grpSpPr>
        <p:sp>
          <p:nvSpPr>
            <p:cNvPr id="121" name="Google Shape;121;p5"/>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5"/>
          <p:cNvSpPr txBox="1"/>
          <p:nvPr>
            <p:ph idx="1" type="body"/>
          </p:nvPr>
        </p:nvSpPr>
        <p:spPr>
          <a:xfrm>
            <a:off x="523874" y="538885"/>
            <a:ext cx="8098500" cy="39225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900"/>
              </a:spcBef>
              <a:spcAft>
                <a:spcPts val="0"/>
              </a:spcAft>
              <a:buClr>
                <a:srgbClr val="000000"/>
              </a:buClr>
              <a:buSzPts val="3300"/>
              <a:buFont typeface="Roboto Slab"/>
              <a:buNone/>
              <a:defRPr sz="3300">
                <a:latin typeface="Roboto Slab"/>
                <a:ea typeface="Roboto Slab"/>
                <a:cs typeface="Roboto Slab"/>
                <a:sym typeface="Roboto Slab"/>
              </a:defRPr>
            </a:lvl1pPr>
            <a:lvl2pPr indent="-228600" lvl="1" marL="914400" algn="ctr">
              <a:lnSpc>
                <a:spcPct val="90000"/>
              </a:lnSpc>
              <a:spcBef>
                <a:spcPts val="900"/>
              </a:spcBef>
              <a:spcAft>
                <a:spcPts val="0"/>
              </a:spcAft>
              <a:buClr>
                <a:srgbClr val="000000"/>
              </a:buClr>
              <a:buSzPts val="3300"/>
              <a:buFont typeface="Roboto Slab"/>
              <a:buNone/>
              <a:defRPr sz="3300">
                <a:latin typeface="Roboto Slab"/>
                <a:ea typeface="Roboto Slab"/>
                <a:cs typeface="Roboto Slab"/>
                <a:sym typeface="Roboto Slab"/>
              </a:defRPr>
            </a:lvl2pPr>
            <a:lvl3pPr indent="-228600" lvl="2" marL="1371600" algn="ctr">
              <a:lnSpc>
                <a:spcPct val="90000"/>
              </a:lnSpc>
              <a:spcBef>
                <a:spcPts val="900"/>
              </a:spcBef>
              <a:spcAft>
                <a:spcPts val="0"/>
              </a:spcAft>
              <a:buClr>
                <a:srgbClr val="000000"/>
              </a:buClr>
              <a:buSzPts val="3300"/>
              <a:buFont typeface="Roboto Slab"/>
              <a:buNone/>
              <a:defRPr sz="3300">
                <a:latin typeface="Roboto Slab"/>
                <a:ea typeface="Roboto Slab"/>
                <a:cs typeface="Roboto Slab"/>
                <a:sym typeface="Roboto Slab"/>
              </a:defRPr>
            </a:lvl3pPr>
            <a:lvl4pPr indent="-228600" lvl="3" marL="1828800" algn="ctr">
              <a:lnSpc>
                <a:spcPct val="90000"/>
              </a:lnSpc>
              <a:spcBef>
                <a:spcPts val="900"/>
              </a:spcBef>
              <a:spcAft>
                <a:spcPts val="0"/>
              </a:spcAft>
              <a:buClr>
                <a:srgbClr val="000000"/>
              </a:buClr>
              <a:buSzPts val="3300"/>
              <a:buFont typeface="Roboto Slab"/>
              <a:buNone/>
              <a:defRPr sz="3300">
                <a:latin typeface="Roboto Slab"/>
                <a:ea typeface="Roboto Slab"/>
                <a:cs typeface="Roboto Slab"/>
                <a:sym typeface="Roboto Slab"/>
              </a:defRPr>
            </a:lvl4pPr>
            <a:lvl5pPr indent="-228600" lvl="4" marL="2286000" algn="ctr">
              <a:lnSpc>
                <a:spcPct val="90000"/>
              </a:lnSpc>
              <a:spcBef>
                <a:spcPts val="900"/>
              </a:spcBef>
              <a:spcAft>
                <a:spcPts val="0"/>
              </a:spcAft>
              <a:buClr>
                <a:srgbClr val="000000"/>
              </a:buClr>
              <a:buSzPts val="3300"/>
              <a:buFont typeface="Roboto Slab"/>
              <a:buNone/>
              <a:defRPr sz="3300">
                <a:latin typeface="Roboto Slab"/>
                <a:ea typeface="Roboto Slab"/>
                <a:cs typeface="Roboto Slab"/>
                <a:sym typeface="Roboto Slab"/>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130" name="Google Shape;130;p5"/>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Tekst (Wit)</a:t>
            </a:r>
            <a:endParaRPr sz="1100"/>
          </a:p>
        </p:txBody>
      </p:sp>
      <p:sp>
        <p:nvSpPr>
          <p:cNvPr id="131" name="Google Shape;131;p5"/>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Beeld (S)" showMasterSp="0">
  <p:cSld name="Tekst en Beeld (S)">
    <p:spTree>
      <p:nvGrpSpPr>
        <p:cNvPr id="132" name="Shape 132"/>
        <p:cNvGrpSpPr/>
        <p:nvPr/>
      </p:nvGrpSpPr>
      <p:grpSpPr>
        <a:xfrm>
          <a:off x="0" y="0"/>
          <a:ext cx="0" cy="0"/>
          <a:chOff x="0" y="0"/>
          <a:chExt cx="0" cy="0"/>
        </a:xfrm>
      </p:grpSpPr>
      <p:grpSp>
        <p:nvGrpSpPr>
          <p:cNvPr id="133" name="Google Shape;133;p6"/>
          <p:cNvGrpSpPr/>
          <p:nvPr/>
        </p:nvGrpSpPr>
        <p:grpSpPr>
          <a:xfrm>
            <a:off x="2236883" y="-921582"/>
            <a:ext cx="4670325" cy="367892"/>
            <a:chOff x="0" y="-120"/>
            <a:chExt cx="6227100" cy="490522"/>
          </a:xfrm>
        </p:grpSpPr>
        <p:sp>
          <p:nvSpPr>
            <p:cNvPr id="134" name="Google Shape;134;p6"/>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 name="Google Shape;135;p6"/>
            <p:cNvGrpSpPr/>
            <p:nvPr/>
          </p:nvGrpSpPr>
          <p:grpSpPr>
            <a:xfrm>
              <a:off x="-1" y="-120"/>
              <a:ext cx="6227011" cy="211502"/>
              <a:chOff x="0" y="-120"/>
              <a:chExt cx="6227011" cy="211502"/>
            </a:xfrm>
          </p:grpSpPr>
          <p:sp>
            <p:nvSpPr>
              <p:cNvPr id="136" name="Google Shape;136;p6"/>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6"/>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6"/>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6"/>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6" name="Google Shape;146;p6"/>
          <p:cNvGrpSpPr/>
          <p:nvPr/>
        </p:nvGrpSpPr>
        <p:grpSpPr>
          <a:xfrm>
            <a:off x="523876" y="4413235"/>
            <a:ext cx="1091175" cy="432895"/>
            <a:chOff x="0" y="-1"/>
            <a:chExt cx="1454900" cy="577193"/>
          </a:xfrm>
        </p:grpSpPr>
        <p:sp>
          <p:nvSpPr>
            <p:cNvPr id="147" name="Google Shape;147;p6"/>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6"/>
          <p:cNvSpPr/>
          <p:nvPr/>
        </p:nvSpPr>
        <p:spPr>
          <a:xfrm>
            <a:off x="5837362" y="0"/>
            <a:ext cx="3309300" cy="51435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
          <p:cNvSpPr txBox="1"/>
          <p:nvPr>
            <p:ph idx="1" type="body"/>
          </p:nvPr>
        </p:nvSpPr>
        <p:spPr>
          <a:xfrm>
            <a:off x="5837362" y="0"/>
            <a:ext cx="3309300" cy="5143500"/>
          </a:xfrm>
          <a:prstGeom prst="rect">
            <a:avLst/>
          </a:prstGeom>
          <a:solidFill>
            <a:schemeClr val="accent6"/>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Clr>
                <a:srgbClr val="000000"/>
              </a:buClr>
              <a:buSzPts val="1400"/>
              <a:buChar char="▪"/>
              <a:defRPr/>
            </a:lvl2pPr>
            <a:lvl3pPr indent="-228600" lvl="2" marL="1371600" algn="l">
              <a:lnSpc>
                <a:spcPct val="90000"/>
              </a:lnSpc>
              <a:spcBef>
                <a:spcPts val="900"/>
              </a:spcBef>
              <a:spcAft>
                <a:spcPts val="0"/>
              </a:spcAft>
              <a:buClr>
                <a:srgbClr val="000000"/>
              </a:buClr>
              <a:buSzPts val="1400"/>
              <a:buNone/>
              <a:defRPr/>
            </a:lvl3pPr>
            <a:lvl4pPr indent="-228600" lvl="3" marL="1828800" algn="l">
              <a:lnSpc>
                <a:spcPct val="90000"/>
              </a:lnSpc>
              <a:spcBef>
                <a:spcPts val="900"/>
              </a:spcBef>
              <a:spcAft>
                <a:spcPts val="0"/>
              </a:spcAft>
              <a:buClr>
                <a:srgbClr val="000000"/>
              </a:buClr>
              <a:buSzPts val="1400"/>
              <a:buNone/>
              <a:defRPr/>
            </a:lvl4pPr>
            <a:lvl5pPr indent="-317500" lvl="4" marL="2286000" algn="l">
              <a:lnSpc>
                <a:spcPct val="90000"/>
              </a:lnSpc>
              <a:spcBef>
                <a:spcPts val="900"/>
              </a:spcBef>
              <a:spcAft>
                <a:spcPts val="0"/>
              </a:spcAft>
              <a:buClr>
                <a:srgbClr val="000000"/>
              </a:buClr>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157" name="Google Shape;157;p6"/>
          <p:cNvSpPr/>
          <p:nvPr>
            <p:ph idx="2" type="pic"/>
          </p:nvPr>
        </p:nvSpPr>
        <p:spPr>
          <a:xfrm>
            <a:off x="5837362" y="1075"/>
            <a:ext cx="3306600" cy="5142300"/>
          </a:xfrm>
          <a:prstGeom prst="rect">
            <a:avLst/>
          </a:prstGeom>
          <a:noFill/>
          <a:ln>
            <a:noFill/>
          </a:ln>
        </p:spPr>
      </p:sp>
      <p:sp>
        <p:nvSpPr>
          <p:cNvPr id="158" name="Google Shape;158;p6"/>
          <p:cNvSpPr txBox="1"/>
          <p:nvPr>
            <p:ph type="title"/>
          </p:nvPr>
        </p:nvSpPr>
        <p:spPr>
          <a:xfrm>
            <a:off x="528860" y="556124"/>
            <a:ext cx="47415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accent1"/>
              </a:buClr>
              <a:buSzPts val="1400"/>
              <a:buNone/>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159" name="Google Shape;159;p6"/>
          <p:cNvSpPr txBox="1"/>
          <p:nvPr>
            <p:ph idx="3" type="body"/>
          </p:nvPr>
        </p:nvSpPr>
        <p:spPr>
          <a:xfrm>
            <a:off x="528859" y="1193924"/>
            <a:ext cx="4740900" cy="3267300"/>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160" name="Google Shape;160;p6"/>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Tekst en Beeld (S)</a:t>
            </a:r>
            <a:endParaRPr sz="1100"/>
          </a:p>
        </p:txBody>
      </p:sp>
      <p:sp>
        <p:nvSpPr>
          <p:cNvPr id="161" name="Google Shape;161;p6"/>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FFFFFF"/>
              </a:buClr>
              <a:buSzPts val="900"/>
              <a:buFont typeface="Arial"/>
              <a:buNone/>
              <a:defRPr>
                <a:solidFill>
                  <a:srgbClr val="FFFFFF"/>
                </a:solidFill>
              </a:defRPr>
            </a:lvl1pPr>
            <a:lvl2pPr indent="0" lvl="1" marL="0" algn="r">
              <a:lnSpc>
                <a:spcPct val="100000"/>
              </a:lnSpc>
              <a:spcBef>
                <a:spcPts val="0"/>
              </a:spcBef>
              <a:spcAft>
                <a:spcPts val="0"/>
              </a:spcAft>
              <a:buClr>
                <a:srgbClr val="FFFFFF"/>
              </a:buClr>
              <a:buSzPts val="900"/>
              <a:buFont typeface="Arial"/>
              <a:buNone/>
              <a:defRPr>
                <a:solidFill>
                  <a:srgbClr val="FFFFFF"/>
                </a:solidFill>
              </a:defRPr>
            </a:lvl2pPr>
            <a:lvl3pPr indent="0" lvl="2" marL="0" algn="r">
              <a:lnSpc>
                <a:spcPct val="100000"/>
              </a:lnSpc>
              <a:spcBef>
                <a:spcPts val="0"/>
              </a:spcBef>
              <a:spcAft>
                <a:spcPts val="0"/>
              </a:spcAft>
              <a:buClr>
                <a:srgbClr val="FFFFFF"/>
              </a:buClr>
              <a:buSzPts val="900"/>
              <a:buFont typeface="Arial"/>
              <a:buNone/>
              <a:defRPr>
                <a:solidFill>
                  <a:srgbClr val="FFFFFF"/>
                </a:solidFill>
              </a:defRPr>
            </a:lvl3pPr>
            <a:lvl4pPr indent="0" lvl="3" marL="0" algn="r">
              <a:lnSpc>
                <a:spcPct val="100000"/>
              </a:lnSpc>
              <a:spcBef>
                <a:spcPts val="0"/>
              </a:spcBef>
              <a:spcAft>
                <a:spcPts val="0"/>
              </a:spcAft>
              <a:buClr>
                <a:srgbClr val="FFFFFF"/>
              </a:buClr>
              <a:buSzPts val="900"/>
              <a:buFont typeface="Arial"/>
              <a:buNone/>
              <a:defRPr>
                <a:solidFill>
                  <a:srgbClr val="FFFFFF"/>
                </a:solidFill>
              </a:defRPr>
            </a:lvl4pPr>
            <a:lvl5pPr indent="0" lvl="4" marL="0" algn="r">
              <a:lnSpc>
                <a:spcPct val="100000"/>
              </a:lnSpc>
              <a:spcBef>
                <a:spcPts val="0"/>
              </a:spcBef>
              <a:spcAft>
                <a:spcPts val="0"/>
              </a:spcAft>
              <a:buClr>
                <a:srgbClr val="FFFFFF"/>
              </a:buClr>
              <a:buSzPts val="900"/>
              <a:buFont typeface="Arial"/>
              <a:buNone/>
              <a:defRPr>
                <a:solidFill>
                  <a:srgbClr val="FFFFFF"/>
                </a:solidFill>
              </a:defRPr>
            </a:lvl5pPr>
            <a:lvl6pPr indent="0" lvl="5" marL="0" algn="r">
              <a:lnSpc>
                <a:spcPct val="100000"/>
              </a:lnSpc>
              <a:spcBef>
                <a:spcPts val="0"/>
              </a:spcBef>
              <a:spcAft>
                <a:spcPts val="0"/>
              </a:spcAft>
              <a:buClr>
                <a:srgbClr val="FFFFFF"/>
              </a:buClr>
              <a:buSzPts val="900"/>
              <a:buFont typeface="Arial"/>
              <a:buNone/>
              <a:defRPr>
                <a:solidFill>
                  <a:srgbClr val="FFFFFF"/>
                </a:solidFill>
              </a:defRPr>
            </a:lvl6pPr>
            <a:lvl7pPr indent="0" lvl="6" marL="0" algn="r">
              <a:lnSpc>
                <a:spcPct val="100000"/>
              </a:lnSpc>
              <a:spcBef>
                <a:spcPts val="0"/>
              </a:spcBef>
              <a:spcAft>
                <a:spcPts val="0"/>
              </a:spcAft>
              <a:buClr>
                <a:srgbClr val="FFFFFF"/>
              </a:buClr>
              <a:buSzPts val="900"/>
              <a:buFont typeface="Arial"/>
              <a:buNone/>
              <a:defRPr>
                <a:solidFill>
                  <a:srgbClr val="FFFFFF"/>
                </a:solidFill>
              </a:defRPr>
            </a:lvl7pPr>
            <a:lvl8pPr indent="0" lvl="7" marL="0" algn="r">
              <a:lnSpc>
                <a:spcPct val="100000"/>
              </a:lnSpc>
              <a:spcBef>
                <a:spcPts val="0"/>
              </a:spcBef>
              <a:spcAft>
                <a:spcPts val="0"/>
              </a:spcAft>
              <a:buClr>
                <a:srgbClr val="FFFFFF"/>
              </a:buClr>
              <a:buSzPts val="900"/>
              <a:buFont typeface="Arial"/>
              <a:buNone/>
              <a:defRPr>
                <a:solidFill>
                  <a:srgbClr val="FFFFFF"/>
                </a:solidFill>
              </a:defRPr>
            </a:lvl8pPr>
            <a:lvl9pPr indent="0" lvl="8" marL="0" algn="r">
              <a:lnSpc>
                <a:spcPct val="100000"/>
              </a:lnSpc>
              <a:spcBef>
                <a:spcPts val="0"/>
              </a:spcBef>
              <a:spcAft>
                <a:spcPts val="0"/>
              </a:spcAft>
              <a:buClr>
                <a:srgbClr val="FFFFFF"/>
              </a:buClr>
              <a:buSzPts val="900"/>
              <a:buFont typeface="Arial"/>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900" u="none" cap="none" strike="noStrik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Beeld (M)" showMasterSp="0">
  <p:cSld name="Tekst en Beeld (M)">
    <p:spTree>
      <p:nvGrpSpPr>
        <p:cNvPr id="162" name="Shape 162"/>
        <p:cNvGrpSpPr/>
        <p:nvPr/>
      </p:nvGrpSpPr>
      <p:grpSpPr>
        <a:xfrm>
          <a:off x="0" y="0"/>
          <a:ext cx="0" cy="0"/>
          <a:chOff x="0" y="0"/>
          <a:chExt cx="0" cy="0"/>
        </a:xfrm>
      </p:grpSpPr>
      <p:grpSp>
        <p:nvGrpSpPr>
          <p:cNvPr id="163" name="Google Shape;163;p7"/>
          <p:cNvGrpSpPr/>
          <p:nvPr/>
        </p:nvGrpSpPr>
        <p:grpSpPr>
          <a:xfrm>
            <a:off x="2236883" y="-921582"/>
            <a:ext cx="4670325" cy="367892"/>
            <a:chOff x="0" y="-120"/>
            <a:chExt cx="6227100" cy="490522"/>
          </a:xfrm>
        </p:grpSpPr>
        <p:sp>
          <p:nvSpPr>
            <p:cNvPr id="164" name="Google Shape;164;p7"/>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7"/>
            <p:cNvGrpSpPr/>
            <p:nvPr/>
          </p:nvGrpSpPr>
          <p:grpSpPr>
            <a:xfrm>
              <a:off x="-1" y="-120"/>
              <a:ext cx="6227011" cy="211502"/>
              <a:chOff x="0" y="-120"/>
              <a:chExt cx="6227011" cy="211502"/>
            </a:xfrm>
          </p:grpSpPr>
          <p:sp>
            <p:nvSpPr>
              <p:cNvPr id="166" name="Google Shape;166;p7"/>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7"/>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7"/>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6" name="Google Shape;176;p7"/>
          <p:cNvGrpSpPr/>
          <p:nvPr/>
        </p:nvGrpSpPr>
        <p:grpSpPr>
          <a:xfrm>
            <a:off x="523876" y="4413235"/>
            <a:ext cx="1091175" cy="432895"/>
            <a:chOff x="0" y="-1"/>
            <a:chExt cx="1454900" cy="577193"/>
          </a:xfrm>
        </p:grpSpPr>
        <p:sp>
          <p:nvSpPr>
            <p:cNvPr id="177" name="Google Shape;177;p7"/>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7"/>
          <p:cNvSpPr/>
          <p:nvPr/>
        </p:nvSpPr>
        <p:spPr>
          <a:xfrm>
            <a:off x="4580063" y="0"/>
            <a:ext cx="4563000" cy="51435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txBox="1"/>
          <p:nvPr>
            <p:ph idx="1" type="body"/>
          </p:nvPr>
        </p:nvSpPr>
        <p:spPr>
          <a:xfrm>
            <a:off x="4580063" y="1"/>
            <a:ext cx="4563900" cy="5140800"/>
          </a:xfrm>
          <a:prstGeom prst="rect">
            <a:avLst/>
          </a:prstGeom>
          <a:solidFill>
            <a:srgbClr val="61A4B4"/>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Clr>
                <a:srgbClr val="000000"/>
              </a:buClr>
              <a:buSzPts val="1400"/>
              <a:buChar char="▪"/>
              <a:defRPr/>
            </a:lvl2pPr>
            <a:lvl3pPr indent="-228600" lvl="2" marL="1371600" algn="l">
              <a:lnSpc>
                <a:spcPct val="90000"/>
              </a:lnSpc>
              <a:spcBef>
                <a:spcPts val="900"/>
              </a:spcBef>
              <a:spcAft>
                <a:spcPts val="0"/>
              </a:spcAft>
              <a:buClr>
                <a:srgbClr val="000000"/>
              </a:buClr>
              <a:buSzPts val="1400"/>
              <a:buNone/>
              <a:defRPr/>
            </a:lvl3pPr>
            <a:lvl4pPr indent="-228600" lvl="3" marL="1828800" algn="l">
              <a:lnSpc>
                <a:spcPct val="90000"/>
              </a:lnSpc>
              <a:spcBef>
                <a:spcPts val="900"/>
              </a:spcBef>
              <a:spcAft>
                <a:spcPts val="0"/>
              </a:spcAft>
              <a:buClr>
                <a:srgbClr val="000000"/>
              </a:buClr>
              <a:buSzPts val="1400"/>
              <a:buNone/>
              <a:defRPr/>
            </a:lvl4pPr>
            <a:lvl5pPr indent="-317500" lvl="4" marL="2286000" algn="l">
              <a:lnSpc>
                <a:spcPct val="90000"/>
              </a:lnSpc>
              <a:spcBef>
                <a:spcPts val="900"/>
              </a:spcBef>
              <a:spcAft>
                <a:spcPts val="0"/>
              </a:spcAft>
              <a:buClr>
                <a:srgbClr val="000000"/>
              </a:buClr>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187" name="Google Shape;187;p7"/>
          <p:cNvSpPr/>
          <p:nvPr>
            <p:ph idx="2" type="pic"/>
          </p:nvPr>
        </p:nvSpPr>
        <p:spPr>
          <a:xfrm>
            <a:off x="4580063" y="1075"/>
            <a:ext cx="4563900" cy="5142300"/>
          </a:xfrm>
          <a:prstGeom prst="rect">
            <a:avLst/>
          </a:prstGeom>
          <a:noFill/>
          <a:ln>
            <a:noFill/>
          </a:ln>
        </p:spPr>
      </p:sp>
      <p:sp>
        <p:nvSpPr>
          <p:cNvPr id="188" name="Google Shape;188;p7"/>
          <p:cNvSpPr txBox="1"/>
          <p:nvPr>
            <p:ph type="title"/>
          </p:nvPr>
        </p:nvSpPr>
        <p:spPr>
          <a:xfrm>
            <a:off x="523876" y="556124"/>
            <a:ext cx="35805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accent1"/>
              </a:buClr>
              <a:buSzPts val="1400"/>
              <a:buNone/>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189" name="Google Shape;189;p7"/>
          <p:cNvSpPr txBox="1"/>
          <p:nvPr>
            <p:ph idx="3" type="body"/>
          </p:nvPr>
        </p:nvSpPr>
        <p:spPr>
          <a:xfrm>
            <a:off x="523876" y="1193924"/>
            <a:ext cx="3579900" cy="3267300"/>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190" name="Google Shape;190;p7"/>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Tekst en Beeld (M)</a:t>
            </a:r>
            <a:endParaRPr sz="1100"/>
          </a:p>
        </p:txBody>
      </p:sp>
      <p:sp>
        <p:nvSpPr>
          <p:cNvPr id="191" name="Google Shape;191;p7"/>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FFFFFF"/>
              </a:buClr>
              <a:buSzPts val="900"/>
              <a:buFont typeface="Arial"/>
              <a:buNone/>
              <a:defRPr>
                <a:solidFill>
                  <a:srgbClr val="FFFFFF"/>
                </a:solidFill>
              </a:defRPr>
            </a:lvl1pPr>
            <a:lvl2pPr indent="0" lvl="1" marL="0" algn="r">
              <a:lnSpc>
                <a:spcPct val="100000"/>
              </a:lnSpc>
              <a:spcBef>
                <a:spcPts val="0"/>
              </a:spcBef>
              <a:spcAft>
                <a:spcPts val="0"/>
              </a:spcAft>
              <a:buClr>
                <a:srgbClr val="FFFFFF"/>
              </a:buClr>
              <a:buSzPts val="900"/>
              <a:buFont typeface="Arial"/>
              <a:buNone/>
              <a:defRPr>
                <a:solidFill>
                  <a:srgbClr val="FFFFFF"/>
                </a:solidFill>
              </a:defRPr>
            </a:lvl2pPr>
            <a:lvl3pPr indent="0" lvl="2" marL="0" algn="r">
              <a:lnSpc>
                <a:spcPct val="100000"/>
              </a:lnSpc>
              <a:spcBef>
                <a:spcPts val="0"/>
              </a:spcBef>
              <a:spcAft>
                <a:spcPts val="0"/>
              </a:spcAft>
              <a:buClr>
                <a:srgbClr val="FFFFFF"/>
              </a:buClr>
              <a:buSzPts val="900"/>
              <a:buFont typeface="Arial"/>
              <a:buNone/>
              <a:defRPr>
                <a:solidFill>
                  <a:srgbClr val="FFFFFF"/>
                </a:solidFill>
              </a:defRPr>
            </a:lvl3pPr>
            <a:lvl4pPr indent="0" lvl="3" marL="0" algn="r">
              <a:lnSpc>
                <a:spcPct val="100000"/>
              </a:lnSpc>
              <a:spcBef>
                <a:spcPts val="0"/>
              </a:spcBef>
              <a:spcAft>
                <a:spcPts val="0"/>
              </a:spcAft>
              <a:buClr>
                <a:srgbClr val="FFFFFF"/>
              </a:buClr>
              <a:buSzPts val="900"/>
              <a:buFont typeface="Arial"/>
              <a:buNone/>
              <a:defRPr>
                <a:solidFill>
                  <a:srgbClr val="FFFFFF"/>
                </a:solidFill>
              </a:defRPr>
            </a:lvl4pPr>
            <a:lvl5pPr indent="0" lvl="4" marL="0" algn="r">
              <a:lnSpc>
                <a:spcPct val="100000"/>
              </a:lnSpc>
              <a:spcBef>
                <a:spcPts val="0"/>
              </a:spcBef>
              <a:spcAft>
                <a:spcPts val="0"/>
              </a:spcAft>
              <a:buClr>
                <a:srgbClr val="FFFFFF"/>
              </a:buClr>
              <a:buSzPts val="900"/>
              <a:buFont typeface="Arial"/>
              <a:buNone/>
              <a:defRPr>
                <a:solidFill>
                  <a:srgbClr val="FFFFFF"/>
                </a:solidFill>
              </a:defRPr>
            </a:lvl5pPr>
            <a:lvl6pPr indent="0" lvl="5" marL="0" algn="r">
              <a:lnSpc>
                <a:spcPct val="100000"/>
              </a:lnSpc>
              <a:spcBef>
                <a:spcPts val="0"/>
              </a:spcBef>
              <a:spcAft>
                <a:spcPts val="0"/>
              </a:spcAft>
              <a:buClr>
                <a:srgbClr val="FFFFFF"/>
              </a:buClr>
              <a:buSzPts val="900"/>
              <a:buFont typeface="Arial"/>
              <a:buNone/>
              <a:defRPr>
                <a:solidFill>
                  <a:srgbClr val="FFFFFF"/>
                </a:solidFill>
              </a:defRPr>
            </a:lvl6pPr>
            <a:lvl7pPr indent="0" lvl="6" marL="0" algn="r">
              <a:lnSpc>
                <a:spcPct val="100000"/>
              </a:lnSpc>
              <a:spcBef>
                <a:spcPts val="0"/>
              </a:spcBef>
              <a:spcAft>
                <a:spcPts val="0"/>
              </a:spcAft>
              <a:buClr>
                <a:srgbClr val="FFFFFF"/>
              </a:buClr>
              <a:buSzPts val="900"/>
              <a:buFont typeface="Arial"/>
              <a:buNone/>
              <a:defRPr>
                <a:solidFill>
                  <a:srgbClr val="FFFFFF"/>
                </a:solidFill>
              </a:defRPr>
            </a:lvl7pPr>
            <a:lvl8pPr indent="0" lvl="7" marL="0" algn="r">
              <a:lnSpc>
                <a:spcPct val="100000"/>
              </a:lnSpc>
              <a:spcBef>
                <a:spcPts val="0"/>
              </a:spcBef>
              <a:spcAft>
                <a:spcPts val="0"/>
              </a:spcAft>
              <a:buClr>
                <a:srgbClr val="FFFFFF"/>
              </a:buClr>
              <a:buSzPts val="900"/>
              <a:buFont typeface="Arial"/>
              <a:buNone/>
              <a:defRPr>
                <a:solidFill>
                  <a:srgbClr val="FFFFFF"/>
                </a:solidFill>
              </a:defRPr>
            </a:lvl8pPr>
            <a:lvl9pPr indent="0" lvl="8" marL="0" algn="r">
              <a:lnSpc>
                <a:spcPct val="100000"/>
              </a:lnSpc>
              <a:spcBef>
                <a:spcPts val="0"/>
              </a:spcBef>
              <a:spcAft>
                <a:spcPts val="0"/>
              </a:spcAft>
              <a:buClr>
                <a:srgbClr val="FFFFFF"/>
              </a:buClr>
              <a:buSzPts val="900"/>
              <a:buFont typeface="Arial"/>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900" u="none" cap="none" strike="noStrik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Beeld (L)" showMasterSp="0">
  <p:cSld name="Tekst en Beeld (L)">
    <p:spTree>
      <p:nvGrpSpPr>
        <p:cNvPr id="192" name="Shape 192"/>
        <p:cNvGrpSpPr/>
        <p:nvPr/>
      </p:nvGrpSpPr>
      <p:grpSpPr>
        <a:xfrm>
          <a:off x="0" y="0"/>
          <a:ext cx="0" cy="0"/>
          <a:chOff x="0" y="0"/>
          <a:chExt cx="0" cy="0"/>
        </a:xfrm>
      </p:grpSpPr>
      <p:grpSp>
        <p:nvGrpSpPr>
          <p:cNvPr id="193" name="Google Shape;193;p8"/>
          <p:cNvGrpSpPr/>
          <p:nvPr/>
        </p:nvGrpSpPr>
        <p:grpSpPr>
          <a:xfrm>
            <a:off x="2236883" y="-921582"/>
            <a:ext cx="4670325" cy="367892"/>
            <a:chOff x="0" y="-120"/>
            <a:chExt cx="6227100" cy="490522"/>
          </a:xfrm>
        </p:grpSpPr>
        <p:sp>
          <p:nvSpPr>
            <p:cNvPr id="194" name="Google Shape;194;p8"/>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p8"/>
            <p:cNvGrpSpPr/>
            <p:nvPr/>
          </p:nvGrpSpPr>
          <p:grpSpPr>
            <a:xfrm>
              <a:off x="-1" y="-120"/>
              <a:ext cx="6227011" cy="211502"/>
              <a:chOff x="0" y="-120"/>
              <a:chExt cx="6227011" cy="211502"/>
            </a:xfrm>
          </p:grpSpPr>
          <p:sp>
            <p:nvSpPr>
              <p:cNvPr id="196" name="Google Shape;196;p8"/>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8"/>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8"/>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8"/>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8"/>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8"/>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8"/>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8"/>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6" name="Google Shape;206;p8"/>
          <p:cNvGrpSpPr/>
          <p:nvPr/>
        </p:nvGrpSpPr>
        <p:grpSpPr>
          <a:xfrm>
            <a:off x="523876" y="4413235"/>
            <a:ext cx="1091175" cy="432895"/>
            <a:chOff x="0" y="-1"/>
            <a:chExt cx="1454900" cy="577193"/>
          </a:xfrm>
        </p:grpSpPr>
        <p:sp>
          <p:nvSpPr>
            <p:cNvPr id="207" name="Google Shape;207;p8"/>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8"/>
          <p:cNvSpPr/>
          <p:nvPr/>
        </p:nvSpPr>
        <p:spPr>
          <a:xfrm>
            <a:off x="3194525" y="0"/>
            <a:ext cx="5950800" cy="51435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
          <p:cNvSpPr txBox="1"/>
          <p:nvPr>
            <p:ph idx="1" type="body"/>
          </p:nvPr>
        </p:nvSpPr>
        <p:spPr>
          <a:xfrm>
            <a:off x="3194525" y="141875"/>
            <a:ext cx="5949600" cy="5001600"/>
          </a:xfrm>
          <a:prstGeom prst="rect">
            <a:avLst/>
          </a:prstGeom>
          <a:solidFill>
            <a:srgbClr val="00B7D3"/>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Clr>
                <a:srgbClr val="000000"/>
              </a:buClr>
              <a:buSzPts val="1400"/>
              <a:buChar char="▪"/>
              <a:defRPr/>
            </a:lvl2pPr>
            <a:lvl3pPr indent="-228600" lvl="2" marL="1371600" algn="l">
              <a:lnSpc>
                <a:spcPct val="90000"/>
              </a:lnSpc>
              <a:spcBef>
                <a:spcPts val="900"/>
              </a:spcBef>
              <a:spcAft>
                <a:spcPts val="0"/>
              </a:spcAft>
              <a:buClr>
                <a:srgbClr val="000000"/>
              </a:buClr>
              <a:buSzPts val="1400"/>
              <a:buNone/>
              <a:defRPr/>
            </a:lvl3pPr>
            <a:lvl4pPr indent="-228600" lvl="3" marL="1828800" algn="l">
              <a:lnSpc>
                <a:spcPct val="90000"/>
              </a:lnSpc>
              <a:spcBef>
                <a:spcPts val="900"/>
              </a:spcBef>
              <a:spcAft>
                <a:spcPts val="0"/>
              </a:spcAft>
              <a:buClr>
                <a:srgbClr val="000000"/>
              </a:buClr>
              <a:buSzPts val="1400"/>
              <a:buNone/>
              <a:defRPr/>
            </a:lvl4pPr>
            <a:lvl5pPr indent="-317500" lvl="4" marL="2286000" algn="l">
              <a:lnSpc>
                <a:spcPct val="90000"/>
              </a:lnSpc>
              <a:spcBef>
                <a:spcPts val="900"/>
              </a:spcBef>
              <a:spcAft>
                <a:spcPts val="0"/>
              </a:spcAft>
              <a:buClr>
                <a:srgbClr val="000000"/>
              </a:buClr>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17" name="Google Shape;217;p8"/>
          <p:cNvSpPr/>
          <p:nvPr>
            <p:ph idx="2" type="pic"/>
          </p:nvPr>
        </p:nvSpPr>
        <p:spPr>
          <a:xfrm>
            <a:off x="3194525" y="1075"/>
            <a:ext cx="5949600" cy="5142300"/>
          </a:xfrm>
          <a:prstGeom prst="rect">
            <a:avLst/>
          </a:prstGeom>
          <a:noFill/>
          <a:ln>
            <a:noFill/>
          </a:ln>
        </p:spPr>
      </p:sp>
      <p:sp>
        <p:nvSpPr>
          <p:cNvPr id="218" name="Google Shape;218;p8"/>
          <p:cNvSpPr txBox="1"/>
          <p:nvPr>
            <p:ph type="title"/>
          </p:nvPr>
        </p:nvSpPr>
        <p:spPr>
          <a:xfrm>
            <a:off x="523875" y="556124"/>
            <a:ext cx="20997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accent1"/>
              </a:buClr>
              <a:buSzPts val="1400"/>
              <a:buNone/>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219" name="Google Shape;219;p8"/>
          <p:cNvSpPr txBox="1"/>
          <p:nvPr>
            <p:ph idx="3" type="body"/>
          </p:nvPr>
        </p:nvSpPr>
        <p:spPr>
          <a:xfrm>
            <a:off x="523874" y="1193924"/>
            <a:ext cx="2099700" cy="3267300"/>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20" name="Google Shape;220;p8"/>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Tekst en Beeld (L)</a:t>
            </a:r>
            <a:endParaRPr sz="1100"/>
          </a:p>
        </p:txBody>
      </p:sp>
      <p:sp>
        <p:nvSpPr>
          <p:cNvPr id="221" name="Google Shape;221;p8"/>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FFFFFF"/>
              </a:buClr>
              <a:buSzPts val="900"/>
              <a:buFont typeface="Arial"/>
              <a:buNone/>
              <a:defRPr>
                <a:solidFill>
                  <a:srgbClr val="FFFFFF"/>
                </a:solidFill>
              </a:defRPr>
            </a:lvl1pPr>
            <a:lvl2pPr indent="0" lvl="1" marL="0" algn="r">
              <a:lnSpc>
                <a:spcPct val="100000"/>
              </a:lnSpc>
              <a:spcBef>
                <a:spcPts val="0"/>
              </a:spcBef>
              <a:spcAft>
                <a:spcPts val="0"/>
              </a:spcAft>
              <a:buClr>
                <a:srgbClr val="FFFFFF"/>
              </a:buClr>
              <a:buSzPts val="900"/>
              <a:buFont typeface="Arial"/>
              <a:buNone/>
              <a:defRPr>
                <a:solidFill>
                  <a:srgbClr val="FFFFFF"/>
                </a:solidFill>
              </a:defRPr>
            </a:lvl2pPr>
            <a:lvl3pPr indent="0" lvl="2" marL="0" algn="r">
              <a:lnSpc>
                <a:spcPct val="100000"/>
              </a:lnSpc>
              <a:spcBef>
                <a:spcPts val="0"/>
              </a:spcBef>
              <a:spcAft>
                <a:spcPts val="0"/>
              </a:spcAft>
              <a:buClr>
                <a:srgbClr val="FFFFFF"/>
              </a:buClr>
              <a:buSzPts val="900"/>
              <a:buFont typeface="Arial"/>
              <a:buNone/>
              <a:defRPr>
                <a:solidFill>
                  <a:srgbClr val="FFFFFF"/>
                </a:solidFill>
              </a:defRPr>
            </a:lvl3pPr>
            <a:lvl4pPr indent="0" lvl="3" marL="0" algn="r">
              <a:lnSpc>
                <a:spcPct val="100000"/>
              </a:lnSpc>
              <a:spcBef>
                <a:spcPts val="0"/>
              </a:spcBef>
              <a:spcAft>
                <a:spcPts val="0"/>
              </a:spcAft>
              <a:buClr>
                <a:srgbClr val="FFFFFF"/>
              </a:buClr>
              <a:buSzPts val="900"/>
              <a:buFont typeface="Arial"/>
              <a:buNone/>
              <a:defRPr>
                <a:solidFill>
                  <a:srgbClr val="FFFFFF"/>
                </a:solidFill>
              </a:defRPr>
            </a:lvl4pPr>
            <a:lvl5pPr indent="0" lvl="4" marL="0" algn="r">
              <a:lnSpc>
                <a:spcPct val="100000"/>
              </a:lnSpc>
              <a:spcBef>
                <a:spcPts val="0"/>
              </a:spcBef>
              <a:spcAft>
                <a:spcPts val="0"/>
              </a:spcAft>
              <a:buClr>
                <a:srgbClr val="FFFFFF"/>
              </a:buClr>
              <a:buSzPts val="900"/>
              <a:buFont typeface="Arial"/>
              <a:buNone/>
              <a:defRPr>
                <a:solidFill>
                  <a:srgbClr val="FFFFFF"/>
                </a:solidFill>
              </a:defRPr>
            </a:lvl5pPr>
            <a:lvl6pPr indent="0" lvl="5" marL="0" algn="r">
              <a:lnSpc>
                <a:spcPct val="100000"/>
              </a:lnSpc>
              <a:spcBef>
                <a:spcPts val="0"/>
              </a:spcBef>
              <a:spcAft>
                <a:spcPts val="0"/>
              </a:spcAft>
              <a:buClr>
                <a:srgbClr val="FFFFFF"/>
              </a:buClr>
              <a:buSzPts val="900"/>
              <a:buFont typeface="Arial"/>
              <a:buNone/>
              <a:defRPr>
                <a:solidFill>
                  <a:srgbClr val="FFFFFF"/>
                </a:solidFill>
              </a:defRPr>
            </a:lvl6pPr>
            <a:lvl7pPr indent="0" lvl="6" marL="0" algn="r">
              <a:lnSpc>
                <a:spcPct val="100000"/>
              </a:lnSpc>
              <a:spcBef>
                <a:spcPts val="0"/>
              </a:spcBef>
              <a:spcAft>
                <a:spcPts val="0"/>
              </a:spcAft>
              <a:buClr>
                <a:srgbClr val="FFFFFF"/>
              </a:buClr>
              <a:buSzPts val="900"/>
              <a:buFont typeface="Arial"/>
              <a:buNone/>
              <a:defRPr>
                <a:solidFill>
                  <a:srgbClr val="FFFFFF"/>
                </a:solidFill>
              </a:defRPr>
            </a:lvl7pPr>
            <a:lvl8pPr indent="0" lvl="7" marL="0" algn="r">
              <a:lnSpc>
                <a:spcPct val="100000"/>
              </a:lnSpc>
              <a:spcBef>
                <a:spcPts val="0"/>
              </a:spcBef>
              <a:spcAft>
                <a:spcPts val="0"/>
              </a:spcAft>
              <a:buClr>
                <a:srgbClr val="FFFFFF"/>
              </a:buClr>
              <a:buSzPts val="900"/>
              <a:buFont typeface="Arial"/>
              <a:buNone/>
              <a:defRPr>
                <a:solidFill>
                  <a:srgbClr val="FFFFFF"/>
                </a:solidFill>
              </a:defRPr>
            </a:lvl8pPr>
            <a:lvl9pPr indent="0" lvl="8" marL="0" algn="r">
              <a:lnSpc>
                <a:spcPct val="100000"/>
              </a:lnSpc>
              <a:spcBef>
                <a:spcPts val="0"/>
              </a:spcBef>
              <a:spcAft>
                <a:spcPts val="0"/>
              </a:spcAft>
              <a:buClr>
                <a:srgbClr val="FFFFFF"/>
              </a:buClr>
              <a:buSzPts val="900"/>
              <a:buFont typeface="Arial"/>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900" u="none" cap="none" strike="noStrik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showMasterSp="0">
  <p:cSld name="Foto">
    <p:spTree>
      <p:nvGrpSpPr>
        <p:cNvPr id="222" name="Shape 222"/>
        <p:cNvGrpSpPr/>
        <p:nvPr/>
      </p:nvGrpSpPr>
      <p:grpSpPr>
        <a:xfrm>
          <a:off x="0" y="0"/>
          <a:ext cx="0" cy="0"/>
          <a:chOff x="0" y="0"/>
          <a:chExt cx="0" cy="0"/>
        </a:xfrm>
      </p:grpSpPr>
      <p:grpSp>
        <p:nvGrpSpPr>
          <p:cNvPr id="223" name="Google Shape;223;p9"/>
          <p:cNvGrpSpPr/>
          <p:nvPr/>
        </p:nvGrpSpPr>
        <p:grpSpPr>
          <a:xfrm>
            <a:off x="2236883" y="-921582"/>
            <a:ext cx="4670325" cy="367892"/>
            <a:chOff x="0" y="-120"/>
            <a:chExt cx="6227100" cy="490522"/>
          </a:xfrm>
        </p:grpSpPr>
        <p:sp>
          <p:nvSpPr>
            <p:cNvPr id="224" name="Google Shape;224;p9"/>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9"/>
            <p:cNvGrpSpPr/>
            <p:nvPr/>
          </p:nvGrpSpPr>
          <p:grpSpPr>
            <a:xfrm>
              <a:off x="-1" y="-120"/>
              <a:ext cx="6227011" cy="211502"/>
              <a:chOff x="0" y="-120"/>
              <a:chExt cx="6227011" cy="211502"/>
            </a:xfrm>
          </p:grpSpPr>
          <p:sp>
            <p:nvSpPr>
              <p:cNvPr id="226" name="Google Shape;226;p9"/>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9"/>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9"/>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6" name="Google Shape;236;p9"/>
          <p:cNvGrpSpPr/>
          <p:nvPr/>
        </p:nvGrpSpPr>
        <p:grpSpPr>
          <a:xfrm>
            <a:off x="523876" y="4413235"/>
            <a:ext cx="1091175" cy="432895"/>
            <a:chOff x="0" y="-1"/>
            <a:chExt cx="1454900" cy="577193"/>
          </a:xfrm>
        </p:grpSpPr>
        <p:sp>
          <p:nvSpPr>
            <p:cNvPr id="237" name="Google Shape;237;p9"/>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9"/>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9"/>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9"/>
          <p:cNvSpPr/>
          <p:nvPr/>
        </p:nvSpPr>
        <p:spPr>
          <a:xfrm>
            <a:off x="-8063" y="0"/>
            <a:ext cx="9153300" cy="51435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Foto</a:t>
            </a:r>
            <a:endParaRPr sz="1100"/>
          </a:p>
        </p:txBody>
      </p:sp>
      <p:sp>
        <p:nvSpPr>
          <p:cNvPr id="247" name="Google Shape;247;p9"/>
          <p:cNvSpPr/>
          <p:nvPr>
            <p:ph idx="2" type="pic"/>
          </p:nvPr>
        </p:nvSpPr>
        <p:spPr>
          <a:xfrm>
            <a:off x="-12428" y="729"/>
            <a:ext cx="9148500" cy="5142900"/>
          </a:xfrm>
          <a:prstGeom prst="rect">
            <a:avLst/>
          </a:prstGeom>
          <a:noFill/>
          <a:ln>
            <a:noFill/>
          </a:ln>
        </p:spPr>
      </p:sp>
      <p:sp>
        <p:nvSpPr>
          <p:cNvPr id="248" name="Google Shape;248;p9"/>
          <p:cNvSpPr txBox="1"/>
          <p:nvPr>
            <p:ph idx="1" type="body"/>
          </p:nvPr>
        </p:nvSpPr>
        <p:spPr>
          <a:xfrm>
            <a:off x="0" y="1"/>
            <a:ext cx="9154200" cy="556200"/>
          </a:xfrm>
          <a:prstGeom prst="rect">
            <a:avLst/>
          </a:prstGeom>
          <a:solidFill>
            <a:schemeClr val="accent1"/>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Clr>
                <a:srgbClr val="000000"/>
              </a:buClr>
              <a:buSzPts val="1400"/>
              <a:buChar char="▪"/>
              <a:defRPr/>
            </a:lvl2pPr>
            <a:lvl3pPr indent="-228600" lvl="2" marL="1371600" algn="l">
              <a:lnSpc>
                <a:spcPct val="90000"/>
              </a:lnSpc>
              <a:spcBef>
                <a:spcPts val="900"/>
              </a:spcBef>
              <a:spcAft>
                <a:spcPts val="0"/>
              </a:spcAft>
              <a:buClr>
                <a:srgbClr val="000000"/>
              </a:buClr>
              <a:buSzPts val="1400"/>
              <a:buNone/>
              <a:defRPr/>
            </a:lvl3pPr>
            <a:lvl4pPr indent="-228600" lvl="3" marL="1828800" algn="l">
              <a:lnSpc>
                <a:spcPct val="90000"/>
              </a:lnSpc>
              <a:spcBef>
                <a:spcPts val="900"/>
              </a:spcBef>
              <a:spcAft>
                <a:spcPts val="0"/>
              </a:spcAft>
              <a:buClr>
                <a:srgbClr val="000000"/>
              </a:buClr>
              <a:buSzPts val="1400"/>
              <a:buNone/>
              <a:defRPr/>
            </a:lvl4pPr>
            <a:lvl5pPr indent="-317500" lvl="4" marL="2286000" algn="l">
              <a:lnSpc>
                <a:spcPct val="90000"/>
              </a:lnSpc>
              <a:spcBef>
                <a:spcPts val="900"/>
              </a:spcBef>
              <a:spcAft>
                <a:spcPts val="0"/>
              </a:spcAft>
              <a:buClr>
                <a:srgbClr val="000000"/>
              </a:buClr>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49" name="Google Shape;249;p9"/>
          <p:cNvSpPr txBox="1"/>
          <p:nvPr>
            <p:ph type="title"/>
          </p:nvPr>
        </p:nvSpPr>
        <p:spPr>
          <a:xfrm>
            <a:off x="523875" y="144778"/>
            <a:ext cx="8081400" cy="367800"/>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rgbClr val="FFFFFF"/>
              </a:buClr>
              <a:buSzPts val="2400"/>
              <a:buFont typeface="Roboto Slab"/>
              <a:buNone/>
              <a:defRPr>
                <a:solidFill>
                  <a:srgbClr val="FFFFFF"/>
                </a:solidFill>
              </a:defRPr>
            </a:lvl1pPr>
            <a:lvl2pPr lvl="1" algn="l">
              <a:lnSpc>
                <a:spcPct val="90000"/>
              </a:lnSpc>
              <a:spcBef>
                <a:spcPts val="0"/>
              </a:spcBef>
              <a:spcAft>
                <a:spcPts val="0"/>
              </a:spcAft>
              <a:buClr>
                <a:schemeClr val="accent1"/>
              </a:buClr>
              <a:buSzPts val="1400"/>
              <a:buNone/>
              <a:defRPr/>
            </a:lvl2pPr>
            <a:lvl3pPr lvl="2" algn="l">
              <a:lnSpc>
                <a:spcPct val="90000"/>
              </a:lnSpc>
              <a:spcBef>
                <a:spcPts val="0"/>
              </a:spcBef>
              <a:spcAft>
                <a:spcPts val="0"/>
              </a:spcAft>
              <a:buClr>
                <a:schemeClr val="accent1"/>
              </a:buClr>
              <a:buSzPts val="1400"/>
              <a:buNone/>
              <a:defRPr/>
            </a:lvl3pPr>
            <a:lvl4pPr lvl="3" algn="l">
              <a:lnSpc>
                <a:spcPct val="90000"/>
              </a:lnSpc>
              <a:spcBef>
                <a:spcPts val="0"/>
              </a:spcBef>
              <a:spcAft>
                <a:spcPts val="0"/>
              </a:spcAft>
              <a:buClr>
                <a:schemeClr val="accent1"/>
              </a:buClr>
              <a:buSzPts val="1400"/>
              <a:buNone/>
              <a:defRPr/>
            </a:lvl4pPr>
            <a:lvl5pPr lvl="4" algn="l">
              <a:lnSpc>
                <a:spcPct val="90000"/>
              </a:lnSpc>
              <a:spcBef>
                <a:spcPts val="0"/>
              </a:spcBef>
              <a:spcAft>
                <a:spcPts val="0"/>
              </a:spcAft>
              <a:buClr>
                <a:schemeClr val="accent1"/>
              </a:buClr>
              <a:buSzPts val="1400"/>
              <a:buNone/>
              <a:defRPr/>
            </a:lvl5pPr>
            <a:lvl6pPr lvl="5" algn="l">
              <a:lnSpc>
                <a:spcPct val="90000"/>
              </a:lnSpc>
              <a:spcBef>
                <a:spcPts val="0"/>
              </a:spcBef>
              <a:spcAft>
                <a:spcPts val="0"/>
              </a:spcAft>
              <a:buClr>
                <a:schemeClr val="accent1"/>
              </a:buClr>
              <a:buSzPts val="1400"/>
              <a:buNone/>
              <a:defRPr/>
            </a:lvl6pPr>
            <a:lvl7pPr lvl="6" algn="l">
              <a:lnSpc>
                <a:spcPct val="90000"/>
              </a:lnSpc>
              <a:spcBef>
                <a:spcPts val="0"/>
              </a:spcBef>
              <a:spcAft>
                <a:spcPts val="0"/>
              </a:spcAft>
              <a:buClr>
                <a:schemeClr val="accent1"/>
              </a:buClr>
              <a:buSzPts val="1400"/>
              <a:buNone/>
              <a:defRPr/>
            </a:lvl7pPr>
            <a:lvl8pPr lvl="7" algn="l">
              <a:lnSpc>
                <a:spcPct val="90000"/>
              </a:lnSpc>
              <a:spcBef>
                <a:spcPts val="0"/>
              </a:spcBef>
              <a:spcAft>
                <a:spcPts val="0"/>
              </a:spcAft>
              <a:buClr>
                <a:schemeClr val="accent1"/>
              </a:buClr>
              <a:buSzPts val="1400"/>
              <a:buNone/>
              <a:defRPr/>
            </a:lvl8pPr>
            <a:lvl9pPr lvl="8" algn="l">
              <a:lnSpc>
                <a:spcPct val="90000"/>
              </a:lnSpc>
              <a:spcBef>
                <a:spcPts val="0"/>
              </a:spcBef>
              <a:spcAft>
                <a:spcPts val="0"/>
              </a:spcAft>
              <a:buClr>
                <a:schemeClr val="accent1"/>
              </a:buClr>
              <a:buSzPts val="1400"/>
              <a:buNone/>
              <a:defRPr/>
            </a:lvl9pPr>
          </a:lstStyle>
          <a:p/>
        </p:txBody>
      </p:sp>
      <p:sp>
        <p:nvSpPr>
          <p:cNvPr id="250" name="Google Shape;250;p9"/>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FFFFFF"/>
              </a:buClr>
              <a:buSzPts val="900"/>
              <a:buFont typeface="Arial"/>
              <a:buNone/>
              <a:defRPr>
                <a:solidFill>
                  <a:srgbClr val="FFFFFF"/>
                </a:solidFill>
              </a:defRPr>
            </a:lvl1pPr>
            <a:lvl2pPr indent="0" lvl="1" marL="0" algn="r">
              <a:lnSpc>
                <a:spcPct val="100000"/>
              </a:lnSpc>
              <a:spcBef>
                <a:spcPts val="0"/>
              </a:spcBef>
              <a:spcAft>
                <a:spcPts val="0"/>
              </a:spcAft>
              <a:buClr>
                <a:srgbClr val="FFFFFF"/>
              </a:buClr>
              <a:buSzPts val="900"/>
              <a:buFont typeface="Arial"/>
              <a:buNone/>
              <a:defRPr>
                <a:solidFill>
                  <a:srgbClr val="FFFFFF"/>
                </a:solidFill>
              </a:defRPr>
            </a:lvl2pPr>
            <a:lvl3pPr indent="0" lvl="2" marL="0" algn="r">
              <a:lnSpc>
                <a:spcPct val="100000"/>
              </a:lnSpc>
              <a:spcBef>
                <a:spcPts val="0"/>
              </a:spcBef>
              <a:spcAft>
                <a:spcPts val="0"/>
              </a:spcAft>
              <a:buClr>
                <a:srgbClr val="FFFFFF"/>
              </a:buClr>
              <a:buSzPts val="900"/>
              <a:buFont typeface="Arial"/>
              <a:buNone/>
              <a:defRPr>
                <a:solidFill>
                  <a:srgbClr val="FFFFFF"/>
                </a:solidFill>
              </a:defRPr>
            </a:lvl3pPr>
            <a:lvl4pPr indent="0" lvl="3" marL="0" algn="r">
              <a:lnSpc>
                <a:spcPct val="100000"/>
              </a:lnSpc>
              <a:spcBef>
                <a:spcPts val="0"/>
              </a:spcBef>
              <a:spcAft>
                <a:spcPts val="0"/>
              </a:spcAft>
              <a:buClr>
                <a:srgbClr val="FFFFFF"/>
              </a:buClr>
              <a:buSzPts val="900"/>
              <a:buFont typeface="Arial"/>
              <a:buNone/>
              <a:defRPr>
                <a:solidFill>
                  <a:srgbClr val="FFFFFF"/>
                </a:solidFill>
              </a:defRPr>
            </a:lvl4pPr>
            <a:lvl5pPr indent="0" lvl="4" marL="0" algn="r">
              <a:lnSpc>
                <a:spcPct val="100000"/>
              </a:lnSpc>
              <a:spcBef>
                <a:spcPts val="0"/>
              </a:spcBef>
              <a:spcAft>
                <a:spcPts val="0"/>
              </a:spcAft>
              <a:buClr>
                <a:srgbClr val="FFFFFF"/>
              </a:buClr>
              <a:buSzPts val="900"/>
              <a:buFont typeface="Arial"/>
              <a:buNone/>
              <a:defRPr>
                <a:solidFill>
                  <a:srgbClr val="FFFFFF"/>
                </a:solidFill>
              </a:defRPr>
            </a:lvl5pPr>
            <a:lvl6pPr indent="0" lvl="5" marL="0" algn="r">
              <a:lnSpc>
                <a:spcPct val="100000"/>
              </a:lnSpc>
              <a:spcBef>
                <a:spcPts val="0"/>
              </a:spcBef>
              <a:spcAft>
                <a:spcPts val="0"/>
              </a:spcAft>
              <a:buClr>
                <a:srgbClr val="FFFFFF"/>
              </a:buClr>
              <a:buSzPts val="900"/>
              <a:buFont typeface="Arial"/>
              <a:buNone/>
              <a:defRPr>
                <a:solidFill>
                  <a:srgbClr val="FFFFFF"/>
                </a:solidFill>
              </a:defRPr>
            </a:lvl6pPr>
            <a:lvl7pPr indent="0" lvl="6" marL="0" algn="r">
              <a:lnSpc>
                <a:spcPct val="100000"/>
              </a:lnSpc>
              <a:spcBef>
                <a:spcPts val="0"/>
              </a:spcBef>
              <a:spcAft>
                <a:spcPts val="0"/>
              </a:spcAft>
              <a:buClr>
                <a:srgbClr val="FFFFFF"/>
              </a:buClr>
              <a:buSzPts val="900"/>
              <a:buFont typeface="Arial"/>
              <a:buNone/>
              <a:defRPr>
                <a:solidFill>
                  <a:srgbClr val="FFFFFF"/>
                </a:solidFill>
              </a:defRPr>
            </a:lvl7pPr>
            <a:lvl8pPr indent="0" lvl="7" marL="0" algn="r">
              <a:lnSpc>
                <a:spcPct val="100000"/>
              </a:lnSpc>
              <a:spcBef>
                <a:spcPts val="0"/>
              </a:spcBef>
              <a:spcAft>
                <a:spcPts val="0"/>
              </a:spcAft>
              <a:buClr>
                <a:srgbClr val="FFFFFF"/>
              </a:buClr>
              <a:buSzPts val="900"/>
              <a:buFont typeface="Arial"/>
              <a:buNone/>
              <a:defRPr>
                <a:solidFill>
                  <a:srgbClr val="FFFFFF"/>
                </a:solidFill>
              </a:defRPr>
            </a:lvl8pPr>
            <a:lvl9pPr indent="0" lvl="8" marL="0" algn="r">
              <a:lnSpc>
                <a:spcPct val="100000"/>
              </a:lnSpc>
              <a:spcBef>
                <a:spcPts val="0"/>
              </a:spcBef>
              <a:spcAft>
                <a:spcPts val="0"/>
              </a:spcAft>
              <a:buClr>
                <a:srgbClr val="FFFFFF"/>
              </a:buClr>
              <a:buSzPts val="900"/>
              <a:buFont typeface="Arial"/>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b="0" i="0" sz="900" u="none" cap="none" strike="noStrike">
              <a:latin typeface="Arial"/>
              <a:ea typeface="Arial"/>
              <a:cs typeface="Arial"/>
              <a:sym typeface="Arial"/>
            </a:endParaRPr>
          </a:p>
        </p:txBody>
      </p:sp>
      <p:pic>
        <p:nvPicPr>
          <p:cNvPr id="251" name="Google Shape;251;p9"/>
          <p:cNvPicPr preferRelativeResize="0"/>
          <p:nvPr/>
        </p:nvPicPr>
        <p:blipFill rotWithShape="1">
          <a:blip r:embed="rId2">
            <a:alphaModFix/>
          </a:blip>
          <a:srcRect b="0" l="0" r="0" t="0"/>
          <a:stretch/>
        </p:blipFill>
        <p:spPr>
          <a:xfrm>
            <a:off x="521588" y="4385894"/>
            <a:ext cx="1095375" cy="5238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ofdstuk" showMasterSp="0">
  <p:cSld name="Hoofdstuk">
    <p:spTree>
      <p:nvGrpSpPr>
        <p:cNvPr id="252" name="Shape 252"/>
        <p:cNvGrpSpPr/>
        <p:nvPr/>
      </p:nvGrpSpPr>
      <p:grpSpPr>
        <a:xfrm>
          <a:off x="0" y="0"/>
          <a:ext cx="0" cy="0"/>
          <a:chOff x="0" y="0"/>
          <a:chExt cx="0" cy="0"/>
        </a:xfrm>
      </p:grpSpPr>
      <p:grpSp>
        <p:nvGrpSpPr>
          <p:cNvPr id="253" name="Google Shape;253;p10"/>
          <p:cNvGrpSpPr/>
          <p:nvPr/>
        </p:nvGrpSpPr>
        <p:grpSpPr>
          <a:xfrm>
            <a:off x="2236883" y="-921582"/>
            <a:ext cx="4670325" cy="367892"/>
            <a:chOff x="0" y="-120"/>
            <a:chExt cx="6227100" cy="490522"/>
          </a:xfrm>
        </p:grpSpPr>
        <p:sp>
          <p:nvSpPr>
            <p:cNvPr id="254" name="Google Shape;254;p10"/>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 name="Google Shape;255;p10"/>
            <p:cNvGrpSpPr/>
            <p:nvPr/>
          </p:nvGrpSpPr>
          <p:grpSpPr>
            <a:xfrm>
              <a:off x="-1" y="-120"/>
              <a:ext cx="6227011" cy="211502"/>
              <a:chOff x="0" y="-120"/>
              <a:chExt cx="6227011" cy="211502"/>
            </a:xfrm>
          </p:grpSpPr>
          <p:sp>
            <p:nvSpPr>
              <p:cNvPr id="256" name="Google Shape;256;p10"/>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0"/>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0"/>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0"/>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6" name="Google Shape;266;p10"/>
          <p:cNvGrpSpPr/>
          <p:nvPr/>
        </p:nvGrpSpPr>
        <p:grpSpPr>
          <a:xfrm>
            <a:off x="523876" y="4413235"/>
            <a:ext cx="1091175" cy="432895"/>
            <a:chOff x="0" y="-1"/>
            <a:chExt cx="1454900" cy="577193"/>
          </a:xfrm>
        </p:grpSpPr>
        <p:sp>
          <p:nvSpPr>
            <p:cNvPr id="267" name="Google Shape;267;p10"/>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0"/>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0"/>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p10"/>
          <p:cNvSpPr/>
          <p:nvPr/>
        </p:nvSpPr>
        <p:spPr>
          <a:xfrm>
            <a:off x="-9025" y="0"/>
            <a:ext cx="9144000" cy="40284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0"/>
          <p:cNvSpPr/>
          <p:nvPr>
            <p:ph idx="2" type="pic"/>
          </p:nvPr>
        </p:nvSpPr>
        <p:spPr>
          <a:xfrm>
            <a:off x="-450" y="537"/>
            <a:ext cx="9144900" cy="4028400"/>
          </a:xfrm>
          <a:prstGeom prst="rect">
            <a:avLst/>
          </a:prstGeom>
          <a:noFill/>
          <a:ln>
            <a:noFill/>
          </a:ln>
        </p:spPr>
      </p:sp>
      <p:sp>
        <p:nvSpPr>
          <p:cNvPr id="277" name="Google Shape;277;p10"/>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Hoofdstuk</a:t>
            </a:r>
            <a:endParaRPr sz="1100"/>
          </a:p>
        </p:txBody>
      </p:sp>
      <p:sp>
        <p:nvSpPr>
          <p:cNvPr id="278" name="Google Shape;278;p10"/>
          <p:cNvSpPr txBox="1"/>
          <p:nvPr>
            <p:ph idx="1" type="body"/>
          </p:nvPr>
        </p:nvSpPr>
        <p:spPr>
          <a:xfrm>
            <a:off x="2026969" y="2077811"/>
            <a:ext cx="5090100" cy="2240700"/>
          </a:xfrm>
          <a:prstGeom prst="rect">
            <a:avLst/>
          </a:prstGeom>
          <a:solidFill>
            <a:schemeClr val="accent1"/>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chemeClr val="accent1"/>
              </a:buClr>
              <a:buSzPts val="100"/>
              <a:buFont typeface="Arial"/>
              <a:buNone/>
              <a:defRPr sz="100">
                <a:solidFill>
                  <a:schemeClr val="accent1"/>
                </a:solidFill>
              </a:defRPr>
            </a:lvl1pPr>
            <a:lvl2pPr indent="-234950" lvl="1" marL="914400" algn="l">
              <a:lnSpc>
                <a:spcPct val="90000"/>
              </a:lnSpc>
              <a:spcBef>
                <a:spcPts val="900"/>
              </a:spcBef>
              <a:spcAft>
                <a:spcPts val="0"/>
              </a:spcAft>
              <a:buClr>
                <a:schemeClr val="accent1"/>
              </a:buClr>
              <a:buSzPts val="100"/>
              <a:buFont typeface="Arial"/>
              <a:buChar char="▪"/>
              <a:defRPr sz="100">
                <a:solidFill>
                  <a:schemeClr val="accent1"/>
                </a:solidFill>
              </a:defRPr>
            </a:lvl2pPr>
            <a:lvl3pPr indent="-228600" lvl="2" marL="1371600" algn="l">
              <a:lnSpc>
                <a:spcPct val="90000"/>
              </a:lnSpc>
              <a:spcBef>
                <a:spcPts val="900"/>
              </a:spcBef>
              <a:spcAft>
                <a:spcPts val="0"/>
              </a:spcAft>
              <a:buClr>
                <a:schemeClr val="accent1"/>
              </a:buClr>
              <a:buSzPts val="100"/>
              <a:buFont typeface="Arial"/>
              <a:buNone/>
              <a:defRPr sz="100">
                <a:solidFill>
                  <a:schemeClr val="accent1"/>
                </a:solidFill>
              </a:defRPr>
            </a:lvl3pPr>
            <a:lvl4pPr indent="-228600" lvl="3" marL="1828800" algn="l">
              <a:lnSpc>
                <a:spcPct val="90000"/>
              </a:lnSpc>
              <a:spcBef>
                <a:spcPts val="900"/>
              </a:spcBef>
              <a:spcAft>
                <a:spcPts val="0"/>
              </a:spcAft>
              <a:buClr>
                <a:schemeClr val="accent1"/>
              </a:buClr>
              <a:buSzPts val="100"/>
              <a:buFont typeface="Arial"/>
              <a:buNone/>
              <a:defRPr sz="100">
                <a:solidFill>
                  <a:schemeClr val="accent1"/>
                </a:solidFill>
              </a:defRPr>
            </a:lvl4pPr>
            <a:lvl5pPr indent="-234950" lvl="4" marL="2286000" algn="l">
              <a:lnSpc>
                <a:spcPct val="90000"/>
              </a:lnSpc>
              <a:spcBef>
                <a:spcPts val="900"/>
              </a:spcBef>
              <a:spcAft>
                <a:spcPts val="0"/>
              </a:spcAft>
              <a:buClr>
                <a:schemeClr val="accent1"/>
              </a:buClr>
              <a:buSzPts val="100"/>
              <a:buFont typeface="Arial"/>
              <a:buAutoNum type="arabicPeriod"/>
              <a:defRPr sz="100">
                <a:solidFill>
                  <a:schemeClr val="accent1"/>
                </a:solidFill>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79" name="Google Shape;279;p10"/>
          <p:cNvSpPr txBox="1"/>
          <p:nvPr>
            <p:ph idx="3" type="body"/>
          </p:nvPr>
        </p:nvSpPr>
        <p:spPr>
          <a:xfrm>
            <a:off x="2026970" y="2077811"/>
            <a:ext cx="4885800" cy="2240700"/>
          </a:xfrm>
          <a:prstGeom prst="rect">
            <a:avLst/>
          </a:prstGeom>
          <a:solidFill>
            <a:schemeClr val="accent3"/>
          </a:solidFill>
          <a:ln>
            <a:noFill/>
          </a:ln>
        </p:spPr>
        <p:txBody>
          <a:bodyPr anchorCtr="0" anchor="t" bIns="0" lIns="0" spcFirstLastPara="1" rIns="0" wrap="square" tIns="0">
            <a:normAutofit/>
          </a:bodyPr>
          <a:lstStyle>
            <a:lvl1pPr indent="-228600" lvl="0" marL="457200" algn="l">
              <a:lnSpc>
                <a:spcPct val="90000"/>
              </a:lnSpc>
              <a:spcBef>
                <a:spcPts val="900"/>
              </a:spcBef>
              <a:spcAft>
                <a:spcPts val="0"/>
              </a:spcAft>
              <a:buClr>
                <a:srgbClr val="000000"/>
              </a:buClr>
              <a:buSzPts val="1400"/>
              <a:buNone/>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80" name="Google Shape;280;p10"/>
          <p:cNvSpPr txBox="1"/>
          <p:nvPr>
            <p:ph idx="4" type="body"/>
          </p:nvPr>
        </p:nvSpPr>
        <p:spPr>
          <a:xfrm>
            <a:off x="2314732" y="2938173"/>
            <a:ext cx="4514400" cy="826200"/>
          </a:xfrm>
          <a:prstGeom prst="rect">
            <a:avLst/>
          </a:prstGeom>
          <a:noFill/>
          <a:ln>
            <a:noFill/>
          </a:ln>
        </p:spPr>
        <p:txBody>
          <a:bodyPr anchorCtr="0" anchor="b" bIns="0" lIns="0" spcFirstLastPara="1" rIns="0" wrap="square" tIns="0">
            <a:normAutofit/>
          </a:bodyPr>
          <a:lstStyle>
            <a:lvl1pPr indent="-228600" lvl="0" marL="457200" algn="ctr">
              <a:lnSpc>
                <a:spcPct val="90000"/>
              </a:lnSpc>
              <a:spcBef>
                <a:spcPts val="900"/>
              </a:spcBef>
              <a:spcAft>
                <a:spcPts val="0"/>
              </a:spcAft>
              <a:buClr>
                <a:srgbClr val="FFFFFF"/>
              </a:buClr>
              <a:buSzPts val="2600"/>
              <a:buFont typeface="Roboto Slab"/>
              <a:buNone/>
              <a:defRPr sz="2600">
                <a:solidFill>
                  <a:srgbClr val="FFFFFF"/>
                </a:solidFill>
                <a:latin typeface="Roboto Slab"/>
                <a:ea typeface="Roboto Slab"/>
                <a:cs typeface="Roboto Slab"/>
                <a:sym typeface="Roboto Slab"/>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81" name="Google Shape;281;p10"/>
          <p:cNvSpPr txBox="1"/>
          <p:nvPr>
            <p:ph idx="5" type="body"/>
          </p:nvPr>
        </p:nvSpPr>
        <p:spPr>
          <a:xfrm>
            <a:off x="4246496" y="2325303"/>
            <a:ext cx="651000" cy="539700"/>
          </a:xfrm>
          <a:prstGeom prst="rect">
            <a:avLst/>
          </a:prstGeom>
          <a:noFill/>
          <a:ln>
            <a:noFill/>
          </a:ln>
        </p:spPr>
        <p:txBody>
          <a:bodyPr anchorCtr="0" anchor="b" bIns="0" lIns="0" spcFirstLastPara="1" rIns="0" wrap="square" tIns="0">
            <a:normAutofit/>
          </a:bodyPr>
          <a:lstStyle>
            <a:lvl1pPr indent="-228600" lvl="0" marL="457200" algn="ctr">
              <a:lnSpc>
                <a:spcPct val="90000"/>
              </a:lnSpc>
              <a:spcBef>
                <a:spcPts val="80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82" name="Google Shape;282;p10"/>
          <p:cNvSpPr txBox="1"/>
          <p:nvPr>
            <p:ph idx="6" type="body"/>
          </p:nvPr>
        </p:nvSpPr>
        <p:spPr>
          <a:xfrm>
            <a:off x="2316711" y="3876179"/>
            <a:ext cx="4510500" cy="210600"/>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900"/>
              </a:spcBef>
              <a:spcAft>
                <a:spcPts val="0"/>
              </a:spcAft>
              <a:buClr>
                <a:srgbClr val="FFFFFF"/>
              </a:buClr>
              <a:buSzPts val="1200"/>
              <a:buFont typeface="Arial"/>
              <a:buNone/>
              <a:defRPr b="1">
                <a:solidFill>
                  <a:srgbClr val="FFFFFF"/>
                </a:solidFill>
              </a:defRPr>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83" name="Google Shape;283;p10"/>
          <p:cNvSpPr txBox="1"/>
          <p:nvPr>
            <p:ph idx="7" type="body"/>
          </p:nvPr>
        </p:nvSpPr>
        <p:spPr>
          <a:xfrm>
            <a:off x="4275000" y="2920550"/>
            <a:ext cx="594000" cy="5400"/>
          </a:xfrm>
          <a:prstGeom prst="rect">
            <a:avLst/>
          </a:prstGeom>
          <a:solidFill>
            <a:srgbClr val="FFFFFF"/>
          </a:solidFill>
          <a:ln>
            <a:noFill/>
          </a:ln>
        </p:spPr>
        <p:txBody>
          <a:bodyPr anchorCtr="0" anchor="t" bIns="0" lIns="0" spcFirstLastPara="1" rIns="0" wrap="square" tIns="0">
            <a:normAutofit/>
          </a:bodyPr>
          <a:lstStyle>
            <a:lvl1pPr indent="-228600" lvl="0" marL="457200" algn="l">
              <a:lnSpc>
                <a:spcPct val="90000"/>
              </a:lnSpc>
              <a:spcBef>
                <a:spcPts val="300"/>
              </a:spcBef>
              <a:spcAft>
                <a:spcPts val="0"/>
              </a:spcAft>
              <a:buClr>
                <a:srgbClr val="000000"/>
              </a:buClr>
              <a:buSzPts val="500"/>
              <a:buFont typeface="Arial"/>
              <a:buNone/>
              <a:defRPr sz="500"/>
            </a:lvl1pPr>
            <a:lvl2pPr indent="-317500" lvl="1" marL="914400" algn="l">
              <a:lnSpc>
                <a:spcPct val="90000"/>
              </a:lnSpc>
              <a:spcBef>
                <a:spcPts val="900"/>
              </a:spcBef>
              <a:spcAft>
                <a:spcPts val="0"/>
              </a:spcAft>
              <a:buSzPts val="1400"/>
              <a:buChar char="▪"/>
              <a:defRPr/>
            </a:lvl2pPr>
            <a:lvl3pPr indent="-228600" lvl="2" marL="1371600" algn="l">
              <a:lnSpc>
                <a:spcPct val="90000"/>
              </a:lnSpc>
              <a:spcBef>
                <a:spcPts val="900"/>
              </a:spcBef>
              <a:spcAft>
                <a:spcPts val="0"/>
              </a:spcAft>
              <a:buSzPts val="1400"/>
              <a:buNone/>
              <a:defRPr/>
            </a:lvl3pPr>
            <a:lvl4pPr indent="-228600" lvl="3" marL="1828800" algn="l">
              <a:lnSpc>
                <a:spcPct val="90000"/>
              </a:lnSpc>
              <a:spcBef>
                <a:spcPts val="900"/>
              </a:spcBef>
              <a:spcAft>
                <a:spcPts val="0"/>
              </a:spcAft>
              <a:buSzPts val="1400"/>
              <a:buNone/>
              <a:defRPr/>
            </a:lvl4pPr>
            <a:lvl5pPr indent="-317500" lvl="4" marL="2286000" algn="l">
              <a:lnSpc>
                <a:spcPct val="90000"/>
              </a:lnSpc>
              <a:spcBef>
                <a:spcPts val="900"/>
              </a:spcBef>
              <a:spcAft>
                <a:spcPts val="0"/>
              </a:spcAft>
              <a:buSzPts val="1400"/>
              <a:buAutoNum type="arabicPeriod"/>
              <a:defRPr/>
            </a:lvl5pPr>
            <a:lvl6pPr indent="-317500" lvl="5" marL="2743200" algn="l">
              <a:lnSpc>
                <a:spcPct val="90000"/>
              </a:lnSpc>
              <a:spcBef>
                <a:spcPts val="900"/>
              </a:spcBef>
              <a:spcAft>
                <a:spcPts val="0"/>
              </a:spcAft>
              <a:buSzPts val="1400"/>
              <a:buAutoNum type="alphaLcPeriod"/>
              <a:defRPr/>
            </a:lvl6pPr>
            <a:lvl7pPr indent="-317500" lvl="6" marL="3200400" algn="l">
              <a:lnSpc>
                <a:spcPct val="90000"/>
              </a:lnSpc>
              <a:spcBef>
                <a:spcPts val="900"/>
              </a:spcBef>
              <a:spcAft>
                <a:spcPts val="0"/>
              </a:spcAft>
              <a:buSzPts val="1400"/>
              <a:buChar char="▪"/>
              <a:defRPr/>
            </a:lvl7pPr>
            <a:lvl8pPr indent="-228600" lvl="7" marL="3657600" algn="l">
              <a:lnSpc>
                <a:spcPct val="90000"/>
              </a:lnSpc>
              <a:spcBef>
                <a:spcPts val="900"/>
              </a:spcBef>
              <a:spcAft>
                <a:spcPts val="0"/>
              </a:spcAft>
              <a:buSzPts val="1400"/>
              <a:buNone/>
              <a:defRPr/>
            </a:lvl8pPr>
            <a:lvl9pPr indent="-228600" lvl="8" marL="4114800" algn="l">
              <a:lnSpc>
                <a:spcPct val="90000"/>
              </a:lnSpc>
              <a:spcBef>
                <a:spcPts val="900"/>
              </a:spcBef>
              <a:spcAft>
                <a:spcPts val="0"/>
              </a:spcAft>
              <a:buSzPts val="1400"/>
              <a:buNone/>
              <a:defRPr/>
            </a:lvl9pPr>
          </a:lstStyle>
          <a:p/>
        </p:txBody>
      </p:sp>
      <p:sp>
        <p:nvSpPr>
          <p:cNvPr id="284" name="Google Shape;284;p10"/>
          <p:cNvSpPr txBox="1"/>
          <p:nvPr>
            <p:ph idx="12" type="sldNum"/>
          </p:nvPr>
        </p:nvSpPr>
        <p:spPr>
          <a:xfrm>
            <a:off x="8467339" y="4684598"/>
            <a:ext cx="136800" cy="138600"/>
          </a:xfrm>
          <a:prstGeom prst="rect">
            <a:avLst/>
          </a:prstGeom>
          <a:noFill/>
          <a:ln>
            <a:noFill/>
          </a:ln>
        </p:spPr>
        <p:txBody>
          <a:bodyPr anchorCtr="0" anchor="ctr" bIns="0" lIns="0" spcFirstLastPara="1" rIns="0" wrap="square" tIns="0">
            <a:spAutoFit/>
          </a:bodyPr>
          <a:lstStyle>
            <a:lvl1pPr indent="0" lvl="0" marL="0" algn="r">
              <a:lnSpc>
                <a:spcPct val="100000"/>
              </a:lnSpc>
              <a:spcBef>
                <a:spcPts val="0"/>
              </a:spcBef>
              <a:spcAft>
                <a:spcPts val="0"/>
              </a:spcAft>
              <a:buClr>
                <a:srgbClr val="A6A6A6"/>
              </a:buClr>
              <a:buSzPts val="900"/>
              <a:buFont typeface="Arial"/>
              <a:buNone/>
              <a:defRPr sz="900">
                <a:solidFill>
                  <a:srgbClr val="A6A6A6"/>
                </a:solidFill>
              </a:defRPr>
            </a:lvl1pPr>
            <a:lvl2pPr indent="0" lvl="1" marL="0" algn="r">
              <a:lnSpc>
                <a:spcPct val="100000"/>
              </a:lnSpc>
              <a:spcBef>
                <a:spcPts val="0"/>
              </a:spcBef>
              <a:spcAft>
                <a:spcPts val="0"/>
              </a:spcAft>
              <a:buClr>
                <a:srgbClr val="A6A6A6"/>
              </a:buClr>
              <a:buSzPts val="900"/>
              <a:buFont typeface="Arial"/>
              <a:buNone/>
              <a:defRPr sz="900">
                <a:solidFill>
                  <a:srgbClr val="A6A6A6"/>
                </a:solidFill>
              </a:defRPr>
            </a:lvl2pPr>
            <a:lvl3pPr indent="0" lvl="2" marL="0" algn="r">
              <a:lnSpc>
                <a:spcPct val="100000"/>
              </a:lnSpc>
              <a:spcBef>
                <a:spcPts val="0"/>
              </a:spcBef>
              <a:spcAft>
                <a:spcPts val="0"/>
              </a:spcAft>
              <a:buClr>
                <a:srgbClr val="A6A6A6"/>
              </a:buClr>
              <a:buSzPts val="900"/>
              <a:buFont typeface="Arial"/>
              <a:buNone/>
              <a:defRPr sz="900">
                <a:solidFill>
                  <a:srgbClr val="A6A6A6"/>
                </a:solidFill>
              </a:defRPr>
            </a:lvl3pPr>
            <a:lvl4pPr indent="0" lvl="3" marL="0" algn="r">
              <a:lnSpc>
                <a:spcPct val="100000"/>
              </a:lnSpc>
              <a:spcBef>
                <a:spcPts val="0"/>
              </a:spcBef>
              <a:spcAft>
                <a:spcPts val="0"/>
              </a:spcAft>
              <a:buClr>
                <a:srgbClr val="A6A6A6"/>
              </a:buClr>
              <a:buSzPts val="900"/>
              <a:buFont typeface="Arial"/>
              <a:buNone/>
              <a:defRPr sz="900">
                <a:solidFill>
                  <a:srgbClr val="A6A6A6"/>
                </a:solidFill>
              </a:defRPr>
            </a:lvl4pPr>
            <a:lvl5pPr indent="0" lvl="4" marL="0" algn="r">
              <a:lnSpc>
                <a:spcPct val="100000"/>
              </a:lnSpc>
              <a:spcBef>
                <a:spcPts val="0"/>
              </a:spcBef>
              <a:spcAft>
                <a:spcPts val="0"/>
              </a:spcAft>
              <a:buClr>
                <a:srgbClr val="A6A6A6"/>
              </a:buClr>
              <a:buSzPts val="900"/>
              <a:buFont typeface="Arial"/>
              <a:buNone/>
              <a:defRPr sz="900">
                <a:solidFill>
                  <a:srgbClr val="A6A6A6"/>
                </a:solidFill>
              </a:defRPr>
            </a:lvl5pPr>
            <a:lvl6pPr indent="0" lvl="5" marL="0" algn="r">
              <a:lnSpc>
                <a:spcPct val="100000"/>
              </a:lnSpc>
              <a:spcBef>
                <a:spcPts val="0"/>
              </a:spcBef>
              <a:spcAft>
                <a:spcPts val="0"/>
              </a:spcAft>
              <a:buClr>
                <a:srgbClr val="A6A6A6"/>
              </a:buClr>
              <a:buSzPts val="900"/>
              <a:buFont typeface="Arial"/>
              <a:buNone/>
              <a:defRPr sz="900">
                <a:solidFill>
                  <a:srgbClr val="A6A6A6"/>
                </a:solidFill>
              </a:defRPr>
            </a:lvl6pPr>
            <a:lvl7pPr indent="0" lvl="6" marL="0" algn="r">
              <a:lnSpc>
                <a:spcPct val="100000"/>
              </a:lnSpc>
              <a:spcBef>
                <a:spcPts val="0"/>
              </a:spcBef>
              <a:spcAft>
                <a:spcPts val="0"/>
              </a:spcAft>
              <a:buClr>
                <a:srgbClr val="A6A6A6"/>
              </a:buClr>
              <a:buSzPts val="900"/>
              <a:buFont typeface="Arial"/>
              <a:buNone/>
              <a:defRPr sz="900">
                <a:solidFill>
                  <a:srgbClr val="A6A6A6"/>
                </a:solidFill>
              </a:defRPr>
            </a:lvl7pPr>
            <a:lvl8pPr indent="0" lvl="7" marL="0" algn="r">
              <a:lnSpc>
                <a:spcPct val="100000"/>
              </a:lnSpc>
              <a:spcBef>
                <a:spcPts val="0"/>
              </a:spcBef>
              <a:spcAft>
                <a:spcPts val="0"/>
              </a:spcAft>
              <a:buClr>
                <a:srgbClr val="A6A6A6"/>
              </a:buClr>
              <a:buSzPts val="900"/>
              <a:buFont typeface="Arial"/>
              <a:buNone/>
              <a:defRPr sz="900">
                <a:solidFill>
                  <a:srgbClr val="A6A6A6"/>
                </a:solidFill>
              </a:defRPr>
            </a:lvl8pPr>
            <a:lvl9pPr indent="0" lvl="8" marL="0" algn="r">
              <a:lnSpc>
                <a:spcPct val="100000"/>
              </a:lnSpc>
              <a:spcBef>
                <a:spcPts val="0"/>
              </a:spcBef>
              <a:spcAft>
                <a:spcPts val="0"/>
              </a:spcAft>
              <a:buClr>
                <a:srgbClr val="A6A6A6"/>
              </a:buClr>
              <a:buSzPts val="900"/>
              <a:buFont typeface="Arial"/>
              <a:buNone/>
              <a:defRPr sz="900">
                <a:solidFill>
                  <a:srgbClr val="A6A6A6"/>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grpSp>
        <p:nvGrpSpPr>
          <p:cNvPr id="6" name="Google Shape;6;p1"/>
          <p:cNvGrpSpPr/>
          <p:nvPr/>
        </p:nvGrpSpPr>
        <p:grpSpPr>
          <a:xfrm>
            <a:off x="2236883" y="-921582"/>
            <a:ext cx="4670325" cy="367892"/>
            <a:chOff x="0" y="-120"/>
            <a:chExt cx="6227100" cy="490522"/>
          </a:xfrm>
        </p:grpSpPr>
        <p:sp>
          <p:nvSpPr>
            <p:cNvPr id="7" name="Google Shape;7;p1"/>
            <p:cNvSpPr/>
            <p:nvPr/>
          </p:nvSpPr>
          <p:spPr>
            <a:xfrm rot="-5400000">
              <a:off x="3007799" y="-2728898"/>
              <a:ext cx="211500" cy="6227100"/>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 name="Google Shape;8;p1"/>
            <p:cNvGrpSpPr/>
            <p:nvPr/>
          </p:nvGrpSpPr>
          <p:grpSpPr>
            <a:xfrm>
              <a:off x="-1" y="-120"/>
              <a:ext cx="6227011" cy="211502"/>
              <a:chOff x="0" y="-120"/>
              <a:chExt cx="6227011" cy="211502"/>
            </a:xfrm>
          </p:grpSpPr>
          <p:sp>
            <p:nvSpPr>
              <p:cNvPr id="9" name="Google Shape;9;p1"/>
              <p:cNvSpPr/>
              <p:nvPr/>
            </p:nvSpPr>
            <p:spPr>
              <a:xfrm rot="-5400000">
                <a:off x="168150" y="-168268"/>
                <a:ext cx="211500" cy="5478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
              <p:cNvSpPr/>
              <p:nvPr/>
            </p:nvSpPr>
            <p:spPr>
              <a:xfrm rot="-5400000">
                <a:off x="799173" y="-168268"/>
                <a:ext cx="211500" cy="547800"/>
              </a:xfrm>
              <a:prstGeom prst="rect">
                <a:avLst/>
              </a:prstGeom>
              <a:solidFill>
                <a:srgbClr val="0066A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rot="-5400000">
                <a:off x="1430197" y="-168268"/>
                <a:ext cx="211500" cy="547800"/>
              </a:xfrm>
              <a:prstGeom prst="rect">
                <a:avLst/>
              </a:prstGeom>
              <a:solidFill>
                <a:srgbClr val="00B7D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rot="-5400000">
                <a:off x="2061221" y="-168268"/>
                <a:ext cx="211500" cy="547800"/>
              </a:xfrm>
              <a:prstGeom prst="rect">
                <a:avLst/>
              </a:prstGeom>
              <a:solidFill>
                <a:schemeClr val="accent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rot="-5400000">
                <a:off x="2692244" y="-168268"/>
                <a:ext cx="211500" cy="547800"/>
              </a:xfrm>
              <a:prstGeom prst="rect">
                <a:avLst/>
              </a:prstGeom>
              <a:solidFill>
                <a:srgbClr val="61A4B4"/>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rot="-5400000">
                <a:off x="3323268" y="-168269"/>
                <a:ext cx="211500" cy="547800"/>
              </a:xfrm>
              <a:prstGeom prst="rect">
                <a:avLst/>
              </a:prstGeom>
              <a:solidFill>
                <a:srgbClr val="82D7C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rot="-5400000">
                <a:off x="3954292" y="-168268"/>
                <a:ext cx="211500" cy="547800"/>
              </a:xfrm>
              <a:prstGeom prst="rect">
                <a:avLst/>
              </a:prstGeom>
              <a:solidFill>
                <a:schemeClr val="accent6"/>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rot="-5400000">
                <a:off x="4585315" y="-168270"/>
                <a:ext cx="211500" cy="547800"/>
              </a:xfrm>
              <a:prstGeom prst="rect">
                <a:avLst/>
              </a:prstGeom>
              <a:solidFill>
                <a:srgbClr val="99D28C"/>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rot="-5400000">
                <a:off x="5216338" y="-168270"/>
                <a:ext cx="211500" cy="547800"/>
              </a:xfrm>
              <a:prstGeom prst="rect">
                <a:avLst/>
              </a:pr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rot="-5400000">
                <a:off x="5847361" y="-168270"/>
                <a:ext cx="211500" cy="547800"/>
              </a:xfrm>
              <a:prstGeom prst="rect">
                <a:avLst/>
              </a:prstGeom>
              <a:solidFill>
                <a:schemeClr val="accent5"/>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 name="Google Shape;19;p1"/>
          <p:cNvGrpSpPr/>
          <p:nvPr/>
        </p:nvGrpSpPr>
        <p:grpSpPr>
          <a:xfrm>
            <a:off x="523876" y="4413235"/>
            <a:ext cx="1091175" cy="432895"/>
            <a:chOff x="0" y="-1"/>
            <a:chExt cx="1454900" cy="577193"/>
          </a:xfrm>
        </p:grpSpPr>
        <p:sp>
          <p:nvSpPr>
            <p:cNvPr id="20" name="Google Shape;20;p1"/>
            <p:cNvSpPr/>
            <p:nvPr/>
          </p:nvSpPr>
          <p:spPr>
            <a:xfrm>
              <a:off x="289214" y="284162"/>
              <a:ext cx="268380" cy="293004"/>
            </a:xfrm>
            <a:custGeom>
              <a:rect b="b" l="l" r="r" t="t"/>
              <a:pathLst>
                <a:path extrusionOk="0" h="21600" w="2160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
            <p:cNvSpPr/>
            <p:nvPr/>
          </p:nvSpPr>
          <p:spPr>
            <a:xfrm>
              <a:off x="0" y="284162"/>
              <a:ext cx="251964" cy="284796"/>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
            <p:cNvSpPr/>
            <p:nvPr/>
          </p:nvSpPr>
          <p:spPr>
            <a:xfrm>
              <a:off x="76645" y="-1"/>
              <a:ext cx="266480" cy="267138"/>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
            <p:cNvSpPr/>
            <p:nvPr/>
          </p:nvSpPr>
          <p:spPr>
            <a:xfrm>
              <a:off x="901742" y="364991"/>
              <a:ext cx="176202" cy="212166"/>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1124020" y="284162"/>
              <a:ext cx="33600" cy="2847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1199165" y="280373"/>
              <a:ext cx="126306" cy="28857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1341878" y="318262"/>
              <a:ext cx="113022" cy="258930"/>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637155" y="284162"/>
              <a:ext cx="226692" cy="284796"/>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1"/>
          <p:cNvSpPr/>
          <p:nvPr/>
        </p:nvSpPr>
        <p:spPr>
          <a:xfrm>
            <a:off x="121139" y="89450"/>
            <a:ext cx="8901600" cy="4806300"/>
          </a:xfrm>
          <a:prstGeom prst="rect">
            <a:avLst/>
          </a:prstGeom>
          <a:solidFill>
            <a:srgbClr val="FFFFFF"/>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
          <p:cNvSpPr txBox="1"/>
          <p:nvPr/>
        </p:nvSpPr>
        <p:spPr>
          <a:xfrm>
            <a:off x="26227" y="-496723"/>
            <a:ext cx="9075300" cy="3462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chemeClr val="accent2"/>
              </a:buClr>
              <a:buSzPts val="1800"/>
              <a:buFont typeface="Roboto Slab"/>
              <a:buNone/>
            </a:pPr>
            <a:r>
              <a:rPr b="0" i="0" lang="en-GB" sz="1800" u="none" cap="none" strike="noStrike">
                <a:solidFill>
                  <a:schemeClr val="accent2"/>
                </a:solidFill>
                <a:latin typeface="Roboto Slab"/>
                <a:ea typeface="Roboto Slab"/>
                <a:cs typeface="Roboto Slab"/>
                <a:sym typeface="Roboto Slab"/>
              </a:rPr>
              <a:t>Logo (Animatie)</a:t>
            </a:r>
            <a:endParaRPr sz="1100"/>
          </a:p>
        </p:txBody>
      </p:sp>
      <p:sp>
        <p:nvSpPr>
          <p:cNvPr id="30" name="Google Shape;30;p1"/>
          <p:cNvSpPr/>
          <p:nvPr/>
        </p:nvSpPr>
        <p:spPr>
          <a:xfrm>
            <a:off x="3407603" y="2462035"/>
            <a:ext cx="713070" cy="778518"/>
          </a:xfrm>
          <a:custGeom>
            <a:rect b="b" l="l" r="r" t="t"/>
            <a:pathLst>
              <a:path extrusionOk="0" h="21600" w="2160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2639169" y="2462035"/>
            <a:ext cx="669438" cy="756702"/>
          </a:xfrm>
          <a:custGeom>
            <a:rect b="b" l="l" r="r" t="t"/>
            <a:pathLst>
              <a:path extrusionOk="0" h="21600" w="2160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2842814" y="1707023"/>
            <a:ext cx="707993" cy="709722"/>
          </a:xfrm>
          <a:custGeom>
            <a:rect b="b" l="l" r="r" t="t"/>
            <a:pathLst>
              <a:path extrusionOk="0" h="21600" w="20165">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35074" y="2676795"/>
            <a:ext cx="468126" cy="563760"/>
          </a:xfrm>
          <a:custGeom>
            <a:rect b="b" l="l" r="r" t="t"/>
            <a:pathLst>
              <a:path extrusionOk="0" h="21600" w="2160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
          <p:cNvSpPr/>
          <p:nvPr/>
        </p:nvSpPr>
        <p:spPr>
          <a:xfrm>
            <a:off x="5625662" y="2462035"/>
            <a:ext cx="88800" cy="756600"/>
          </a:xfrm>
          <a:prstGeom prst="rect">
            <a:avLst/>
          </a:pr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
          <p:cNvSpPr/>
          <p:nvPr/>
        </p:nvSpPr>
        <p:spPr>
          <a:xfrm>
            <a:off x="5825321" y="2451968"/>
            <a:ext cx="335556" cy="766746"/>
          </a:xfrm>
          <a:custGeom>
            <a:rect b="b" l="l" r="r" t="t"/>
            <a:pathLst>
              <a:path extrusionOk="0" h="21600" w="2160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
          <p:cNvSpPr/>
          <p:nvPr/>
        </p:nvSpPr>
        <p:spPr>
          <a:xfrm>
            <a:off x="6204505" y="2552636"/>
            <a:ext cx="300348" cy="687906"/>
          </a:xfrm>
          <a:custGeom>
            <a:rect b="b" l="l" r="r" t="t"/>
            <a:pathLst>
              <a:path extrusionOk="0" h="21600" w="2160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
          <p:cNvSpPr/>
          <p:nvPr/>
        </p:nvSpPr>
        <p:spPr>
          <a:xfrm>
            <a:off x="4332074" y="2462035"/>
            <a:ext cx="602316" cy="756702"/>
          </a:xfrm>
          <a:custGeom>
            <a:rect b="b" l="l" r="r" t="t"/>
            <a:pathLst>
              <a:path extrusionOk="0" h="21600" w="2160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
          <p:cNvSpPr txBox="1"/>
          <p:nvPr>
            <p:ph type="title"/>
          </p:nvPr>
        </p:nvSpPr>
        <p:spPr>
          <a:xfrm>
            <a:off x="457200" y="205978"/>
            <a:ext cx="8229600" cy="994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1pPr>
            <a:lvl2pPr lvl="1"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2pPr>
            <a:lvl3pPr lvl="2"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3pPr>
            <a:lvl4pPr lvl="3"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4pPr>
            <a:lvl5pPr lvl="4"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5pPr>
            <a:lvl6pPr lvl="5"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6pPr>
            <a:lvl7pPr lvl="6"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7pPr>
            <a:lvl8pPr lvl="7"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8pPr>
            <a:lvl9pPr lvl="8"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9pPr>
          </a:lstStyle>
          <a:p/>
        </p:txBody>
      </p:sp>
      <p:sp>
        <p:nvSpPr>
          <p:cNvPr id="39" name="Google Shape;39;p1"/>
          <p:cNvSpPr txBox="1"/>
          <p:nvPr>
            <p:ph idx="1" type="body"/>
          </p:nvPr>
        </p:nvSpPr>
        <p:spPr>
          <a:xfrm>
            <a:off x="457200" y="1200150"/>
            <a:ext cx="8229600" cy="3943200"/>
          </a:xfrm>
          <a:prstGeom prst="rect">
            <a:avLst/>
          </a:prstGeom>
          <a:noFill/>
          <a:ln>
            <a:noFill/>
          </a:ln>
        </p:spPr>
        <p:txBody>
          <a:bodyPr anchorCtr="0" anchor="t" bIns="0" lIns="0" spcFirstLastPara="1" rIns="0" wrap="square" tIns="0">
            <a:noAutofit/>
          </a:bodyPr>
          <a:lstStyle>
            <a:lvl1pPr indent="-304800" lvl="0" marL="457200" marR="0" rtl="0" algn="l">
              <a:lnSpc>
                <a:spcPct val="90000"/>
              </a:lnSpc>
              <a:spcBef>
                <a:spcPts val="900"/>
              </a:spcBef>
              <a:spcAft>
                <a:spcPts val="0"/>
              </a:spcAft>
              <a:buClr>
                <a:schemeClr val="accent1"/>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90000"/>
              </a:lnSpc>
              <a:spcBef>
                <a:spcPts val="900"/>
              </a:spcBef>
              <a:spcAft>
                <a:spcPts val="0"/>
              </a:spcAft>
              <a:buClr>
                <a:schemeClr val="accent1"/>
              </a:buClr>
              <a:buSzPts val="1200"/>
              <a:buFont typeface="Arial"/>
              <a:buChar char="▪"/>
              <a:defRPr b="0" i="0" sz="1200" u="none" cap="none" strike="noStrike">
                <a:solidFill>
                  <a:srgbClr val="000000"/>
                </a:solidFill>
                <a:latin typeface="Arial"/>
                <a:ea typeface="Arial"/>
                <a:cs typeface="Arial"/>
                <a:sym typeface="Arial"/>
              </a:defRPr>
            </a:lvl2pPr>
            <a:lvl3pPr indent="-228600" lvl="2" marL="1371600" marR="0" rtl="0" algn="l">
              <a:lnSpc>
                <a:spcPct val="90000"/>
              </a:lnSpc>
              <a:spcBef>
                <a:spcPts val="900"/>
              </a:spcBef>
              <a:spcAft>
                <a:spcPts val="0"/>
              </a:spcAft>
              <a:buClr>
                <a:schemeClr val="accent1"/>
              </a:buClr>
              <a:buSzPts val="1200"/>
              <a:buFont typeface="Noto Sans Symbols"/>
              <a:buNone/>
              <a:defRPr b="0" i="0" sz="1200" u="none" cap="none" strike="noStrike">
                <a:solidFill>
                  <a:srgbClr val="000000"/>
                </a:solidFill>
                <a:latin typeface="Arial"/>
                <a:ea typeface="Arial"/>
                <a:cs typeface="Arial"/>
                <a:sym typeface="Arial"/>
              </a:defRPr>
            </a:lvl3pPr>
            <a:lvl4pPr indent="-228600" lvl="3" marL="1828800" marR="0" rtl="0" algn="l">
              <a:lnSpc>
                <a:spcPct val="90000"/>
              </a:lnSpc>
              <a:spcBef>
                <a:spcPts val="900"/>
              </a:spcBef>
              <a:spcAft>
                <a:spcPts val="0"/>
              </a:spcAft>
              <a:buClr>
                <a:schemeClr val="accent1"/>
              </a:buClr>
              <a:buSzPts val="1200"/>
              <a:buFont typeface="Noto Sans Symbols"/>
              <a:buNone/>
              <a:defRPr b="0" i="0" sz="1200" u="none" cap="none" strike="noStrike">
                <a:solidFill>
                  <a:srgbClr val="000000"/>
                </a:solidFill>
                <a:latin typeface="Arial"/>
                <a:ea typeface="Arial"/>
                <a:cs typeface="Arial"/>
                <a:sym typeface="Arial"/>
              </a:defRPr>
            </a:lvl4pPr>
            <a:lvl5pPr indent="-304800" lvl="4" marL="2286000" marR="0" rtl="0" algn="l">
              <a:lnSpc>
                <a:spcPct val="90000"/>
              </a:lnSpc>
              <a:spcBef>
                <a:spcPts val="900"/>
              </a:spcBef>
              <a:spcAft>
                <a:spcPts val="0"/>
              </a:spcAft>
              <a:buClr>
                <a:schemeClr val="accent1"/>
              </a:buClr>
              <a:buSzPts val="1200"/>
              <a:buFont typeface="Noto Sans Symbols"/>
              <a:buAutoNum type="arabicPeriod"/>
              <a:defRPr b="0" i="0" sz="1200" u="none" cap="none" strike="noStrike">
                <a:solidFill>
                  <a:srgbClr val="000000"/>
                </a:solidFill>
                <a:latin typeface="Arial"/>
                <a:ea typeface="Arial"/>
                <a:cs typeface="Arial"/>
                <a:sym typeface="Arial"/>
              </a:defRPr>
            </a:lvl5pPr>
            <a:lvl6pPr indent="-304800" lvl="5" marL="2743200" marR="0" rtl="0" algn="l">
              <a:lnSpc>
                <a:spcPct val="90000"/>
              </a:lnSpc>
              <a:spcBef>
                <a:spcPts val="900"/>
              </a:spcBef>
              <a:spcAft>
                <a:spcPts val="0"/>
              </a:spcAft>
              <a:buClr>
                <a:schemeClr val="accent1"/>
              </a:buClr>
              <a:buSzPts val="1200"/>
              <a:buFont typeface="Noto Sans Symbols"/>
              <a:buAutoNum type="alphaLcPeriod"/>
              <a:defRPr b="0" i="0" sz="1200" u="none" cap="none" strike="noStrike">
                <a:solidFill>
                  <a:srgbClr val="000000"/>
                </a:solidFill>
                <a:latin typeface="Arial"/>
                <a:ea typeface="Arial"/>
                <a:cs typeface="Arial"/>
                <a:sym typeface="Arial"/>
              </a:defRPr>
            </a:lvl6pPr>
            <a:lvl7pPr indent="-304800" lvl="6" marL="3200400" marR="0" rtl="0" algn="l">
              <a:lnSpc>
                <a:spcPct val="90000"/>
              </a:lnSpc>
              <a:spcBef>
                <a:spcPts val="900"/>
              </a:spcBef>
              <a:spcAft>
                <a:spcPts val="0"/>
              </a:spcAft>
              <a:buClr>
                <a:schemeClr val="accent1"/>
              </a:buClr>
              <a:buSzPts val="1200"/>
              <a:buFont typeface="Arial"/>
              <a:buChar char="▪"/>
              <a:defRPr b="0" i="0" sz="1200" u="none" cap="none" strike="noStrike">
                <a:solidFill>
                  <a:srgbClr val="000000"/>
                </a:solidFill>
                <a:latin typeface="Arial"/>
                <a:ea typeface="Arial"/>
                <a:cs typeface="Arial"/>
                <a:sym typeface="Arial"/>
              </a:defRPr>
            </a:lvl7pPr>
            <a:lvl8pPr indent="-228600" lvl="7" marL="3657600" marR="0" rtl="0" algn="l">
              <a:lnSpc>
                <a:spcPct val="90000"/>
              </a:lnSpc>
              <a:spcBef>
                <a:spcPts val="900"/>
              </a:spcBef>
              <a:spcAft>
                <a:spcPts val="0"/>
              </a:spcAft>
              <a:buClr>
                <a:schemeClr val="accent1"/>
              </a:buClr>
              <a:buSzPts val="1200"/>
              <a:buFont typeface="Noto Sans Symbols"/>
              <a:buNone/>
              <a:defRPr b="0" i="0" sz="1200" u="none" cap="none" strike="noStrike">
                <a:solidFill>
                  <a:srgbClr val="000000"/>
                </a:solidFill>
                <a:latin typeface="Arial"/>
                <a:ea typeface="Arial"/>
                <a:cs typeface="Arial"/>
                <a:sym typeface="Arial"/>
              </a:defRPr>
            </a:lvl8pPr>
            <a:lvl9pPr indent="-228600" lvl="8" marL="4114800" marR="0" rtl="0" algn="l">
              <a:lnSpc>
                <a:spcPct val="90000"/>
              </a:lnSpc>
              <a:spcBef>
                <a:spcPts val="900"/>
              </a:spcBef>
              <a:spcAft>
                <a:spcPts val="0"/>
              </a:spcAft>
              <a:buClr>
                <a:schemeClr val="accent1"/>
              </a:buClr>
              <a:buSzPts val="1200"/>
              <a:buFont typeface="Noto Sans Symbols"/>
              <a:buNone/>
              <a:defRPr b="0" i="0" sz="1200" u="none" cap="none" strike="noStrike">
                <a:solidFill>
                  <a:srgbClr val="000000"/>
                </a:solidFill>
                <a:latin typeface="Arial"/>
                <a:ea typeface="Arial"/>
                <a:cs typeface="Arial"/>
                <a:sym typeface="Arial"/>
              </a:defRPr>
            </a:lvl9pPr>
          </a:lstStyle>
          <a:p/>
        </p:txBody>
      </p:sp>
      <p:sp>
        <p:nvSpPr>
          <p:cNvPr id="40" name="Google Shape;40;p1"/>
          <p:cNvSpPr txBox="1"/>
          <p:nvPr>
            <p:ph idx="12" type="sldNum"/>
          </p:nvPr>
        </p:nvSpPr>
        <p:spPr>
          <a:xfrm>
            <a:off x="4419600" y="4629150"/>
            <a:ext cx="2133600" cy="138600"/>
          </a:xfrm>
          <a:prstGeom prst="rect">
            <a:avLst/>
          </a:prstGeom>
          <a:noFill/>
          <a:ln>
            <a:noFill/>
          </a:ln>
        </p:spPr>
        <p:txBody>
          <a:bodyPr anchorCtr="0" anchor="ctr" bIns="0" lIns="0" spcFirstLastPara="1" rIns="0" wrap="square" tIns="0">
            <a:spAutoFit/>
          </a:bodyPr>
          <a:lstStyle>
            <a:lvl1pPr indent="0" lvl="0"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1pPr>
            <a:lvl2pPr indent="0" lvl="1"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2pPr>
            <a:lvl3pPr indent="0" lvl="2"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3pPr>
            <a:lvl4pPr indent="0" lvl="3"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4pPr>
            <a:lvl5pPr indent="0" lvl="4"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5pPr>
            <a:lvl6pPr indent="0" lvl="5"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6pPr>
            <a:lvl7pPr indent="0" lvl="6"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7pPr>
            <a:lvl8pPr indent="0" lvl="7"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8pPr>
            <a:lvl9pPr indent="0" lvl="8" marL="0" marR="0" rtl="0" algn="r">
              <a:lnSpc>
                <a:spcPct val="100000"/>
              </a:lnSpc>
              <a:spcBef>
                <a:spcPts val="0"/>
              </a:spcBef>
              <a:spcAft>
                <a:spcPts val="0"/>
              </a:spcAft>
              <a:buClr>
                <a:srgbClr val="A6A6A6"/>
              </a:buClr>
              <a:buSzPts val="900"/>
              <a:buFont typeface="Arial"/>
              <a:buNone/>
              <a:defRPr b="0" i="0" sz="900" u="none" cap="none" strike="noStrike">
                <a:solidFill>
                  <a:srgbClr val="A6A6A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grpSp>
        <p:nvGrpSpPr>
          <p:cNvPr id="531" name="Google Shape;531;p18"/>
          <p:cNvGrpSpPr/>
          <p:nvPr/>
        </p:nvGrpSpPr>
        <p:grpSpPr>
          <a:xfrm>
            <a:off x="4762599" y="-1"/>
            <a:ext cx="5504651" cy="5143502"/>
            <a:chOff x="0" y="-1"/>
            <a:chExt cx="7339534" cy="6858003"/>
          </a:xfrm>
        </p:grpSpPr>
        <p:sp>
          <p:nvSpPr>
            <p:cNvPr id="532" name="Google Shape;532;p18"/>
            <p:cNvSpPr/>
            <p:nvPr/>
          </p:nvSpPr>
          <p:spPr>
            <a:xfrm>
              <a:off x="0" y="0"/>
              <a:ext cx="7339500" cy="6858000"/>
            </a:xfrm>
            <a:prstGeom prst="rect">
              <a:avLst/>
            </a:prstGeom>
            <a:solidFill>
              <a:srgbClr val="F2F2F2">
                <a:alpha val="80000"/>
              </a:srgbClr>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mage11.jpeg" id="533" name="Google Shape;533;p18"/>
            <p:cNvPicPr preferRelativeResize="0"/>
            <p:nvPr/>
          </p:nvPicPr>
          <p:blipFill rotWithShape="1">
            <a:blip r:embed="rId3">
              <a:alphaModFix/>
            </a:blip>
            <a:srcRect b="29" l="0" r="0" t="29"/>
            <a:stretch/>
          </p:blipFill>
          <p:spPr>
            <a:xfrm>
              <a:off x="0" y="-1"/>
              <a:ext cx="7339534" cy="6858003"/>
            </a:xfrm>
            <a:prstGeom prst="rect">
              <a:avLst/>
            </a:prstGeom>
            <a:noFill/>
            <a:ln>
              <a:noFill/>
            </a:ln>
          </p:spPr>
        </p:pic>
      </p:grpSp>
      <p:sp>
        <p:nvSpPr>
          <p:cNvPr id="534" name="Google Shape;534;p18"/>
          <p:cNvSpPr txBox="1"/>
          <p:nvPr>
            <p:ph idx="1" type="body"/>
          </p:nvPr>
        </p:nvSpPr>
        <p:spPr>
          <a:xfrm>
            <a:off x="392900" y="3029151"/>
            <a:ext cx="2562600" cy="9702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dk1"/>
              </a:buClr>
              <a:buSzPts val="1100"/>
              <a:buFont typeface="Arial"/>
              <a:buNone/>
            </a:pPr>
            <a:r>
              <a:rPr b="0" i="1" lang="en-GB" sz="1400">
                <a:solidFill>
                  <a:schemeClr val="lt1"/>
                </a:solidFill>
              </a:rPr>
              <a:t>Group 3</a:t>
            </a:r>
            <a:endParaRPr b="0" i="1" sz="1400">
              <a:solidFill>
                <a:schemeClr val="lt1"/>
              </a:solidFill>
            </a:endParaRPr>
          </a:p>
          <a:p>
            <a:pPr indent="0" lvl="0" marL="0" rtl="0" algn="l">
              <a:lnSpc>
                <a:spcPct val="100000"/>
              </a:lnSpc>
              <a:spcBef>
                <a:spcPts val="0"/>
              </a:spcBef>
              <a:spcAft>
                <a:spcPts val="0"/>
              </a:spcAft>
              <a:buClr>
                <a:schemeClr val="dk1"/>
              </a:buClr>
              <a:buSzPts val="1100"/>
              <a:buFont typeface="Arial"/>
              <a:buNone/>
            </a:pPr>
            <a:r>
              <a:rPr b="0" i="1" lang="en-GB" sz="1400">
                <a:solidFill>
                  <a:schemeClr val="lt1"/>
                </a:solidFill>
              </a:rPr>
              <a:t>Ditte Tangkau (5423767)</a:t>
            </a:r>
            <a:endParaRPr b="0" i="1" sz="1400">
              <a:solidFill>
                <a:schemeClr val="lt1"/>
              </a:solidFill>
            </a:endParaRPr>
          </a:p>
          <a:p>
            <a:pPr indent="0" lvl="0" marL="0" rtl="0" algn="l">
              <a:lnSpc>
                <a:spcPct val="100000"/>
              </a:lnSpc>
              <a:spcBef>
                <a:spcPts val="0"/>
              </a:spcBef>
              <a:spcAft>
                <a:spcPts val="0"/>
              </a:spcAft>
              <a:buClr>
                <a:schemeClr val="dk1"/>
              </a:buClr>
              <a:buSzPts val="1100"/>
              <a:buFont typeface="Arial"/>
              <a:buNone/>
            </a:pPr>
            <a:r>
              <a:rPr b="0" i="1" lang="en-GB" sz="1400">
                <a:solidFill>
                  <a:schemeClr val="lt1"/>
                </a:solidFill>
              </a:rPr>
              <a:t>Fleur Kleene (5637104)</a:t>
            </a:r>
            <a:endParaRPr b="0" i="1" sz="1400">
              <a:solidFill>
                <a:schemeClr val="lt1"/>
              </a:solidFill>
            </a:endParaRPr>
          </a:p>
          <a:p>
            <a:pPr indent="0" lvl="0" marL="0" rtl="0" algn="l">
              <a:lnSpc>
                <a:spcPct val="100000"/>
              </a:lnSpc>
              <a:spcBef>
                <a:spcPts val="0"/>
              </a:spcBef>
              <a:spcAft>
                <a:spcPts val="0"/>
              </a:spcAft>
              <a:buClr>
                <a:schemeClr val="dk1"/>
              </a:buClr>
              <a:buSzPts val="1100"/>
              <a:buFont typeface="Arial"/>
              <a:buNone/>
            </a:pPr>
            <a:r>
              <a:rPr b="0" i="1" lang="en-GB" sz="1400">
                <a:solidFill>
                  <a:schemeClr val="lt1"/>
                </a:solidFill>
              </a:rPr>
              <a:t>Ekaterina Karmanova </a:t>
            </a:r>
            <a:endParaRPr b="0" i="1" sz="1400">
              <a:solidFill>
                <a:schemeClr val="lt1"/>
              </a:solidFill>
            </a:endParaRPr>
          </a:p>
        </p:txBody>
      </p:sp>
      <p:sp>
        <p:nvSpPr>
          <p:cNvPr id="535" name="Google Shape;535;p18"/>
          <p:cNvSpPr txBox="1"/>
          <p:nvPr>
            <p:ph idx="3" type="body"/>
          </p:nvPr>
        </p:nvSpPr>
        <p:spPr>
          <a:xfrm>
            <a:off x="392900" y="963375"/>
            <a:ext cx="4019400" cy="1783800"/>
          </a:xfrm>
          <a:prstGeom prst="rect">
            <a:avLst/>
          </a:prstGeom>
          <a:noFill/>
          <a:ln>
            <a:noFill/>
          </a:ln>
        </p:spPr>
        <p:txBody>
          <a:bodyPr anchorCtr="0" anchor="b" bIns="0" lIns="0" spcFirstLastPara="1" rIns="0" wrap="square" tIns="0">
            <a:normAutofit fontScale="85000"/>
          </a:bodyPr>
          <a:lstStyle/>
          <a:p>
            <a:pPr indent="0" lvl="0" marL="0" rtl="0" algn="ctr">
              <a:lnSpc>
                <a:spcPct val="115000"/>
              </a:lnSpc>
              <a:spcBef>
                <a:spcPts val="0"/>
              </a:spcBef>
              <a:spcAft>
                <a:spcPts val="0"/>
              </a:spcAft>
              <a:buClr>
                <a:schemeClr val="dk1"/>
              </a:buClr>
              <a:buSzPct val="36666"/>
              <a:buFont typeface="Arial"/>
              <a:buNone/>
            </a:pPr>
            <a:r>
              <a:rPr lang="en-GB" sz="3000">
                <a:solidFill>
                  <a:srgbClr val="FFFFFF"/>
                </a:solidFill>
              </a:rPr>
              <a:t>Urgent appendix removal training for non-medical personal in unstable environment </a:t>
            </a:r>
            <a:endParaRPr>
              <a:solidFill>
                <a:srgbClr val="FFFFFF"/>
              </a:solidFill>
            </a:endParaRPr>
          </a:p>
        </p:txBody>
      </p:sp>
      <p:sp>
        <p:nvSpPr>
          <p:cNvPr id="536" name="Google Shape;536;p18"/>
          <p:cNvSpPr txBox="1"/>
          <p:nvPr>
            <p:ph idx="4" type="body"/>
          </p:nvPr>
        </p:nvSpPr>
        <p:spPr>
          <a:xfrm>
            <a:off x="392906" y="3024961"/>
            <a:ext cx="818100" cy="4200"/>
          </a:xfrm>
          <a:prstGeom prst="rect">
            <a:avLst/>
          </a:prstGeom>
          <a:solidFill>
            <a:srgbClr val="FFFFFF"/>
          </a:solidFill>
          <a:ln>
            <a:noFill/>
          </a:ln>
        </p:spPr>
        <p:txBody>
          <a:bodyPr anchorCtr="0" anchor="t" bIns="0" lIns="0" spcFirstLastPara="1" rIns="0" wrap="square" tIns="0">
            <a:normAutofit fontScale="25000" lnSpcReduction="20000"/>
          </a:bodyPr>
          <a:lstStyle/>
          <a:p>
            <a:pPr indent="0" lvl="0" marL="0" rtl="0" algn="l">
              <a:lnSpc>
                <a:spcPct val="90000"/>
              </a:lnSpc>
              <a:spcBef>
                <a:spcPts val="0"/>
              </a:spcBef>
              <a:spcAft>
                <a:spcPts val="0"/>
              </a:spcAft>
              <a:buClr>
                <a:srgbClr val="000000"/>
              </a:buClr>
              <a:buSzPct val="100000"/>
              <a:buFont typeface="Arial"/>
              <a:buNone/>
            </a:pPr>
            <a:r>
              <a:rPr lang="en-GB" sz="500"/>
              <a:t> </a:t>
            </a:r>
            <a:endParaRPr/>
          </a:p>
        </p:txBody>
      </p:sp>
      <p:sp>
        <p:nvSpPr>
          <p:cNvPr id="537" name="Google Shape;537;p18"/>
          <p:cNvSpPr txBox="1"/>
          <p:nvPr/>
        </p:nvSpPr>
        <p:spPr>
          <a:xfrm>
            <a:off x="21350" y="105325"/>
            <a:ext cx="4762500" cy="4002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0"/>
              </a:spcAft>
              <a:buNone/>
            </a:pPr>
            <a:r>
              <a:rPr i="1" lang="en-GB">
                <a:solidFill>
                  <a:schemeClr val="lt1"/>
                </a:solidFill>
              </a:rPr>
              <a:t>Control in Human-Robot Interaction: Assignment 3</a:t>
            </a:r>
            <a:endParaRPr i="1">
              <a:solidFill>
                <a:schemeClr val="lt1"/>
              </a:solidFil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19"/>
          <p:cNvSpPr txBox="1"/>
          <p:nvPr>
            <p:ph type="title"/>
          </p:nvPr>
        </p:nvSpPr>
        <p:spPr>
          <a:xfrm>
            <a:off x="523875" y="556124"/>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Motivation</a:t>
            </a:r>
            <a:endParaRPr/>
          </a:p>
        </p:txBody>
      </p:sp>
      <p:sp>
        <p:nvSpPr>
          <p:cNvPr id="543" name="Google Shape;543;p19"/>
          <p:cNvSpPr txBox="1"/>
          <p:nvPr/>
        </p:nvSpPr>
        <p:spPr>
          <a:xfrm>
            <a:off x="362225" y="1016100"/>
            <a:ext cx="5420100" cy="3402900"/>
          </a:xfrm>
          <a:prstGeom prst="rect">
            <a:avLst/>
          </a:prstGeom>
          <a:noFill/>
          <a:ln>
            <a:noFill/>
          </a:ln>
        </p:spPr>
        <p:txBody>
          <a:bodyPr anchorCtr="0" anchor="t" bIns="0" lIns="0" spcFirstLastPara="1" rIns="0" wrap="square" tIns="0">
            <a:noAutofit/>
          </a:bodyPr>
          <a:lstStyle/>
          <a:p>
            <a:pPr indent="-263525" lvl="0" marL="263525" rtl="0" algn="l">
              <a:lnSpc>
                <a:spcPct val="115000"/>
              </a:lnSpc>
              <a:spcBef>
                <a:spcPts val="0"/>
              </a:spcBef>
              <a:spcAft>
                <a:spcPts val="0"/>
              </a:spcAft>
              <a:buClr>
                <a:schemeClr val="dk1"/>
              </a:buClr>
              <a:buSzPts val="1800"/>
              <a:buChar char="●"/>
            </a:pPr>
            <a:r>
              <a:rPr lang="en-GB">
                <a:solidFill>
                  <a:schemeClr val="dk1"/>
                </a:solidFill>
              </a:rPr>
              <a:t>Medical emergencies on offshore facilities are costly and risky (1) ~ 10% acute appendicitis (1)</a:t>
            </a:r>
            <a:endParaRPr>
              <a:solidFill>
                <a:schemeClr val="dk1"/>
              </a:solidFill>
            </a:endParaRPr>
          </a:p>
          <a:p>
            <a:pPr indent="-263525" lvl="0" marL="263525" rtl="0" algn="l">
              <a:lnSpc>
                <a:spcPct val="115000"/>
              </a:lnSpc>
              <a:spcBef>
                <a:spcPts val="1000"/>
              </a:spcBef>
              <a:spcAft>
                <a:spcPts val="0"/>
              </a:spcAft>
              <a:buClr>
                <a:schemeClr val="dk1"/>
              </a:buClr>
              <a:buSzPts val="1800"/>
              <a:buChar char="●"/>
            </a:pPr>
            <a:r>
              <a:rPr lang="en-GB">
                <a:solidFill>
                  <a:schemeClr val="dk1"/>
                </a:solidFill>
              </a:rPr>
              <a:t>Strategies to lower these costs (1):</a:t>
            </a:r>
            <a:endParaRPr>
              <a:solidFill>
                <a:schemeClr val="dk1"/>
              </a:solidFill>
            </a:endParaRPr>
          </a:p>
          <a:p>
            <a:pPr indent="-274638" lvl="1" marL="538162" rtl="0" algn="l">
              <a:lnSpc>
                <a:spcPct val="115000"/>
              </a:lnSpc>
              <a:spcBef>
                <a:spcPts val="1000"/>
              </a:spcBef>
              <a:spcAft>
                <a:spcPts val="0"/>
              </a:spcAft>
              <a:buClr>
                <a:schemeClr val="dk1"/>
              </a:buClr>
              <a:buSzPts val="1800"/>
              <a:buChar char="○"/>
            </a:pPr>
            <a:r>
              <a:rPr lang="en-GB">
                <a:solidFill>
                  <a:schemeClr val="dk1"/>
                </a:solidFill>
              </a:rPr>
              <a:t>Vaccinations</a:t>
            </a:r>
            <a:endParaRPr>
              <a:solidFill>
                <a:schemeClr val="dk1"/>
              </a:solidFill>
            </a:endParaRPr>
          </a:p>
          <a:p>
            <a:pPr indent="-274638" lvl="1" marL="538162" rtl="0" algn="l">
              <a:lnSpc>
                <a:spcPct val="115000"/>
              </a:lnSpc>
              <a:spcBef>
                <a:spcPts val="0"/>
              </a:spcBef>
              <a:spcAft>
                <a:spcPts val="0"/>
              </a:spcAft>
              <a:buClr>
                <a:schemeClr val="dk1"/>
              </a:buClr>
              <a:buSzPts val="1800"/>
              <a:buChar char="○"/>
            </a:pPr>
            <a:r>
              <a:rPr lang="en-GB">
                <a:solidFill>
                  <a:schemeClr val="dk1"/>
                </a:solidFill>
              </a:rPr>
              <a:t>Improve screening</a:t>
            </a:r>
            <a:endParaRPr>
              <a:solidFill>
                <a:schemeClr val="dk1"/>
              </a:solidFill>
            </a:endParaRPr>
          </a:p>
          <a:p>
            <a:pPr indent="-274638" lvl="1" marL="538162" rtl="0" algn="l">
              <a:lnSpc>
                <a:spcPct val="115000"/>
              </a:lnSpc>
              <a:spcBef>
                <a:spcPts val="0"/>
              </a:spcBef>
              <a:spcAft>
                <a:spcPts val="0"/>
              </a:spcAft>
              <a:buClr>
                <a:schemeClr val="dk1"/>
              </a:buClr>
              <a:buSzPts val="1800"/>
              <a:buChar char="○"/>
            </a:pPr>
            <a:r>
              <a:rPr lang="en-GB">
                <a:solidFill>
                  <a:schemeClr val="dk1"/>
                </a:solidFill>
              </a:rPr>
              <a:t>Improve treatment capabilities</a:t>
            </a:r>
            <a:endParaRPr>
              <a:solidFill>
                <a:schemeClr val="dk1"/>
              </a:solidFill>
            </a:endParaRPr>
          </a:p>
          <a:p>
            <a:pPr indent="-263525" lvl="0" marL="263525" rtl="0" algn="l">
              <a:lnSpc>
                <a:spcPct val="115000"/>
              </a:lnSpc>
              <a:spcBef>
                <a:spcPts val="0"/>
              </a:spcBef>
              <a:spcAft>
                <a:spcPts val="0"/>
              </a:spcAft>
              <a:buClr>
                <a:schemeClr val="dk1"/>
              </a:buClr>
              <a:buSzPts val="1800"/>
              <a:buChar char="●"/>
            </a:pPr>
            <a:r>
              <a:rPr lang="en-GB">
                <a:solidFill>
                  <a:schemeClr val="dk1"/>
                </a:solidFill>
              </a:rPr>
              <a:t>High cognitive load – </a:t>
            </a:r>
            <a:r>
              <a:rPr b="1" lang="en-GB">
                <a:solidFill>
                  <a:schemeClr val="dk1"/>
                </a:solidFill>
              </a:rPr>
              <a:t>extreme conditions, inexperienced practitioner </a:t>
            </a:r>
            <a:r>
              <a:rPr lang="en-GB">
                <a:solidFill>
                  <a:schemeClr val="dk1"/>
                </a:solidFill>
              </a:rPr>
              <a:t>(level 3 stationed &amp; level 4 on shore (2)), telemedicine (3)</a:t>
            </a:r>
            <a:endParaRPr>
              <a:solidFill>
                <a:schemeClr val="dk1"/>
              </a:solidFill>
            </a:endParaRPr>
          </a:p>
          <a:p>
            <a:pPr indent="-263525" lvl="0" marL="263525" rtl="0" algn="l">
              <a:lnSpc>
                <a:spcPct val="115000"/>
              </a:lnSpc>
              <a:spcBef>
                <a:spcPts val="1000"/>
              </a:spcBef>
              <a:spcAft>
                <a:spcPts val="1000"/>
              </a:spcAft>
              <a:buClr>
                <a:schemeClr val="dk1"/>
              </a:buClr>
              <a:buSzPts val="1800"/>
              <a:buChar char="●"/>
            </a:pPr>
            <a:r>
              <a:rPr lang="en-GB">
                <a:solidFill>
                  <a:schemeClr val="dk1"/>
                </a:solidFill>
              </a:rPr>
              <a:t>Only improving the availability of instruments is not the solution</a:t>
            </a:r>
            <a:r>
              <a:rPr lang="en-GB"/>
              <a:t>      </a:t>
            </a:r>
            <a:endParaRPr/>
          </a:p>
        </p:txBody>
      </p:sp>
      <p:pic>
        <p:nvPicPr>
          <p:cNvPr id="544" name="Google Shape;544;p19"/>
          <p:cNvPicPr preferRelativeResize="0"/>
          <p:nvPr/>
        </p:nvPicPr>
        <p:blipFill rotWithShape="1">
          <a:blip r:embed="rId3">
            <a:alphaModFix/>
          </a:blip>
          <a:srcRect b="3100" l="30692" r="28826" t="0"/>
          <a:stretch/>
        </p:blipFill>
        <p:spPr>
          <a:xfrm>
            <a:off x="5917625" y="0"/>
            <a:ext cx="3226376"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0"/>
          <p:cNvSpPr txBox="1"/>
          <p:nvPr>
            <p:ph type="title"/>
          </p:nvPr>
        </p:nvSpPr>
        <p:spPr>
          <a:xfrm>
            <a:off x="523875" y="556124"/>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Existing solutions</a:t>
            </a:r>
            <a:endParaRPr/>
          </a:p>
        </p:txBody>
      </p:sp>
      <p:sp>
        <p:nvSpPr>
          <p:cNvPr id="550" name="Google Shape;550;p20"/>
          <p:cNvSpPr txBox="1"/>
          <p:nvPr>
            <p:ph idx="1" type="body"/>
          </p:nvPr>
        </p:nvSpPr>
        <p:spPr>
          <a:xfrm>
            <a:off x="523875" y="1193925"/>
            <a:ext cx="5202600" cy="1698900"/>
          </a:xfrm>
          <a:prstGeom prst="rect">
            <a:avLst/>
          </a:prstGeom>
        </p:spPr>
        <p:txBody>
          <a:bodyPr anchorCtr="0" anchor="t" bIns="0" lIns="0" spcFirstLastPara="1" rIns="0" wrap="square" tIns="0">
            <a:normAutofit/>
          </a:bodyPr>
          <a:lstStyle/>
          <a:p>
            <a:pPr indent="-238125" lvl="0" marL="263525" rtl="0" algn="l">
              <a:spcBef>
                <a:spcPts val="1200"/>
              </a:spcBef>
              <a:spcAft>
                <a:spcPts val="0"/>
              </a:spcAft>
              <a:buClr>
                <a:schemeClr val="dk1"/>
              </a:buClr>
              <a:buSzPts val="1400"/>
              <a:buChar char="▪"/>
            </a:pPr>
            <a:r>
              <a:rPr lang="en-GB" sz="1400">
                <a:solidFill>
                  <a:schemeClr val="dk1"/>
                </a:solidFill>
              </a:rPr>
              <a:t>Emergency evacuation via helicopter</a:t>
            </a:r>
            <a:endParaRPr sz="1400">
              <a:solidFill>
                <a:schemeClr val="dk1"/>
              </a:solidFill>
            </a:endParaRPr>
          </a:p>
          <a:p>
            <a:pPr indent="-238125" lvl="0" marL="263525" rtl="0" algn="l">
              <a:spcBef>
                <a:spcPts val="1200"/>
              </a:spcBef>
              <a:spcAft>
                <a:spcPts val="0"/>
              </a:spcAft>
              <a:buClr>
                <a:schemeClr val="dk1"/>
              </a:buClr>
              <a:buSzPts val="1400"/>
              <a:buChar char="▪"/>
            </a:pPr>
            <a:r>
              <a:rPr lang="en-GB" sz="1400">
                <a:solidFill>
                  <a:schemeClr val="dk1"/>
                </a:solidFill>
              </a:rPr>
              <a:t>Send a doctor to the facilities</a:t>
            </a:r>
            <a:endParaRPr sz="1400">
              <a:solidFill>
                <a:schemeClr val="dk1"/>
              </a:solidFill>
            </a:endParaRPr>
          </a:p>
          <a:p>
            <a:pPr indent="-238125" lvl="0" marL="263525" rtl="0" algn="l">
              <a:spcBef>
                <a:spcPts val="1200"/>
              </a:spcBef>
              <a:spcAft>
                <a:spcPts val="0"/>
              </a:spcAft>
              <a:buClr>
                <a:schemeClr val="dk1"/>
              </a:buClr>
              <a:buSzPts val="1400"/>
              <a:buChar char="▪"/>
            </a:pPr>
            <a:r>
              <a:rPr lang="en-GB" sz="1400">
                <a:solidFill>
                  <a:schemeClr val="dk1"/>
                </a:solidFill>
              </a:rPr>
              <a:t>Have a permanent medical crew to cope with emergency surgeries</a:t>
            </a:r>
            <a:endParaRPr sz="1400">
              <a:solidFill>
                <a:schemeClr val="dk1"/>
              </a:solidFill>
            </a:endParaRPr>
          </a:p>
          <a:p>
            <a:pPr indent="-238125" lvl="0" marL="263525" rtl="0" algn="l">
              <a:spcBef>
                <a:spcPts val="1200"/>
              </a:spcBef>
              <a:spcAft>
                <a:spcPts val="0"/>
              </a:spcAft>
              <a:buClr>
                <a:schemeClr val="dk1"/>
              </a:buClr>
              <a:buSzPts val="1400"/>
              <a:buChar char="▪"/>
            </a:pPr>
            <a:r>
              <a:rPr lang="en-GB" sz="1400">
                <a:solidFill>
                  <a:schemeClr val="dk1"/>
                </a:solidFill>
              </a:rPr>
              <a:t>Have a robotic device that can perform surgeries</a:t>
            </a:r>
            <a:endParaRPr sz="1400"/>
          </a:p>
        </p:txBody>
      </p:sp>
      <p:pic>
        <p:nvPicPr>
          <p:cNvPr id="551" name="Google Shape;551;p20"/>
          <p:cNvPicPr preferRelativeResize="0"/>
          <p:nvPr/>
        </p:nvPicPr>
        <p:blipFill rotWithShape="1">
          <a:blip r:embed="rId3">
            <a:alphaModFix/>
          </a:blip>
          <a:srcRect b="0" l="0" r="5687" t="0"/>
          <a:stretch/>
        </p:blipFill>
        <p:spPr>
          <a:xfrm>
            <a:off x="5846175" y="0"/>
            <a:ext cx="3297825" cy="5143500"/>
          </a:xfrm>
          <a:prstGeom prst="rect">
            <a:avLst/>
          </a:prstGeom>
          <a:noFill/>
          <a:ln>
            <a:noFill/>
          </a:ln>
        </p:spPr>
      </p:pic>
      <p:sp>
        <p:nvSpPr>
          <p:cNvPr id="552" name="Google Shape;552;p20"/>
          <p:cNvSpPr txBox="1"/>
          <p:nvPr/>
        </p:nvSpPr>
        <p:spPr>
          <a:xfrm>
            <a:off x="523875" y="2892825"/>
            <a:ext cx="4026000" cy="1647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GB"/>
              <a:t>BUT</a:t>
            </a:r>
            <a:endParaRPr b="1"/>
          </a:p>
          <a:p>
            <a:pPr indent="-317500" lvl="0" marL="457200" rtl="0" algn="l">
              <a:spcBef>
                <a:spcPts val="1000"/>
              </a:spcBef>
              <a:spcAft>
                <a:spcPts val="0"/>
              </a:spcAft>
              <a:buSzPts val="1400"/>
              <a:buChar char="●"/>
            </a:pPr>
            <a:r>
              <a:rPr b="1" lang="en-GB"/>
              <a:t>Expensive logistics</a:t>
            </a:r>
            <a:endParaRPr b="1"/>
          </a:p>
          <a:p>
            <a:pPr indent="-317500" lvl="0" marL="457200" rtl="0" algn="l">
              <a:spcBef>
                <a:spcPts val="1000"/>
              </a:spcBef>
              <a:spcAft>
                <a:spcPts val="0"/>
              </a:spcAft>
              <a:buSzPts val="1400"/>
              <a:buChar char="●"/>
            </a:pPr>
            <a:r>
              <a:rPr b="1" lang="en-GB"/>
              <a:t>Lack of trained </a:t>
            </a:r>
            <a:r>
              <a:rPr b="1" lang="en-GB"/>
              <a:t>personnel and doctors</a:t>
            </a:r>
            <a:endParaRPr b="1"/>
          </a:p>
          <a:p>
            <a:pPr indent="-317500" lvl="0" marL="457200" rtl="0" algn="l">
              <a:spcBef>
                <a:spcPts val="1000"/>
              </a:spcBef>
              <a:spcAft>
                <a:spcPts val="0"/>
              </a:spcAft>
              <a:buSzPts val="1400"/>
              <a:buChar char="●"/>
            </a:pPr>
            <a:r>
              <a:rPr b="1" lang="en-GB"/>
              <a:t>Expensive and sophisticated in use equipment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1"/>
          <p:cNvSpPr txBox="1"/>
          <p:nvPr>
            <p:ph type="title"/>
          </p:nvPr>
        </p:nvSpPr>
        <p:spPr>
          <a:xfrm>
            <a:off x="531300" y="481849"/>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Goal</a:t>
            </a:r>
            <a:endParaRPr/>
          </a:p>
        </p:txBody>
      </p:sp>
      <p:sp>
        <p:nvSpPr>
          <p:cNvPr id="558" name="Google Shape;558;p21"/>
          <p:cNvSpPr txBox="1"/>
          <p:nvPr>
            <p:ph idx="1" type="body"/>
          </p:nvPr>
        </p:nvSpPr>
        <p:spPr>
          <a:xfrm>
            <a:off x="531300" y="943225"/>
            <a:ext cx="4924200" cy="3443700"/>
          </a:xfrm>
          <a:prstGeom prst="rect">
            <a:avLst/>
          </a:prstGeom>
        </p:spPr>
        <p:txBody>
          <a:bodyPr anchorCtr="0" anchor="t" bIns="0" lIns="0" spcFirstLastPara="1" rIns="0" wrap="square" tIns="0">
            <a:noAutofit/>
          </a:bodyPr>
          <a:lstStyle/>
          <a:p>
            <a:pPr indent="0" lvl="0" marL="0" rtl="0" algn="just">
              <a:lnSpc>
                <a:spcPct val="115000"/>
              </a:lnSpc>
              <a:spcBef>
                <a:spcPts val="1000"/>
              </a:spcBef>
              <a:spcAft>
                <a:spcPts val="0"/>
              </a:spcAft>
              <a:buNone/>
            </a:pPr>
            <a:r>
              <a:rPr lang="en-GB" sz="1400"/>
              <a:t>To design and test a training environment where inexperienced medical </a:t>
            </a:r>
            <a:r>
              <a:rPr lang="en-GB" sz="1400"/>
              <a:t>practitioners can practice the surgery of acute appendicitis in the same conditions as they would experience on an offshore facility.</a:t>
            </a:r>
            <a:endParaRPr sz="1400"/>
          </a:p>
          <a:p>
            <a:pPr indent="0" lvl="0" marL="0" rtl="0" algn="just">
              <a:lnSpc>
                <a:spcPct val="115000"/>
              </a:lnSpc>
              <a:spcBef>
                <a:spcPts val="1000"/>
              </a:spcBef>
              <a:spcAft>
                <a:spcPts val="0"/>
              </a:spcAft>
              <a:buNone/>
            </a:pPr>
            <a:r>
              <a:rPr b="1" lang="en-GB" sz="1400"/>
              <a:t>Training program should achieve:</a:t>
            </a:r>
            <a:endParaRPr b="1" sz="1400"/>
          </a:p>
          <a:p>
            <a:pPr indent="-238125" lvl="0" marL="263525" rtl="0" algn="just">
              <a:lnSpc>
                <a:spcPct val="115000"/>
              </a:lnSpc>
              <a:spcBef>
                <a:spcPts val="1000"/>
              </a:spcBef>
              <a:spcAft>
                <a:spcPts val="0"/>
              </a:spcAft>
              <a:buSzPts val="1400"/>
              <a:buChar char="▪"/>
            </a:pPr>
            <a:r>
              <a:rPr lang="en-GB" sz="1400">
                <a:solidFill>
                  <a:schemeClr val="dk1"/>
                </a:solidFill>
              </a:rPr>
              <a:t>Improvement in the performance to cut a straight line 	                (by a hybrid controller)</a:t>
            </a:r>
            <a:endParaRPr sz="1400">
              <a:solidFill>
                <a:schemeClr val="dk1"/>
              </a:solidFill>
            </a:endParaRPr>
          </a:p>
          <a:p>
            <a:pPr indent="-238125" lvl="0" marL="263525" rtl="0" algn="just">
              <a:lnSpc>
                <a:spcPct val="115000"/>
              </a:lnSpc>
              <a:spcBef>
                <a:spcPts val="1000"/>
              </a:spcBef>
              <a:spcAft>
                <a:spcPts val="0"/>
              </a:spcAft>
              <a:buSzPts val="1400"/>
              <a:buChar char="▪"/>
            </a:pPr>
            <a:r>
              <a:rPr lang="en-GB" sz="1400">
                <a:solidFill>
                  <a:schemeClr val="dk1"/>
                </a:solidFill>
              </a:rPr>
              <a:t>Improve the accuracy for stitching 				                (by an impedance controller) </a:t>
            </a:r>
            <a:endParaRPr sz="1400"/>
          </a:p>
          <a:p>
            <a:pPr indent="0" lvl="0" marL="0" rtl="0" algn="just">
              <a:lnSpc>
                <a:spcPct val="115000"/>
              </a:lnSpc>
              <a:spcBef>
                <a:spcPts val="1000"/>
              </a:spcBef>
              <a:spcAft>
                <a:spcPts val="1000"/>
              </a:spcAft>
              <a:buNone/>
            </a:pPr>
            <a:r>
              <a:rPr b="1" lang="en-GB" sz="1400"/>
              <a:t>Hypothesis:</a:t>
            </a:r>
            <a:r>
              <a:rPr lang="en-GB" sz="1400">
                <a:solidFill>
                  <a:schemeClr val="dk1"/>
                </a:solidFill>
              </a:rPr>
              <a:t>Practicing in conditions  with perturbations will give a better performance and accuracy compared to practicing without one.</a:t>
            </a:r>
            <a:endParaRPr sz="1400"/>
          </a:p>
        </p:txBody>
      </p:sp>
      <p:pic>
        <p:nvPicPr>
          <p:cNvPr id="559" name="Google Shape;559;p21"/>
          <p:cNvPicPr preferRelativeResize="0"/>
          <p:nvPr/>
        </p:nvPicPr>
        <p:blipFill>
          <a:blip r:embed="rId3">
            <a:alphaModFix/>
          </a:blip>
          <a:stretch>
            <a:fillRect/>
          </a:stretch>
        </p:blipFill>
        <p:spPr>
          <a:xfrm>
            <a:off x="5652325" y="1068700"/>
            <a:ext cx="3765476" cy="300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2"/>
          <p:cNvSpPr txBox="1"/>
          <p:nvPr>
            <p:ph type="title"/>
          </p:nvPr>
        </p:nvSpPr>
        <p:spPr>
          <a:xfrm>
            <a:off x="523875" y="556124"/>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Method</a:t>
            </a:r>
            <a:endParaRPr/>
          </a:p>
        </p:txBody>
      </p:sp>
      <p:sp>
        <p:nvSpPr>
          <p:cNvPr id="565" name="Google Shape;565;p22"/>
          <p:cNvSpPr txBox="1"/>
          <p:nvPr>
            <p:ph idx="1" type="body"/>
          </p:nvPr>
        </p:nvSpPr>
        <p:spPr>
          <a:xfrm>
            <a:off x="523875" y="1193925"/>
            <a:ext cx="4924200" cy="3267300"/>
          </a:xfrm>
          <a:prstGeom prst="rect">
            <a:avLst/>
          </a:prstGeom>
        </p:spPr>
        <p:txBody>
          <a:bodyPr anchorCtr="0" anchor="t" bIns="0" lIns="0" spcFirstLastPara="1" rIns="0" wrap="square" tIns="0">
            <a:noAutofit/>
          </a:bodyPr>
          <a:lstStyle/>
          <a:p>
            <a:pPr indent="-238125" lvl="0" marL="263525" rtl="0" algn="l">
              <a:lnSpc>
                <a:spcPct val="115000"/>
              </a:lnSpc>
              <a:spcBef>
                <a:spcPts val="1200"/>
              </a:spcBef>
              <a:spcAft>
                <a:spcPts val="0"/>
              </a:spcAft>
              <a:buClr>
                <a:schemeClr val="dk1"/>
              </a:buClr>
              <a:buSzPts val="1400"/>
              <a:buChar char="▪"/>
            </a:pPr>
            <a:r>
              <a:rPr lang="en-GB" sz="1400">
                <a:solidFill>
                  <a:schemeClr val="dk1"/>
                </a:solidFill>
              </a:rPr>
              <a:t>Use the Haply and interactive 2D environment to train the personal perform two basic procedures in appendix removal surgery</a:t>
            </a:r>
            <a:endParaRPr sz="1400">
              <a:solidFill>
                <a:schemeClr val="dk1"/>
              </a:solidFill>
            </a:endParaRPr>
          </a:p>
          <a:p>
            <a:pPr indent="-238125" lvl="0" marL="263525" rtl="0" algn="l">
              <a:lnSpc>
                <a:spcPct val="115000"/>
              </a:lnSpc>
              <a:spcBef>
                <a:spcPts val="1000"/>
              </a:spcBef>
              <a:spcAft>
                <a:spcPts val="0"/>
              </a:spcAft>
              <a:buClr>
                <a:schemeClr val="dk1"/>
              </a:buClr>
              <a:buSzPts val="1400"/>
              <a:buChar char="▪"/>
            </a:pPr>
            <a:r>
              <a:rPr b="1" lang="en-GB" sz="1400">
                <a:solidFill>
                  <a:schemeClr val="dk1"/>
                </a:solidFill>
              </a:rPr>
              <a:t>Two tasks</a:t>
            </a:r>
            <a:endParaRPr b="1" sz="1400">
              <a:solidFill>
                <a:schemeClr val="dk1"/>
              </a:solidFill>
            </a:endParaRPr>
          </a:p>
          <a:p>
            <a:pPr indent="0" lvl="0" marL="538162" rtl="0" algn="l">
              <a:lnSpc>
                <a:spcPct val="115000"/>
              </a:lnSpc>
              <a:spcBef>
                <a:spcPts val="1200"/>
              </a:spcBef>
              <a:spcAft>
                <a:spcPts val="0"/>
              </a:spcAft>
              <a:buNone/>
            </a:pPr>
            <a:r>
              <a:rPr lang="en-GB" sz="1400">
                <a:solidFill>
                  <a:schemeClr val="dk1"/>
                </a:solidFill>
              </a:rPr>
              <a:t>1) Cutting a straight line is visualized by moving from one point to another</a:t>
            </a:r>
            <a:endParaRPr sz="1400">
              <a:solidFill>
                <a:schemeClr val="dk1"/>
              </a:solidFill>
            </a:endParaRPr>
          </a:p>
          <a:p>
            <a:pPr indent="0" lvl="0" marL="538162" rtl="0" algn="l">
              <a:lnSpc>
                <a:spcPct val="115000"/>
              </a:lnSpc>
              <a:spcBef>
                <a:spcPts val="1200"/>
              </a:spcBef>
              <a:spcAft>
                <a:spcPts val="0"/>
              </a:spcAft>
              <a:buNone/>
            </a:pPr>
            <a:r>
              <a:rPr lang="en-GB" sz="1400">
                <a:solidFill>
                  <a:schemeClr val="dk1"/>
                </a:solidFill>
              </a:rPr>
              <a:t>2) Accurate stitching is visualized by keeping the needle stable in position around points</a:t>
            </a:r>
            <a:endParaRPr sz="1400">
              <a:solidFill>
                <a:schemeClr val="dk1"/>
              </a:solidFill>
            </a:endParaRPr>
          </a:p>
          <a:p>
            <a:pPr indent="-238125" lvl="0" marL="263525" rtl="0" algn="l">
              <a:lnSpc>
                <a:spcPct val="115000"/>
              </a:lnSpc>
              <a:spcBef>
                <a:spcPts val="1200"/>
              </a:spcBef>
              <a:spcAft>
                <a:spcPts val="0"/>
              </a:spcAft>
              <a:buClr>
                <a:schemeClr val="dk1"/>
              </a:buClr>
              <a:buSzPts val="1400"/>
              <a:buChar char="▪"/>
            </a:pPr>
            <a:r>
              <a:rPr b="1" lang="en-GB" sz="1400">
                <a:solidFill>
                  <a:schemeClr val="dk1"/>
                </a:solidFill>
              </a:rPr>
              <a:t>Controller</a:t>
            </a:r>
            <a:endParaRPr b="1" sz="1400">
              <a:solidFill>
                <a:schemeClr val="dk1"/>
              </a:solidFill>
            </a:endParaRPr>
          </a:p>
          <a:p>
            <a:pPr indent="-249238" lvl="1" marL="538162" rtl="0" algn="l">
              <a:lnSpc>
                <a:spcPct val="115000"/>
              </a:lnSpc>
              <a:spcBef>
                <a:spcPts val="0"/>
              </a:spcBef>
              <a:spcAft>
                <a:spcPts val="0"/>
              </a:spcAft>
              <a:buClr>
                <a:schemeClr val="dk1"/>
              </a:buClr>
              <a:buSzPts val="1400"/>
              <a:buChar char="▪"/>
            </a:pPr>
            <a:r>
              <a:rPr lang="en-GB" sz="1400">
                <a:solidFill>
                  <a:schemeClr val="dk1"/>
                </a:solidFill>
              </a:rPr>
              <a:t>Hybrid controller for task 1</a:t>
            </a:r>
            <a:endParaRPr sz="1400">
              <a:solidFill>
                <a:schemeClr val="dk1"/>
              </a:solidFill>
            </a:endParaRPr>
          </a:p>
          <a:p>
            <a:pPr indent="-249238" lvl="1" marL="538162" rtl="0" algn="l">
              <a:lnSpc>
                <a:spcPct val="115000"/>
              </a:lnSpc>
              <a:spcBef>
                <a:spcPts val="0"/>
              </a:spcBef>
              <a:spcAft>
                <a:spcPts val="0"/>
              </a:spcAft>
              <a:buClr>
                <a:schemeClr val="dk1"/>
              </a:buClr>
              <a:buSzPts val="1400"/>
              <a:buChar char="▪"/>
            </a:pPr>
            <a:r>
              <a:rPr lang="en-GB" sz="1400">
                <a:solidFill>
                  <a:schemeClr val="dk1"/>
                </a:solidFill>
              </a:rPr>
              <a:t>Impedance controller for task 2</a:t>
            </a:r>
            <a:endParaRPr sz="1400">
              <a:solidFill>
                <a:schemeClr val="dk1"/>
              </a:solidFill>
            </a:endParaRPr>
          </a:p>
          <a:p>
            <a:pPr indent="0" lvl="0" marL="0" rtl="0" algn="l">
              <a:lnSpc>
                <a:spcPct val="115000"/>
              </a:lnSpc>
              <a:spcBef>
                <a:spcPts val="1200"/>
              </a:spcBef>
              <a:spcAft>
                <a:spcPts val="0"/>
              </a:spcAft>
              <a:buNone/>
            </a:pPr>
            <a:r>
              <a:t/>
            </a:r>
            <a:endParaRPr sz="1400"/>
          </a:p>
        </p:txBody>
      </p:sp>
      <p:pic>
        <p:nvPicPr>
          <p:cNvPr id="566" name="Google Shape;566;p22"/>
          <p:cNvPicPr preferRelativeResize="0"/>
          <p:nvPr/>
        </p:nvPicPr>
        <p:blipFill>
          <a:blip r:embed="rId3">
            <a:alphaModFix/>
          </a:blip>
          <a:stretch>
            <a:fillRect/>
          </a:stretch>
        </p:blipFill>
        <p:spPr>
          <a:xfrm>
            <a:off x="5728925" y="432602"/>
            <a:ext cx="3173676" cy="2381599"/>
          </a:xfrm>
          <a:prstGeom prst="rect">
            <a:avLst/>
          </a:prstGeom>
          <a:noFill/>
          <a:ln>
            <a:noFill/>
          </a:ln>
        </p:spPr>
      </p:pic>
      <p:pic>
        <p:nvPicPr>
          <p:cNvPr id="567" name="Google Shape;567;p22"/>
          <p:cNvPicPr preferRelativeResize="0"/>
          <p:nvPr/>
        </p:nvPicPr>
        <p:blipFill>
          <a:blip r:embed="rId4">
            <a:alphaModFix/>
          </a:blip>
          <a:stretch>
            <a:fillRect/>
          </a:stretch>
        </p:blipFill>
        <p:spPr>
          <a:xfrm>
            <a:off x="7336647" y="3163250"/>
            <a:ext cx="1946978" cy="1297975"/>
          </a:xfrm>
          <a:prstGeom prst="rect">
            <a:avLst/>
          </a:prstGeom>
          <a:noFill/>
          <a:ln>
            <a:noFill/>
          </a:ln>
        </p:spPr>
      </p:pic>
      <p:pic>
        <p:nvPicPr>
          <p:cNvPr id="568" name="Google Shape;568;p22"/>
          <p:cNvPicPr preferRelativeResize="0"/>
          <p:nvPr/>
        </p:nvPicPr>
        <p:blipFill rotWithShape="1">
          <a:blip r:embed="rId3">
            <a:alphaModFix/>
          </a:blip>
          <a:srcRect b="17033" l="13058" r="59678" t="56697"/>
          <a:stretch/>
        </p:blipFill>
        <p:spPr>
          <a:xfrm>
            <a:off x="5465627" y="3163249"/>
            <a:ext cx="1795048" cy="1297975"/>
          </a:xfrm>
          <a:prstGeom prst="rect">
            <a:avLst/>
          </a:prstGeom>
          <a:noFill/>
          <a:ln>
            <a:noFill/>
          </a:ln>
        </p:spPr>
      </p:pic>
      <p:sp>
        <p:nvSpPr>
          <p:cNvPr id="569" name="Google Shape;569;p22"/>
          <p:cNvSpPr txBox="1"/>
          <p:nvPr/>
        </p:nvSpPr>
        <p:spPr>
          <a:xfrm>
            <a:off x="5465625" y="4651313"/>
            <a:ext cx="19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Task 1: Cutting </a:t>
            </a:r>
            <a:endParaRPr b="1"/>
          </a:p>
        </p:txBody>
      </p:sp>
      <p:sp>
        <p:nvSpPr>
          <p:cNvPr id="570" name="Google Shape;570;p22"/>
          <p:cNvSpPr txBox="1"/>
          <p:nvPr/>
        </p:nvSpPr>
        <p:spPr>
          <a:xfrm>
            <a:off x="7336625" y="4651313"/>
            <a:ext cx="19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Task 2: Sewing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523875" y="556124"/>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Experiments:</a:t>
            </a:r>
            <a:endParaRPr/>
          </a:p>
        </p:txBody>
      </p:sp>
      <p:sp>
        <p:nvSpPr>
          <p:cNvPr id="576" name="Google Shape;576;p23"/>
          <p:cNvSpPr txBox="1"/>
          <p:nvPr>
            <p:ph idx="1" type="body"/>
          </p:nvPr>
        </p:nvSpPr>
        <p:spPr>
          <a:xfrm>
            <a:off x="523875" y="1193925"/>
            <a:ext cx="4478400" cy="3267300"/>
          </a:xfrm>
          <a:prstGeom prst="rect">
            <a:avLst/>
          </a:prstGeom>
        </p:spPr>
        <p:txBody>
          <a:bodyPr anchorCtr="0" anchor="t" bIns="0" lIns="0" spcFirstLastPara="1" rIns="0" wrap="square" tIns="0">
            <a:normAutofit/>
          </a:bodyPr>
          <a:lstStyle/>
          <a:p>
            <a:pPr indent="-238125" lvl="0" marL="263525" rtl="0" algn="l">
              <a:spcBef>
                <a:spcPts val="1200"/>
              </a:spcBef>
              <a:spcAft>
                <a:spcPts val="0"/>
              </a:spcAft>
              <a:buSzPts val="1400"/>
              <a:buChar char="▪"/>
            </a:pPr>
            <a:r>
              <a:rPr b="1" lang="en-GB" sz="1400">
                <a:solidFill>
                  <a:schemeClr val="dk1"/>
                </a:solidFill>
              </a:rPr>
              <a:t>Two different conditions</a:t>
            </a:r>
            <a:endParaRPr b="1" sz="1400">
              <a:solidFill>
                <a:schemeClr val="dk1"/>
              </a:solidFill>
            </a:endParaRPr>
          </a:p>
          <a:p>
            <a:pPr indent="0" lvl="0" marL="538162" rtl="0" algn="l">
              <a:spcBef>
                <a:spcPts val="1200"/>
              </a:spcBef>
              <a:spcAft>
                <a:spcPts val="0"/>
              </a:spcAft>
              <a:buNone/>
            </a:pPr>
            <a:r>
              <a:rPr lang="en-GB" sz="1400">
                <a:solidFill>
                  <a:schemeClr val="dk1"/>
                </a:solidFill>
              </a:rPr>
              <a:t>C1 = with external perturbations </a:t>
            </a:r>
            <a:endParaRPr sz="1400">
              <a:solidFill>
                <a:schemeClr val="dk1"/>
              </a:solidFill>
            </a:endParaRPr>
          </a:p>
          <a:p>
            <a:pPr indent="0" lvl="0" marL="538162" rtl="0" algn="l">
              <a:spcBef>
                <a:spcPts val="1200"/>
              </a:spcBef>
              <a:spcAft>
                <a:spcPts val="0"/>
              </a:spcAft>
              <a:buNone/>
            </a:pPr>
            <a:r>
              <a:rPr lang="en-GB" sz="1400">
                <a:solidFill>
                  <a:schemeClr val="dk1"/>
                </a:solidFill>
              </a:rPr>
              <a:t>C2 = without external perturbations</a:t>
            </a:r>
            <a:endParaRPr sz="1400">
              <a:solidFill>
                <a:schemeClr val="dk1"/>
              </a:solidFill>
            </a:endParaRPr>
          </a:p>
          <a:p>
            <a:pPr indent="-238125" lvl="0" marL="263525" rtl="0" algn="l">
              <a:spcBef>
                <a:spcPts val="1200"/>
              </a:spcBef>
              <a:spcAft>
                <a:spcPts val="0"/>
              </a:spcAft>
              <a:buSzPts val="1400"/>
              <a:buChar char="▪"/>
            </a:pPr>
            <a:r>
              <a:rPr b="1" lang="en-GB" sz="1400">
                <a:solidFill>
                  <a:schemeClr val="dk1"/>
                </a:solidFill>
              </a:rPr>
              <a:t>Two different groups: </a:t>
            </a:r>
            <a:endParaRPr b="1" sz="1400">
              <a:solidFill>
                <a:schemeClr val="dk1"/>
              </a:solidFill>
            </a:endParaRPr>
          </a:p>
          <a:p>
            <a:pPr indent="-249238" lvl="1" marL="538162" rtl="0" algn="l">
              <a:spcBef>
                <a:spcPts val="1200"/>
              </a:spcBef>
              <a:spcAft>
                <a:spcPts val="0"/>
              </a:spcAft>
              <a:buSzPts val="1400"/>
              <a:buChar char="▪"/>
            </a:pPr>
            <a:r>
              <a:rPr lang="en-GB" sz="1400">
                <a:solidFill>
                  <a:schemeClr val="dk1"/>
                </a:solidFill>
              </a:rPr>
              <a:t>Group T1: x10 task C1 -&gt; x10 task C2 </a:t>
            </a:r>
            <a:endParaRPr sz="1400">
              <a:solidFill>
                <a:schemeClr val="dk1"/>
              </a:solidFill>
            </a:endParaRPr>
          </a:p>
          <a:p>
            <a:pPr indent="-249238" lvl="1" marL="538162" rtl="0" algn="l">
              <a:spcBef>
                <a:spcPts val="1200"/>
              </a:spcBef>
              <a:spcAft>
                <a:spcPts val="0"/>
              </a:spcAft>
              <a:buSzPts val="1400"/>
              <a:buChar char="▪"/>
            </a:pPr>
            <a:r>
              <a:rPr lang="en-GB" sz="1400">
                <a:solidFill>
                  <a:schemeClr val="dk1"/>
                </a:solidFill>
              </a:rPr>
              <a:t>Group T2: x10 task C2 -&gt; x10 task C2 </a:t>
            </a:r>
            <a:endParaRPr sz="1400">
              <a:solidFill>
                <a:schemeClr val="dk1"/>
              </a:solidFill>
            </a:endParaRPr>
          </a:p>
          <a:p>
            <a:pPr indent="0" lvl="0" marL="538162" rtl="0" algn="l">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b="1" lang="en-GB" sz="1400">
                <a:solidFill>
                  <a:schemeClr val="dk1"/>
                </a:solidFill>
              </a:rPr>
              <a:t>Hypothesis to evaluate</a:t>
            </a:r>
            <a:r>
              <a:rPr lang="en-GB" sz="1400">
                <a:solidFill>
                  <a:schemeClr val="dk1"/>
                </a:solidFill>
              </a:rPr>
              <a:t>: training teleoperated surgery in unstable environment leads to better performance rather than being trained in stable conditions. </a:t>
            </a:r>
            <a:endParaRPr sz="1400">
              <a:solidFill>
                <a:schemeClr val="dk1"/>
              </a:solidFill>
            </a:endParaRPr>
          </a:p>
        </p:txBody>
      </p:sp>
      <p:pic>
        <p:nvPicPr>
          <p:cNvPr id="577" name="Google Shape;577;p23"/>
          <p:cNvPicPr preferRelativeResize="0"/>
          <p:nvPr/>
        </p:nvPicPr>
        <p:blipFill>
          <a:blip r:embed="rId3">
            <a:alphaModFix/>
          </a:blip>
          <a:stretch>
            <a:fillRect/>
          </a:stretch>
        </p:blipFill>
        <p:spPr>
          <a:xfrm>
            <a:off x="9737269" y="3096787"/>
            <a:ext cx="4211532" cy="3369226"/>
          </a:xfrm>
          <a:prstGeom prst="rect">
            <a:avLst/>
          </a:prstGeom>
          <a:noFill/>
          <a:ln>
            <a:noFill/>
          </a:ln>
        </p:spPr>
      </p:pic>
      <p:pic>
        <p:nvPicPr>
          <p:cNvPr id="578" name="Google Shape;578;p23"/>
          <p:cNvPicPr preferRelativeResize="0"/>
          <p:nvPr/>
        </p:nvPicPr>
        <p:blipFill>
          <a:blip r:embed="rId4">
            <a:alphaModFix/>
          </a:blip>
          <a:stretch>
            <a:fillRect/>
          </a:stretch>
        </p:blipFill>
        <p:spPr>
          <a:xfrm>
            <a:off x="9494087" y="1355476"/>
            <a:ext cx="1578350" cy="1578350"/>
          </a:xfrm>
          <a:prstGeom prst="rect">
            <a:avLst/>
          </a:prstGeom>
          <a:noFill/>
          <a:ln>
            <a:noFill/>
          </a:ln>
        </p:spPr>
      </p:pic>
      <p:pic>
        <p:nvPicPr>
          <p:cNvPr id="579" name="Google Shape;579;p23"/>
          <p:cNvPicPr preferRelativeResize="0"/>
          <p:nvPr/>
        </p:nvPicPr>
        <p:blipFill rotWithShape="1">
          <a:blip r:embed="rId5">
            <a:alphaModFix/>
          </a:blip>
          <a:srcRect b="7441" l="0" r="0" t="0"/>
          <a:stretch/>
        </p:blipFill>
        <p:spPr>
          <a:xfrm>
            <a:off x="5114268" y="557673"/>
            <a:ext cx="4029720" cy="4028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4"/>
          <p:cNvSpPr txBox="1"/>
          <p:nvPr>
            <p:ph type="title"/>
          </p:nvPr>
        </p:nvSpPr>
        <p:spPr>
          <a:xfrm>
            <a:off x="523875" y="556124"/>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Experimental results: group T1</a:t>
            </a:r>
            <a:endParaRPr/>
          </a:p>
        </p:txBody>
      </p:sp>
      <p:pic>
        <p:nvPicPr>
          <p:cNvPr id="585" name="Google Shape;585;p24"/>
          <p:cNvPicPr preferRelativeResize="0"/>
          <p:nvPr/>
        </p:nvPicPr>
        <p:blipFill>
          <a:blip r:embed="rId3">
            <a:alphaModFix/>
          </a:blip>
          <a:stretch>
            <a:fillRect/>
          </a:stretch>
        </p:blipFill>
        <p:spPr>
          <a:xfrm>
            <a:off x="4572000" y="1126771"/>
            <a:ext cx="4441650" cy="3149953"/>
          </a:xfrm>
          <a:prstGeom prst="rect">
            <a:avLst/>
          </a:prstGeom>
          <a:noFill/>
          <a:ln>
            <a:noFill/>
          </a:ln>
        </p:spPr>
      </p:pic>
      <p:pic>
        <p:nvPicPr>
          <p:cNvPr id="586" name="Google Shape;586;p24"/>
          <p:cNvPicPr preferRelativeResize="0"/>
          <p:nvPr/>
        </p:nvPicPr>
        <p:blipFill>
          <a:blip r:embed="rId4">
            <a:alphaModFix/>
          </a:blip>
          <a:stretch>
            <a:fillRect/>
          </a:stretch>
        </p:blipFill>
        <p:spPr>
          <a:xfrm>
            <a:off x="260700" y="1126779"/>
            <a:ext cx="4441650" cy="31499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5"/>
          <p:cNvSpPr txBox="1"/>
          <p:nvPr>
            <p:ph type="title"/>
          </p:nvPr>
        </p:nvSpPr>
        <p:spPr>
          <a:xfrm>
            <a:off x="523875" y="556124"/>
            <a:ext cx="8081400" cy="367800"/>
          </a:xfrm>
          <a:prstGeom prst="rect">
            <a:avLst/>
          </a:prstGeom>
        </p:spPr>
        <p:txBody>
          <a:bodyPr anchorCtr="0" anchor="t" bIns="0" lIns="0" spcFirstLastPara="1" rIns="0" wrap="square" tIns="0">
            <a:normAutofit fontScale="90000"/>
          </a:bodyPr>
          <a:lstStyle/>
          <a:p>
            <a:pPr indent="0" lvl="0" marL="0" rtl="0" algn="l">
              <a:lnSpc>
                <a:spcPct val="100000"/>
              </a:lnSpc>
              <a:spcBef>
                <a:spcPts val="0"/>
              </a:spcBef>
              <a:spcAft>
                <a:spcPts val="0"/>
              </a:spcAft>
              <a:buNone/>
            </a:pPr>
            <a:r>
              <a:rPr lang="en-GB"/>
              <a:t>Experimental results: group T2</a:t>
            </a:r>
            <a:endParaRPr/>
          </a:p>
          <a:p>
            <a:pPr indent="0" lvl="0" marL="0" rtl="0" algn="l">
              <a:spcBef>
                <a:spcPts val="0"/>
              </a:spcBef>
              <a:spcAft>
                <a:spcPts val="0"/>
              </a:spcAft>
              <a:buNone/>
            </a:pPr>
            <a:r>
              <a:t/>
            </a:r>
            <a:endParaRPr/>
          </a:p>
        </p:txBody>
      </p:sp>
      <p:pic>
        <p:nvPicPr>
          <p:cNvPr id="592" name="Google Shape;592;p25"/>
          <p:cNvPicPr preferRelativeResize="0"/>
          <p:nvPr/>
        </p:nvPicPr>
        <p:blipFill>
          <a:blip r:embed="rId3">
            <a:alphaModFix/>
          </a:blip>
          <a:stretch>
            <a:fillRect/>
          </a:stretch>
        </p:blipFill>
        <p:spPr>
          <a:xfrm>
            <a:off x="392625" y="1193924"/>
            <a:ext cx="4179384" cy="2926599"/>
          </a:xfrm>
          <a:prstGeom prst="rect">
            <a:avLst/>
          </a:prstGeom>
          <a:noFill/>
          <a:ln>
            <a:noFill/>
          </a:ln>
        </p:spPr>
      </p:pic>
      <p:pic>
        <p:nvPicPr>
          <p:cNvPr id="593" name="Google Shape;593;p25"/>
          <p:cNvPicPr preferRelativeResize="0"/>
          <p:nvPr/>
        </p:nvPicPr>
        <p:blipFill>
          <a:blip r:embed="rId4">
            <a:alphaModFix/>
          </a:blip>
          <a:stretch>
            <a:fillRect/>
          </a:stretch>
        </p:blipFill>
        <p:spPr>
          <a:xfrm>
            <a:off x="4471233" y="1193936"/>
            <a:ext cx="4021442" cy="29265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6"/>
          <p:cNvSpPr txBox="1"/>
          <p:nvPr>
            <p:ph type="title"/>
          </p:nvPr>
        </p:nvSpPr>
        <p:spPr>
          <a:xfrm>
            <a:off x="523875" y="556124"/>
            <a:ext cx="8081400" cy="367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GB"/>
              <a:t>Conclusions</a:t>
            </a:r>
            <a:endParaRPr/>
          </a:p>
        </p:txBody>
      </p:sp>
      <p:sp>
        <p:nvSpPr>
          <p:cNvPr id="599" name="Google Shape;599;p26"/>
          <p:cNvSpPr txBox="1"/>
          <p:nvPr>
            <p:ph idx="1" type="body"/>
          </p:nvPr>
        </p:nvSpPr>
        <p:spPr>
          <a:xfrm>
            <a:off x="523875" y="1082500"/>
            <a:ext cx="5146800" cy="3256200"/>
          </a:xfrm>
          <a:prstGeom prst="rect">
            <a:avLst/>
          </a:prstGeom>
        </p:spPr>
        <p:txBody>
          <a:bodyPr anchorCtr="0" anchor="t" bIns="0" lIns="0" spcFirstLastPara="1" rIns="0" wrap="square" tIns="0">
            <a:noAutofit/>
          </a:bodyPr>
          <a:lstStyle/>
          <a:p>
            <a:pPr indent="0" lvl="0" marL="0" rtl="0" algn="just">
              <a:lnSpc>
                <a:spcPct val="115000"/>
              </a:lnSpc>
              <a:spcBef>
                <a:spcPts val="1000"/>
              </a:spcBef>
              <a:spcAft>
                <a:spcPts val="0"/>
              </a:spcAft>
              <a:buNone/>
            </a:pPr>
            <a:r>
              <a:rPr b="1" lang="en-GB" sz="1350">
                <a:solidFill>
                  <a:schemeClr val="dk1"/>
                </a:solidFill>
              </a:rPr>
              <a:t>Hypothesis:</a:t>
            </a:r>
            <a:r>
              <a:rPr lang="en-GB" sz="1350">
                <a:solidFill>
                  <a:schemeClr val="dk1"/>
                </a:solidFill>
              </a:rPr>
              <a:t>Practicing in conditions  with perturbations will give a better performance and accuracy compared to practicing without one.</a:t>
            </a:r>
            <a:endParaRPr sz="1350">
              <a:solidFill>
                <a:schemeClr val="dk1"/>
              </a:solidFill>
            </a:endParaRPr>
          </a:p>
          <a:p>
            <a:pPr indent="0" lvl="0" marL="0" rtl="0" algn="just">
              <a:lnSpc>
                <a:spcPct val="115000"/>
              </a:lnSpc>
              <a:spcBef>
                <a:spcPts val="1000"/>
              </a:spcBef>
              <a:spcAft>
                <a:spcPts val="0"/>
              </a:spcAft>
              <a:buNone/>
            </a:pPr>
            <a:r>
              <a:rPr b="1" lang="en-GB" sz="1350">
                <a:solidFill>
                  <a:schemeClr val="dk1"/>
                </a:solidFill>
              </a:rPr>
              <a:t>Results</a:t>
            </a:r>
            <a:r>
              <a:rPr lang="en-GB" sz="1350">
                <a:solidFill>
                  <a:schemeClr val="dk1"/>
                </a:solidFill>
              </a:rPr>
              <a:t>: Group T2 performed the cutting task </a:t>
            </a:r>
            <a:r>
              <a:rPr b="1" lang="en-GB" sz="1350">
                <a:solidFill>
                  <a:srgbClr val="0066A2"/>
                </a:solidFill>
              </a:rPr>
              <a:t>faster </a:t>
            </a:r>
            <a:r>
              <a:rPr lang="en-GB" sz="1350">
                <a:solidFill>
                  <a:schemeClr val="dk1"/>
                </a:solidFill>
              </a:rPr>
              <a:t>than group T1. The accuracy in the cutting task was similar.</a:t>
            </a:r>
            <a:endParaRPr sz="1350">
              <a:solidFill>
                <a:schemeClr val="dk1"/>
              </a:solidFill>
            </a:endParaRPr>
          </a:p>
          <a:p>
            <a:pPr indent="0" lvl="0" marL="0" rtl="0" algn="just">
              <a:lnSpc>
                <a:spcPct val="115000"/>
              </a:lnSpc>
              <a:spcBef>
                <a:spcPts val="1000"/>
              </a:spcBef>
              <a:spcAft>
                <a:spcPts val="0"/>
              </a:spcAft>
              <a:buNone/>
            </a:pPr>
            <a:r>
              <a:rPr lang="en-GB" sz="1350">
                <a:solidFill>
                  <a:schemeClr val="dk1"/>
                </a:solidFill>
              </a:rPr>
              <a:t>Both groups performed the stitching task with </a:t>
            </a:r>
            <a:r>
              <a:rPr b="1" lang="en-GB" sz="1350">
                <a:solidFill>
                  <a:srgbClr val="0066A2"/>
                </a:solidFill>
              </a:rPr>
              <a:t>similar speed</a:t>
            </a:r>
            <a:r>
              <a:rPr lang="en-GB" sz="1350">
                <a:solidFill>
                  <a:srgbClr val="0066A2"/>
                </a:solidFill>
              </a:rPr>
              <a:t>.</a:t>
            </a:r>
            <a:r>
              <a:rPr lang="en-GB" sz="1350">
                <a:solidFill>
                  <a:schemeClr val="dk1"/>
                </a:solidFill>
              </a:rPr>
              <a:t> Group T2 had a </a:t>
            </a:r>
            <a:r>
              <a:rPr b="1" lang="en-GB" sz="1350">
                <a:solidFill>
                  <a:srgbClr val="0066A2"/>
                </a:solidFill>
              </a:rPr>
              <a:t>higher performance</a:t>
            </a:r>
            <a:r>
              <a:rPr b="1" lang="en-GB" sz="1350">
                <a:solidFill>
                  <a:schemeClr val="dk1"/>
                </a:solidFill>
              </a:rPr>
              <a:t> </a:t>
            </a:r>
            <a:r>
              <a:rPr lang="en-GB" sz="1350">
                <a:solidFill>
                  <a:schemeClr val="dk1"/>
                </a:solidFill>
              </a:rPr>
              <a:t>score.</a:t>
            </a:r>
            <a:endParaRPr b="1" sz="1350">
              <a:solidFill>
                <a:schemeClr val="dk1"/>
              </a:solidFill>
            </a:endParaRPr>
          </a:p>
          <a:p>
            <a:pPr indent="0" lvl="0" marL="0" rtl="0" algn="just">
              <a:lnSpc>
                <a:spcPct val="115000"/>
              </a:lnSpc>
              <a:spcBef>
                <a:spcPts val="1000"/>
              </a:spcBef>
              <a:spcAft>
                <a:spcPts val="0"/>
              </a:spcAft>
              <a:buNone/>
            </a:pPr>
            <a:r>
              <a:rPr b="1" lang="en-GB" sz="1350">
                <a:solidFill>
                  <a:schemeClr val="dk1"/>
                </a:solidFill>
              </a:rPr>
              <a:t>Discussion</a:t>
            </a:r>
            <a:r>
              <a:rPr lang="en-GB" sz="1350">
                <a:solidFill>
                  <a:schemeClr val="dk1"/>
                </a:solidFill>
              </a:rPr>
              <a:t>: More test-subjects would provide more accurate results.</a:t>
            </a:r>
            <a:endParaRPr sz="1350">
              <a:solidFill>
                <a:schemeClr val="dk1"/>
              </a:solidFill>
            </a:endParaRPr>
          </a:p>
          <a:p>
            <a:pPr indent="0" lvl="0" marL="0" rtl="0" algn="just">
              <a:lnSpc>
                <a:spcPct val="115000"/>
              </a:lnSpc>
              <a:spcBef>
                <a:spcPts val="1000"/>
              </a:spcBef>
              <a:spcAft>
                <a:spcPts val="0"/>
              </a:spcAft>
              <a:buNone/>
            </a:pPr>
            <a:r>
              <a:rPr b="1" lang="en-GB" sz="1350">
                <a:solidFill>
                  <a:schemeClr val="dk1"/>
                </a:solidFill>
              </a:rPr>
              <a:t>Conclusion</a:t>
            </a:r>
            <a:r>
              <a:rPr lang="en-GB" sz="1350">
                <a:solidFill>
                  <a:schemeClr val="dk1"/>
                </a:solidFill>
              </a:rPr>
              <a:t>: Practicing in conditions with perturbations appears to slightly improve the time spent on cutting and the accuracy of stitching  </a:t>
            </a:r>
            <a:endParaRPr sz="1350">
              <a:solidFill>
                <a:schemeClr val="dk1"/>
              </a:solidFill>
            </a:endParaRPr>
          </a:p>
          <a:p>
            <a:pPr indent="0" lvl="0" marL="0" rtl="0" algn="just">
              <a:lnSpc>
                <a:spcPct val="115000"/>
              </a:lnSpc>
              <a:spcBef>
                <a:spcPts val="1000"/>
              </a:spcBef>
              <a:spcAft>
                <a:spcPts val="1000"/>
              </a:spcAft>
              <a:buClr>
                <a:schemeClr val="dk1"/>
              </a:buClr>
              <a:buSzPts val="1100"/>
              <a:buFont typeface="Arial"/>
              <a:buNone/>
            </a:pPr>
            <a:r>
              <a:t/>
            </a:r>
            <a:endParaRPr sz="1350">
              <a:solidFill>
                <a:schemeClr val="dk1"/>
              </a:solidFill>
            </a:endParaRPr>
          </a:p>
        </p:txBody>
      </p:sp>
      <p:pic>
        <p:nvPicPr>
          <p:cNvPr id="600" name="Google Shape;600;p26"/>
          <p:cNvPicPr preferRelativeResize="0"/>
          <p:nvPr/>
        </p:nvPicPr>
        <p:blipFill>
          <a:blip r:embed="rId3">
            <a:alphaModFix/>
          </a:blip>
          <a:stretch>
            <a:fillRect/>
          </a:stretch>
        </p:blipFill>
        <p:spPr>
          <a:xfrm>
            <a:off x="5975525" y="1476588"/>
            <a:ext cx="3910350" cy="270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