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125" d="100"/>
          <a:sy n="125" d="100"/>
        </p:scale>
        <p:origin x="143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16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8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0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39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0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5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44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40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6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7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C54A-0D5C-46C8-9F84-587B8D8A244D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EC58-1044-401B-88C7-D41D6CF38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87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87" y="2684862"/>
            <a:ext cx="5224374" cy="1061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640" y="303079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Чемеков</a:t>
            </a:r>
            <a:r>
              <a:rPr lang="ru-RU" dirty="0" smtClean="0">
                <a:solidFill>
                  <a:schemeClr val="bg1"/>
                </a:solidFill>
              </a:rPr>
              <a:t> М.В Черепанова Е.А Инфостарт-12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4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1.85185E-6 L -0.00118 -0.1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3258" y="2977634"/>
            <a:ext cx="5271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/>
              <a:t>Практическая часть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3358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3258" y="2977634"/>
            <a:ext cx="49166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/>
              <a:t>Среда разработки</a:t>
            </a:r>
            <a:endParaRPr lang="ru-RU" sz="4800" dirty="0"/>
          </a:p>
        </p:txBody>
      </p:sp>
      <p:sp>
        <p:nvSpPr>
          <p:cNvPr id="3" name="Rectangle 2"/>
          <p:cNvSpPr/>
          <p:nvPr/>
        </p:nvSpPr>
        <p:spPr>
          <a:xfrm>
            <a:off x="251460" y="260830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Верстка страницы  проводилась с помощью редактора </a:t>
            </a:r>
            <a:r>
              <a:rPr lang="ru-RU" sz="2400" b="1" dirty="0" err="1">
                <a:solidFill>
                  <a:schemeClr val="tx2"/>
                </a:solidFill>
              </a:rPr>
              <a:t>Брекетс</a:t>
            </a:r>
            <a:r>
              <a:rPr lang="ru-RU" sz="2400" b="1" dirty="0">
                <a:solidFill>
                  <a:schemeClr val="tx2"/>
                </a:solidFill>
              </a:rPr>
              <a:t> , так это программное обеспечение </a:t>
            </a:r>
            <a:r>
              <a:rPr lang="ru-RU" sz="2400" b="1" dirty="0" err="1">
                <a:solidFill>
                  <a:schemeClr val="tx2"/>
                </a:solidFill>
              </a:rPr>
              <a:t>распостраняется</a:t>
            </a:r>
            <a:r>
              <a:rPr lang="ru-RU" sz="2400" b="1" dirty="0">
                <a:solidFill>
                  <a:schemeClr val="tx2"/>
                </a:solidFill>
              </a:rPr>
              <a:t> бесплатно и удобно для разработки . 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6" name="Picture 8" descr="Иконка «Visual Studio» — скачай бесплатно PNG и вектор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66" y="1634343"/>
            <a:ext cx="3471057" cy="34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4.07407E-6 L -0.00495 -0.341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9658" y="2970014"/>
            <a:ext cx="18763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/>
              <a:t>Вывод</a:t>
            </a:r>
            <a:endParaRPr lang="ru-RU" sz="4800" dirty="0"/>
          </a:p>
        </p:txBody>
      </p:sp>
      <p:sp>
        <p:nvSpPr>
          <p:cNvPr id="3" name="Rectangle 2"/>
          <p:cNvSpPr/>
          <p:nvPr/>
        </p:nvSpPr>
        <p:spPr>
          <a:xfrm>
            <a:off x="152400" y="2722602"/>
            <a:ext cx="7437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В ходе реализации проекта “ИНФОРОБОТ” с помощью </a:t>
            </a:r>
            <a:r>
              <a:rPr lang="en-US" sz="2400" dirty="0" smtClean="0">
                <a:solidFill>
                  <a:schemeClr val="tx2"/>
                </a:solidFill>
              </a:rPr>
              <a:t>Frontend </a:t>
            </a:r>
            <a:r>
              <a:rPr lang="ru-RU" sz="2400" dirty="0" err="1" smtClean="0">
                <a:solidFill>
                  <a:schemeClr val="tx2"/>
                </a:solidFill>
              </a:rPr>
              <a:t>разроботки</a:t>
            </a:r>
            <a:r>
              <a:rPr lang="ru-RU" sz="2400" dirty="0" smtClean="0">
                <a:solidFill>
                  <a:schemeClr val="tx2"/>
                </a:solidFill>
              </a:rPr>
              <a:t> был создан </a:t>
            </a:r>
            <a:r>
              <a:rPr lang="ru-RU" sz="2400" dirty="0" err="1" smtClean="0">
                <a:solidFill>
                  <a:schemeClr val="tx2"/>
                </a:solidFill>
              </a:rPr>
              <a:t>современный,адаптивный</a:t>
            </a:r>
            <a:r>
              <a:rPr lang="ru-RU" sz="2400" dirty="0" smtClean="0">
                <a:solidFill>
                  <a:schemeClr val="tx2"/>
                </a:solidFill>
              </a:rPr>
              <a:t> сайт.</a:t>
            </a:r>
            <a:br>
              <a:rPr lang="ru-RU" sz="2400" dirty="0" smtClean="0">
                <a:solidFill>
                  <a:schemeClr val="tx2"/>
                </a:solidFill>
              </a:rPr>
            </a:br>
            <a:r>
              <a:rPr lang="ru-RU" sz="2400" dirty="0" smtClean="0">
                <a:solidFill>
                  <a:schemeClr val="tx2"/>
                </a:solidFill>
              </a:rPr>
              <a:t>Гипотеза была </a:t>
            </a:r>
            <a:r>
              <a:rPr lang="ru-RU" sz="2400" dirty="0" err="1" smtClean="0">
                <a:solidFill>
                  <a:schemeClr val="tx2"/>
                </a:solidFill>
              </a:rPr>
              <a:t>подвержденна,цель</a:t>
            </a:r>
            <a:r>
              <a:rPr lang="ru-RU" sz="2400" dirty="0" smtClean="0">
                <a:solidFill>
                  <a:schemeClr val="tx2"/>
                </a:solidFill>
              </a:rPr>
              <a:t> достигнута. 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цель достигнута! мы суперкоманда!, Мем Ди Каприо бока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105352"/>
            <a:ext cx="373888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1.48148E-6 L -0.00495 -0.341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87" y="2684862"/>
            <a:ext cx="5224374" cy="1061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640" y="303079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Чемеков</a:t>
            </a:r>
            <a:r>
              <a:rPr lang="ru-RU" dirty="0" smtClean="0">
                <a:solidFill>
                  <a:schemeClr val="bg1"/>
                </a:solidFill>
              </a:rPr>
              <a:t> М.В Черепанова Е.А Инфостарт-12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3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1.85185E-6 L -0.00118 -0.1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1980" y="2727960"/>
            <a:ext cx="3682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Актуальность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56" y="1801177"/>
            <a:ext cx="4999763" cy="3106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859" y="2523231"/>
            <a:ext cx="6414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С помощью современных средств </a:t>
            </a:r>
            <a:r>
              <a:rPr lang="en-US" sz="2800" dirty="0">
                <a:solidFill>
                  <a:schemeClr val="tx2"/>
                </a:solidFill>
              </a:rPr>
              <a:t>frontend</a:t>
            </a:r>
            <a:r>
              <a:rPr lang="ru-RU" sz="2800" dirty="0">
                <a:solidFill>
                  <a:schemeClr val="tx2"/>
                </a:solidFill>
              </a:rPr>
              <a:t> разработки создать  </a:t>
            </a:r>
            <a:r>
              <a:rPr lang="ru-RU" sz="2800" dirty="0" smtClean="0">
                <a:solidFill>
                  <a:schemeClr val="tx2"/>
                </a:solidFill>
              </a:rPr>
              <a:t>сайт </a:t>
            </a:r>
            <a:r>
              <a:rPr lang="ru-RU" sz="2800" dirty="0">
                <a:solidFill>
                  <a:schemeClr val="tx2"/>
                </a:solidFill>
              </a:rPr>
              <a:t>для </a:t>
            </a:r>
            <a:r>
              <a:rPr lang="ru-RU" sz="2800" dirty="0" smtClean="0">
                <a:solidFill>
                  <a:schemeClr val="tx2"/>
                </a:solidFill>
              </a:rPr>
              <a:t>людей, интересующихся соревнованиями по робототехнике.</a:t>
            </a:r>
            <a:endParaRPr lang="ru-RU" sz="2800" dirty="0">
              <a:solidFill>
                <a:schemeClr val="tx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99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6.25E-7 -3.33333E-6 L 0.00026 -0.38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9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Как определить целевую аудиторию в социальных сетях? | Университет СИНЕРГ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77" y="2221954"/>
            <a:ext cx="4284330" cy="26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0900" y="2674620"/>
            <a:ext cx="5500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Проектное решение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3859" y="3003291"/>
            <a:ext cx="6414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Разработать и создать сайт, используя средства онлайн-сервиса для дизайнеров </a:t>
            </a:r>
            <a:r>
              <a:rPr lang="ru-RU" i="1" dirty="0" err="1"/>
              <a:t>Figma</a:t>
            </a:r>
            <a:r>
              <a:rPr lang="ru-RU" i="1" dirty="0"/>
              <a:t> и среду программирования VS </a:t>
            </a:r>
            <a:r>
              <a:rPr lang="ru-RU" i="1" dirty="0" err="1"/>
              <a:t>code</a:t>
            </a:r>
            <a:r>
              <a:rPr lang="ru-RU" i="1" dirty="0"/>
              <a:t>, который будет рассказывать об Соревнования</a:t>
            </a:r>
            <a:r>
              <a:rPr lang="en-US" i="1" dirty="0"/>
              <a:t>x</a:t>
            </a:r>
            <a:r>
              <a:rPr lang="ru-RU" i="1" dirty="0"/>
              <a:t> по робототехнике в Марий Эл для обучающихся в 1-9 классе</a:t>
            </a:r>
            <a:endParaRPr lang="ru-RU" b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012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2.96296E-6 L 0.00026 -0.38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Что такое целевая аудитория, какая она бывает и как определить её портрет в  2022 год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41" y="1509078"/>
            <a:ext cx="5178425" cy="360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0900" y="2674620"/>
            <a:ext cx="523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Целевая аудитория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5819" y="3369051"/>
            <a:ext cx="64140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Подростки 6-16 лет</a:t>
            </a:r>
            <a:endParaRPr lang="ru-RU" sz="2800" dirty="0">
              <a:solidFill>
                <a:schemeClr val="tx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25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-2.96296E-6 L 0.00026 -0.38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9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грамма «Практикум актуальных преобразований: проектирование  образовательных систем на принципах сетевой кооперации» — Управление  образования администрации города Белгород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"/>
          <a:stretch/>
        </p:blipFill>
        <p:spPr bwMode="auto">
          <a:xfrm>
            <a:off x="7164707" y="2027873"/>
            <a:ext cx="5027293" cy="23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74820" y="2964180"/>
            <a:ext cx="426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Задачи проекта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35281" y="1950720"/>
            <a:ext cx="7391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Изучение технологий </a:t>
            </a:r>
            <a:r>
              <a:rPr lang="en-US" b="1" dirty="0">
                <a:solidFill>
                  <a:schemeClr val="tx2"/>
                </a:solidFill>
              </a:rPr>
              <a:t>web-</a:t>
            </a:r>
            <a:r>
              <a:rPr lang="ru-RU" b="1" dirty="0">
                <a:solidFill>
                  <a:schemeClr val="tx2"/>
                </a:solidFill>
              </a:rPr>
              <a:t>разработки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  <a:p>
            <a:pPr marL="285750" lvl="0" indent="-28575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Демонстрация преимуществ технологий </a:t>
            </a:r>
            <a:r>
              <a:rPr lang="en-US" b="1" dirty="0">
                <a:solidFill>
                  <a:schemeClr val="tx2"/>
                </a:solidFill>
              </a:rPr>
              <a:t>frontend</a:t>
            </a:r>
            <a:r>
              <a:rPr lang="ru-RU" b="1" dirty="0">
                <a:solidFill>
                  <a:schemeClr val="tx2"/>
                </a:solidFill>
              </a:rPr>
              <a:t> разработки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  <a:p>
            <a:pPr marL="285750" lvl="0" indent="-28575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Сравнение функциональных особенностей аналогичных сайтов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Выбор функциональных особенностей будущего продукта на основе анализа и обобщения данных аналогичных сайтов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marL="342900" lvl="0" indent="-34290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Сбор необходимой информации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Создания макета сайта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Вёрстка и разработка интерфейса веб-страницы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Адаптация страниц под разные </a:t>
            </a:r>
            <a:r>
              <a:rPr lang="ru-RU" b="1" dirty="0" err="1">
                <a:solidFill>
                  <a:schemeClr val="tx2"/>
                </a:solidFill>
              </a:rPr>
              <a:t>устройтсва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ru-RU" b="1" dirty="0">
                <a:solidFill>
                  <a:schemeClr val="tx2"/>
                </a:solidFill>
              </a:rPr>
              <a:t>Тестирование и отладка программного кода.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Blip>
                <a:blip r:embed="rId3"/>
              </a:buBlip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59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-4.07407E-6 L -0.0043 -0.379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1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2298" y="2893814"/>
            <a:ext cx="5487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/>
              <a:t>Теоретическая часть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917" y1="32540" x2="31917" y2="32540"/>
                        <a14:foregroundMark x1="35667" y1="30952" x2="35667" y2="30952"/>
                        <a14:foregroundMark x1="35500" y1="32857" x2="35500" y2="32857"/>
                        <a14:foregroundMark x1="42583" y1="21270" x2="42583" y2="21270"/>
                        <a14:foregroundMark x1="45167" y1="20952" x2="45167" y2="20952"/>
                        <a14:foregroundMark x1="48917" y1="20952" x2="48917" y2="20952"/>
                        <a14:foregroundMark x1="52500" y1="20952" x2="52500" y2="20952"/>
                        <a14:foregroundMark x1="56250" y1="21270" x2="56250" y2="21270"/>
                        <a14:foregroundMark x1="53417" y1="23016" x2="53417" y2="23016"/>
                        <a14:foregroundMark x1="63500" y1="33651" x2="63500" y2="33651"/>
                        <a14:foregroundMark x1="66417" y1="32540" x2="66417" y2="325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96" y="1984331"/>
            <a:ext cx="5611064" cy="29458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65760" y="23030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ru-RU" sz="2400" b="1" dirty="0" smtClean="0">
                <a:solidFill>
                  <a:schemeClr val="tx2"/>
                </a:solidFill>
              </a:rPr>
              <a:t>Это практика преобразования данных в графический интерфейс с использованием HTML, CSS и </a:t>
            </a:r>
            <a:r>
              <a:rPr lang="ru-RU" sz="2400" b="1" dirty="0" err="1" smtClean="0">
                <a:solidFill>
                  <a:schemeClr val="tx2"/>
                </a:solidFill>
              </a:rPr>
              <a:t>JavaScript</a:t>
            </a:r>
            <a:r>
              <a:rPr lang="ru-RU" sz="2400" b="1" dirty="0" smtClean="0">
                <a:solidFill>
                  <a:schemeClr val="tx2"/>
                </a:solidFill>
              </a:rPr>
              <a:t>, чтобы пользователи могли просматривать и взаимодействовать с этими данными</a:t>
            </a:r>
            <a:endParaRPr lang="ru-RU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8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2.59259E-6 L -0.00495 -0.341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0240" y="2304835"/>
            <a:ext cx="6134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HTML - язык разметки документов во Всемирной паутине. Большинство веб-страниц содержат описание разметки на языке HTML. Язык HTML интерпретируется браузерами;</a:t>
            </a:r>
            <a:endParaRPr lang="ru-R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18" y="1211580"/>
            <a:ext cx="4427762" cy="44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4.44444E-6 L -0.34909 -0.00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1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0240" y="2304835"/>
            <a:ext cx="6134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</a:rPr>
              <a:t>CSS - язык описания внешнего вида документа, написанного с использованием языка разметки. Преимущественно используется как средство описания, оформления внешнего вида веб-страниц, написанных с помощью языков разметки.</a:t>
            </a:r>
          </a:p>
          <a:p>
            <a:r>
              <a:rPr lang="ru-RU" sz="2400" b="1" dirty="0" smtClean="0">
                <a:solidFill>
                  <a:schemeClr val="tx2"/>
                </a:solidFill>
              </a:rPr>
              <a:t>браузерами</a:t>
            </a:r>
            <a:r>
              <a:rPr lang="ru-RU" sz="2400" b="1" dirty="0">
                <a:solidFill>
                  <a:schemeClr val="tx2"/>
                </a:solidFill>
              </a:rPr>
              <a:t>;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84" y="1198062"/>
            <a:ext cx="3029739" cy="42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1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1.21431E-17 L -0.33698 -0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0240" y="2304835"/>
            <a:ext cx="6134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JavaScript </a:t>
            </a:r>
            <a:r>
              <a:rPr lang="ru-RU" sz="2400" b="1" dirty="0" smtClean="0">
                <a:solidFill>
                  <a:schemeClr val="tx2"/>
                </a:solidFill>
              </a:rPr>
              <a:t>-</a:t>
            </a:r>
            <a:r>
              <a:rPr lang="en-US" sz="2400" b="1" dirty="0" smtClean="0">
                <a:solidFill>
                  <a:schemeClr val="tx2"/>
                </a:solidFill>
              </a:rPr>
              <a:t> </a:t>
            </a:r>
            <a:r>
              <a:rPr lang="ru-RU" sz="2400" b="1" dirty="0" smtClean="0">
                <a:solidFill>
                  <a:schemeClr val="tx2"/>
                </a:solidFill>
              </a:rPr>
              <a:t>язык программирования</a:t>
            </a:r>
            <a:r>
              <a:rPr lang="en-US" sz="2400" b="1" dirty="0" smtClean="0">
                <a:solidFill>
                  <a:schemeClr val="tx2"/>
                </a:solidFill>
              </a:rPr>
              <a:t>,</a:t>
            </a:r>
            <a:r>
              <a:rPr lang="ru-RU" sz="2400" b="1" dirty="0" smtClean="0">
                <a:solidFill>
                  <a:schemeClr val="tx2"/>
                </a:solidFill>
              </a:rPr>
              <a:t> программного доступа к объектам приложений. Наиболее широкое применение находит в браузерах как язык сценариев для придания интерактивности веб-страницам.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65" y="852957"/>
            <a:ext cx="445139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2.22222E-6 L -0.26028 -0.00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285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8</cp:revision>
  <dcterms:created xsi:type="dcterms:W3CDTF">2023-05-02T14:27:40Z</dcterms:created>
  <dcterms:modified xsi:type="dcterms:W3CDTF">2023-05-02T15:39:43Z</dcterms:modified>
</cp:coreProperties>
</file>