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1C069-A60A-4D0C-89BE-BE02AD21D13C}" v="3" dt="2022-02-17T15:23:09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海斗" userId="a1c1d1ec83e6ed03" providerId="LiveId" clId="{5601C069-A60A-4D0C-89BE-BE02AD21D13C}"/>
    <pc:docChg chg="undo custSel modSld">
      <pc:chgData name="海斗" userId="a1c1d1ec83e6ed03" providerId="LiveId" clId="{5601C069-A60A-4D0C-89BE-BE02AD21D13C}" dt="2022-02-17T15:23:20.293" v="15" actId="14100"/>
      <pc:docMkLst>
        <pc:docMk/>
      </pc:docMkLst>
      <pc:sldChg chg="addSp delSp modSp mod">
        <pc:chgData name="海斗" userId="a1c1d1ec83e6ed03" providerId="LiveId" clId="{5601C069-A60A-4D0C-89BE-BE02AD21D13C}" dt="2022-02-17T15:23:20.293" v="15" actId="14100"/>
        <pc:sldMkLst>
          <pc:docMk/>
          <pc:sldMk cId="2137245885" sldId="256"/>
        </pc:sldMkLst>
        <pc:picChg chg="add del mod">
          <ac:chgData name="海斗" userId="a1c1d1ec83e6ed03" providerId="LiveId" clId="{5601C069-A60A-4D0C-89BE-BE02AD21D13C}" dt="2022-02-17T14:51:24.321" v="4" actId="478"/>
          <ac:picMkLst>
            <pc:docMk/>
            <pc:sldMk cId="2137245885" sldId="256"/>
            <ac:picMk id="6" creationId="{3A0DC14E-CD89-4941-A00C-BE1D5E8AEDEE}"/>
          </ac:picMkLst>
        </pc:picChg>
        <pc:picChg chg="add mod">
          <ac:chgData name="海斗" userId="a1c1d1ec83e6ed03" providerId="LiveId" clId="{5601C069-A60A-4D0C-89BE-BE02AD21D13C}" dt="2022-02-17T15:03:18.461" v="9" actId="1076"/>
          <ac:picMkLst>
            <pc:docMk/>
            <pc:sldMk cId="2137245885" sldId="256"/>
            <ac:picMk id="8" creationId="{E9B8F38B-D0DD-4996-8B16-0E8FCF7BF5F7}"/>
          </ac:picMkLst>
        </pc:picChg>
        <pc:picChg chg="add mod">
          <ac:chgData name="海斗" userId="a1c1d1ec83e6ed03" providerId="LiveId" clId="{5601C069-A60A-4D0C-89BE-BE02AD21D13C}" dt="2022-02-17T15:23:20.293" v="15" actId="14100"/>
          <ac:picMkLst>
            <pc:docMk/>
            <pc:sldMk cId="2137245885" sldId="256"/>
            <ac:picMk id="10" creationId="{1EA47381-259B-4BB0-8E60-AAD3F9C477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A31760-0D3E-4EC5-91C0-9E97B9340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FB3C44-4563-402D-84C5-8ED24F2DE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AFB733-ACCC-4961-9C9C-1AEBDEE1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7F68-5C23-4AE2-96A9-E60C605D8517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6EF112-697A-4034-8A1B-90EB0DA0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F1E35-50F5-4436-B904-3ACA81C2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2E4F-C19F-488D-A354-2C35B7D86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44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84CE8-FAA2-4CA4-BFC1-640326F9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9FFA55-EBD6-4ECC-B92B-305911503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BE1BF0-F553-464D-B135-0104310F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7F68-5C23-4AE2-96A9-E60C605D8517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A2333-64E8-46E6-8BBC-0FCB3A5A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CCD82-0F5F-41E6-901B-0CAC0AC5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2E4F-C19F-488D-A354-2C35B7D86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76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698188-1F52-4400-A4C3-20BE39BBA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782729-DD79-4F59-A310-DF8C68337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CAB872-6F2B-424B-9142-9CAF8FB1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7F68-5C23-4AE2-96A9-E60C605D8517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533C77-54C1-4BA8-8D44-A837A129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600AD-03BD-48BF-A315-44915FDE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2E4F-C19F-488D-A354-2C35B7D86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90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19A789-2AAC-48A0-A5EF-CCE2DB2B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D48A96-FC31-40D1-B2D1-F0BF8D10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10FD84-498C-41B2-A7C6-4AB76A83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7F68-5C23-4AE2-96A9-E60C605D8517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F0853C-4213-409B-8B4B-D969EC99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CBC226-EEE9-4601-8E6D-BE873886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2E4F-C19F-488D-A354-2C35B7D86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16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FA3F8-92A5-46C5-A384-50F239F7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628ADA-ACA8-403E-9FF4-1CA6273A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656061-7321-422E-872D-881934F2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7F68-5C23-4AE2-96A9-E60C605D8517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D6FF01-33B4-4D41-A378-8F9E0F61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C2CB9-C89E-403F-8C3C-0077F68F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2E4F-C19F-488D-A354-2C35B7D86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76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035A4-A0A4-42B8-BD63-7B4A0432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A529E-59F5-430C-8895-1C3860789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8B9E64-C091-458B-83D4-26F307C0A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34352F-FBA9-4F27-8A67-C51996CB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7F68-5C23-4AE2-96A9-E60C605D8517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E63DE6-32BB-44AF-B21D-57595878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58786B-10CF-4BD3-A245-151C9D93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2E4F-C19F-488D-A354-2C35B7D86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62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68597-5FEA-4504-83BA-531EF01D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8B2CB4-955E-4997-A697-587A530EE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F16EEA-B4E6-4D16-8200-D405D42B8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25CC13-E618-4B36-BE24-D0FD00379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41320FF-C51E-4936-BD0E-E4840038C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EA4746-A8F8-4018-97E7-AD823E66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7F68-5C23-4AE2-96A9-E60C605D8517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00EB2C-2DB8-4F8F-A4F0-47C438E9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F249F4-D821-4579-9AEE-E7161343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2E4F-C19F-488D-A354-2C35B7D86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25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EDE83-D03C-4181-9091-AFEB90D6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15BEB7-A45B-427F-AA42-A7BE9102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7F68-5C23-4AE2-96A9-E60C605D8517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2B8A58-2C93-4EA6-AC44-61142AE8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AE2DB1-434F-465C-B01F-99709E89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2E4F-C19F-488D-A354-2C35B7D86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43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E75963-6987-4513-8F40-46116D17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7F68-5C23-4AE2-96A9-E60C605D8517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87E345-4226-4266-98A6-C360528D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5275A6-696C-4430-864B-EDEE40AF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2E4F-C19F-488D-A354-2C35B7D86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78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1CD9F-3597-4D08-B63F-C34360EB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61386-2348-4026-883A-EF588099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25EEFB-1933-483D-B5D9-CCB71EB8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E7A6C7-1C45-41A9-862E-F5BDABA3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7F68-5C23-4AE2-96A9-E60C605D8517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A4F837-150D-4B0A-8882-6A1E7A3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535BF3-83A4-4406-BCDE-4C150DF8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2E4F-C19F-488D-A354-2C35B7D86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9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30499-B3FB-492D-8D8F-EEC4CF48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3E44D0-EDD5-4D13-AD1D-8546DC286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DE970A-F4FF-4D13-B6C9-049788FCC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E232D3-4E28-49A4-BE40-6C1A5E45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7F68-5C23-4AE2-96A9-E60C605D8517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92A96B-D9E9-49D2-A6E9-94AA88D5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95F2DF-23BB-4135-84A1-DF50579C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2E4F-C19F-488D-A354-2C35B7D86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09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1E6580-14B5-43AB-A2B2-39373588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17AC55-2C40-439F-BE61-45C7E4BEC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D67104-173E-4A51-A214-4A6655332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7F68-5C23-4AE2-96A9-E60C605D8517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275CDC-CA87-4447-8081-D2CFD6E34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628149-65B1-494C-A168-95038A712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12E4F-C19F-488D-A354-2C35B7D86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F90DFD1-ACEF-4FA1-A77D-820F540C0170}"/>
              </a:ext>
            </a:extLst>
          </p:cNvPr>
          <p:cNvSpPr/>
          <p:nvPr/>
        </p:nvSpPr>
        <p:spPr>
          <a:xfrm>
            <a:off x="2590800" y="1676400"/>
            <a:ext cx="6248400" cy="518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レゴ, おもちゃ, チェスの駒, 消火栓 が含まれている画像&#10;&#10;自動的に生成された説明">
            <a:extLst>
              <a:ext uri="{FF2B5EF4-FFF2-40B4-BE49-F238E27FC236}">
                <a16:creationId xmlns:a16="http://schemas.microsoft.com/office/drawing/2014/main" id="{E9B8F38B-D0DD-4996-8B16-0E8FCF7BF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55" y="1428750"/>
            <a:ext cx="5429250" cy="54292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EA47381-259B-4BB0-8E60-AAD3F9C47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720" y="2702560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4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海斗</dc:creator>
  <cp:lastModifiedBy>海斗</cp:lastModifiedBy>
  <cp:revision>1</cp:revision>
  <dcterms:created xsi:type="dcterms:W3CDTF">2022-02-17T14:50:16Z</dcterms:created>
  <dcterms:modified xsi:type="dcterms:W3CDTF">2022-02-17T15:23:26Z</dcterms:modified>
</cp:coreProperties>
</file>