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6" r:id="rId10"/>
    <p:sldId id="265" r:id="rId11"/>
    <p:sldId id="26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8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417F-BCBA-4E08-AA65-96C38E7B1C5F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86F-198D-46CA-896C-19C718FACC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36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417F-BCBA-4E08-AA65-96C38E7B1C5F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86F-198D-46CA-896C-19C718FAC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52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417F-BCBA-4E08-AA65-96C38E7B1C5F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86F-198D-46CA-896C-19C718FAC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39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417F-BCBA-4E08-AA65-96C38E7B1C5F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86F-198D-46CA-896C-19C718FAC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85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417F-BCBA-4E08-AA65-96C38E7B1C5F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86F-198D-46CA-896C-19C718FACC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417F-BCBA-4E08-AA65-96C38E7B1C5F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86F-198D-46CA-896C-19C718FAC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94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417F-BCBA-4E08-AA65-96C38E7B1C5F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86F-198D-46CA-896C-19C718FAC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53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417F-BCBA-4E08-AA65-96C38E7B1C5F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86F-198D-46CA-896C-19C718FAC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56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417F-BCBA-4E08-AA65-96C38E7B1C5F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86F-198D-46CA-896C-19C718FAC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20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38417F-BCBA-4E08-AA65-96C38E7B1C5F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85686F-198D-46CA-896C-19C718FAC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30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417F-BCBA-4E08-AA65-96C38E7B1C5F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86F-198D-46CA-896C-19C718FAC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57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38417F-BCBA-4E08-AA65-96C38E7B1C5F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85686F-198D-46CA-896C-19C718FACC6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85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board/o9J_kum_2c0=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miro.com/app/board/o9J_kunrj24=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miro.com/app/board/o9J_kvYaYp8=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4C88C-7A0B-4A7C-A47E-B089AA08E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Практика по Технологиям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5A267F-C1C1-4667-84CD-2DA5B33B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День первый</a:t>
            </a:r>
          </a:p>
        </p:txBody>
      </p:sp>
    </p:spTree>
    <p:extLst>
      <p:ext uri="{BB962C8B-B14F-4D97-AF65-F5344CB8AC3E}">
        <p14:creationId xmlns:p14="http://schemas.microsoft.com/office/powerpoint/2010/main" val="285759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45DEF4-5396-4D97-B46F-31335E54055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 t="5637" r="2625" b="4871"/>
          <a:stretch/>
        </p:blipFill>
        <p:spPr>
          <a:xfrm>
            <a:off x="1091681" y="88641"/>
            <a:ext cx="9509001" cy="6694713"/>
          </a:xfrm>
        </p:spPr>
      </p:pic>
    </p:spTree>
    <p:extLst>
      <p:ext uri="{BB962C8B-B14F-4D97-AF65-F5344CB8AC3E}">
        <p14:creationId xmlns:p14="http://schemas.microsoft.com/office/powerpoint/2010/main" val="69676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5DD1C-6810-4B5B-B20C-167DA9B5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12" y="0"/>
            <a:ext cx="10058400" cy="1450757"/>
          </a:xfrm>
        </p:spPr>
        <p:txBody>
          <a:bodyPr/>
          <a:lstStyle/>
          <a:p>
            <a:r>
              <a:rPr lang="en-US" dirty="0"/>
              <a:t>Jira (</a:t>
            </a:r>
            <a:r>
              <a:rPr lang="ru-RU" dirty="0"/>
              <a:t>техника </a:t>
            </a:r>
            <a:r>
              <a:rPr lang="en-US" dirty="0"/>
              <a:t>Kanban)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8C91A90A-39BB-44DC-BD54-86C083FA2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4" y="1285824"/>
            <a:ext cx="7588358" cy="5374192"/>
          </a:xfr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FA3CFC29-15B6-4573-B62C-5E796DEC16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F36A78F-8996-4E6C-96EA-F50DA5B7E7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94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94543-6E79-4CAB-BE7D-73EEF18C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Функциональная схема в </a:t>
            </a:r>
            <a:r>
              <a:rPr lang="en-US" dirty="0"/>
              <a:t>Miro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C84D1-D186-4226-A388-CF727C4E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https://miro.com/app/board/o9J_kunrj24=/</a:t>
            </a:r>
            <a:endParaRPr lang="en-US" dirty="0"/>
          </a:p>
          <a:p>
            <a:r>
              <a:rPr lang="en-US" dirty="0">
                <a:hlinkClick r:id="rId3"/>
              </a:rPr>
              <a:t>https://miro.com/app/board/o9J_kum_2c0=/</a:t>
            </a:r>
            <a:endParaRPr lang="en-US" dirty="0"/>
          </a:p>
          <a:p>
            <a:r>
              <a:rPr lang="en-US" dirty="0">
                <a:hlinkClick r:id="rId4"/>
              </a:rPr>
              <a:t>https://miro.com/app/board/o9J_kvYaYp8=/</a:t>
            </a:r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81565A-99F6-3568-0F69-6E815116E8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51" y="0"/>
            <a:ext cx="3512127" cy="35121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735506-CF8F-DE0D-84C5-F603D97890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573" y="3428122"/>
            <a:ext cx="3355397" cy="33553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C01811-92DB-8C5A-79BA-62153E7921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3" y="3345081"/>
            <a:ext cx="3438437" cy="34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19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63E17-893C-4B5E-A8DE-98331FE8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курсового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675E53-9AF0-40FE-9847-7C8ABF57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Структура повторяет стандартную курсовую</a:t>
            </a:r>
            <a:r>
              <a:rPr lang="en-US" sz="2800" dirty="0"/>
              <a:t>/</a:t>
            </a:r>
            <a:r>
              <a:rPr lang="ru-RU" sz="2800" dirty="0"/>
              <a:t>дипломную работу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Курсовой проект </a:t>
            </a:r>
            <a:r>
              <a:rPr lang="en-US" sz="2800" dirty="0"/>
              <a:t>&lt;&gt; </a:t>
            </a:r>
            <a:r>
              <a:rPr lang="ru-RU" sz="2800" dirty="0"/>
              <a:t>ТЗ !!!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u="sng" dirty="0"/>
              <a:t>Анализ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166178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A27A8-FE3B-4AA6-A5E9-BCA59F9A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28295A-58D2-40B9-AF90-AEF28AA89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Цели создания программы.</a:t>
            </a:r>
          </a:p>
          <a:p>
            <a:r>
              <a:rPr lang="ru-RU" sz="2800" dirty="0"/>
              <a:t>Сфера применения.</a:t>
            </a:r>
          </a:p>
          <a:p>
            <a:r>
              <a:rPr lang="ru-RU" sz="2800" dirty="0"/>
              <a:t>Технический обзор.</a:t>
            </a:r>
          </a:p>
          <a:p>
            <a:r>
              <a:rPr lang="ru-RU" sz="2800" dirty="0"/>
              <a:t>Сравнение аналогов. Анализ сильных и слабых сторон.</a:t>
            </a:r>
          </a:p>
          <a:p>
            <a:r>
              <a:rPr lang="ru-RU" sz="2800" dirty="0"/>
              <a:t>Определения, используемые в конкретной сфере бизнеса.</a:t>
            </a:r>
          </a:p>
          <a:p>
            <a:r>
              <a:rPr lang="ru-RU" sz="2800" dirty="0"/>
              <a:t>Примеры использования ПО.</a:t>
            </a:r>
          </a:p>
          <a:p>
            <a:r>
              <a:rPr lang="ru-RU" sz="2800" dirty="0"/>
              <a:t>Требования к функциональности.</a:t>
            </a:r>
          </a:p>
          <a:p>
            <a:r>
              <a:rPr lang="ru-RU" sz="2800" dirty="0"/>
              <a:t>Требования, не касающиеся функциональной части.</a:t>
            </a:r>
          </a:p>
        </p:txBody>
      </p:sp>
    </p:spTree>
    <p:extLst>
      <p:ext uri="{BB962C8B-B14F-4D97-AF65-F5344CB8AC3E}">
        <p14:creationId xmlns:p14="http://schemas.microsoft.com/office/powerpoint/2010/main" val="395370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CE864-81CA-4329-B8E5-FD775BD0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563EAE-150B-4319-AE92-86BE7A467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Изучение и практическое освоение общих принципов и современных методов технологии программирования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Приобретение навыков работы в реальной команде разработчиков с распределением обязанностей, чёткими дедлайнами и коллективной ответственностью</a:t>
            </a:r>
          </a:p>
        </p:txBody>
      </p:sp>
    </p:spTree>
    <p:extLst>
      <p:ext uri="{BB962C8B-B14F-4D97-AF65-F5344CB8AC3E}">
        <p14:creationId xmlns:p14="http://schemas.microsoft.com/office/powerpoint/2010/main" val="126872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2210A-351A-4C6E-9E99-73191659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73C0BA-EFB2-4D99-9B68-AB2DEF168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Заказчик — старший преподаватель Тарасов В.С.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Представители заказчика(+немного тимлиды) — преподаватели практики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Dev team</a:t>
            </a:r>
            <a:r>
              <a:rPr lang="ru-RU" sz="2800" dirty="0"/>
              <a:t> — группа из 3 человек(в экстренных случаях 2), обязанности распределяются самостоятельно и равномерно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Заказ — клиент-серверное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95215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27EA2-9CE1-4B38-9268-246A3FBF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работы на семестр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FBA72E-0BE3-4273-A071-475B65E0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выбрать проект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выбрать и соблюдать методологию разработки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расписать техническое задание к проекту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оформить всю документацию по ГОСТу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реализовать заявленное в ТЗ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защитить проект с полной презентацией</a:t>
            </a:r>
          </a:p>
        </p:txBody>
      </p:sp>
    </p:spTree>
    <p:extLst>
      <p:ext uri="{BB962C8B-B14F-4D97-AF65-F5344CB8AC3E}">
        <p14:creationId xmlns:p14="http://schemas.microsoft.com/office/powerpoint/2010/main" val="179316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B1F3E-9990-485C-9381-11CF5858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Успешный проект по ТП </a:t>
            </a:r>
            <a:r>
              <a:rPr lang="en-US" dirty="0"/>
              <a:t>Starter Pack (</a:t>
            </a:r>
            <a:r>
              <a:rPr lang="ru-RU" dirty="0"/>
              <a:t>что должно быть к защите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A55B5-F361-4B9C-A71C-9989406D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7074"/>
          </a:xfrm>
        </p:spPr>
        <p:txBody>
          <a:bodyPr numCol="2">
            <a:normAutofit lnSpcReduction="10000"/>
          </a:bodyPr>
          <a:lstStyle/>
          <a:p>
            <a:r>
              <a:rPr lang="ru-RU" sz="2800" dirty="0"/>
              <a:t>Написанное ТЗ по госту 34 (или аналог)</a:t>
            </a:r>
          </a:p>
          <a:p>
            <a:r>
              <a:rPr lang="ru-RU" sz="2800" dirty="0"/>
              <a:t>Курсовой проект</a:t>
            </a:r>
          </a:p>
          <a:p>
            <a:r>
              <a:rPr lang="ru-RU" sz="2800" dirty="0"/>
              <a:t>Демо-видео проекта со всеми ключевыми сценариями</a:t>
            </a:r>
            <a:endParaRPr lang="en-US" sz="2800" dirty="0"/>
          </a:p>
          <a:p>
            <a:r>
              <a:rPr lang="ru-RU" sz="2800" dirty="0"/>
              <a:t>Видео с развёрткой сервера</a:t>
            </a:r>
          </a:p>
          <a:p>
            <a:r>
              <a:rPr lang="ru-RU" sz="2800" dirty="0"/>
              <a:t>Презентация проекта</a:t>
            </a:r>
          </a:p>
          <a:p>
            <a:r>
              <a:rPr lang="ru-RU" sz="2800" dirty="0"/>
              <a:t>Оформленный </a:t>
            </a:r>
            <a:r>
              <a:rPr lang="en-US" sz="2800" dirty="0"/>
              <a:t>Git</a:t>
            </a:r>
            <a:endParaRPr lang="ru-RU" sz="2800" dirty="0"/>
          </a:p>
          <a:p>
            <a:r>
              <a:rPr lang="ru-RU" sz="2800" dirty="0"/>
              <a:t>Менеджер поставленных и выполненных задач в </a:t>
            </a:r>
            <a:r>
              <a:rPr lang="en-US" sz="2800" dirty="0"/>
              <a:t>Jira</a:t>
            </a:r>
            <a:endParaRPr lang="ru-RU" sz="2800" dirty="0"/>
          </a:p>
          <a:p>
            <a:r>
              <a:rPr lang="ru-RU" sz="2800" dirty="0"/>
              <a:t>Скриншоты </a:t>
            </a:r>
            <a:r>
              <a:rPr lang="ru-RU" sz="2800" dirty="0" err="1"/>
              <a:t>админ.панели</a:t>
            </a:r>
            <a:r>
              <a:rPr lang="ru-RU" sz="2800" dirty="0"/>
              <a:t> подключенной аналитики </a:t>
            </a:r>
          </a:p>
          <a:p>
            <a:r>
              <a:rPr lang="en-US" sz="2800" dirty="0"/>
              <a:t>Swagger (</a:t>
            </a:r>
            <a:r>
              <a:rPr lang="ru-RU" sz="2800" dirty="0"/>
              <a:t>интерактивная документация </a:t>
            </a:r>
            <a:r>
              <a:rPr lang="en-US" sz="2800" dirty="0"/>
              <a:t>back</a:t>
            </a:r>
            <a:r>
              <a:rPr lang="ru-RU" sz="2800" dirty="0"/>
              <a:t>-</a:t>
            </a:r>
            <a:r>
              <a:rPr lang="en-US" sz="2800" dirty="0"/>
              <a:t>end</a:t>
            </a:r>
            <a:r>
              <a:rPr lang="ru-RU" sz="2800" dirty="0"/>
              <a:t> сервисов)</a:t>
            </a:r>
          </a:p>
          <a:p>
            <a:r>
              <a:rPr lang="ru-RU" sz="2800" dirty="0"/>
              <a:t>Работающее клиент-серверное приложение</a:t>
            </a:r>
          </a:p>
          <a:p>
            <a:r>
              <a:rPr lang="ru-RU" sz="2800" dirty="0"/>
              <a:t>Доска проекта на miro.com</a:t>
            </a:r>
          </a:p>
        </p:txBody>
      </p:sp>
    </p:spTree>
    <p:extLst>
      <p:ext uri="{BB962C8B-B14F-4D97-AF65-F5344CB8AC3E}">
        <p14:creationId xmlns:p14="http://schemas.microsoft.com/office/powerpoint/2010/main" val="63353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3DB42-0597-417F-B685-41D4E51C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по документации(программа-максимум)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BD10FC-9A3A-4AD9-AF60-1242C9232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7" y="1845734"/>
            <a:ext cx="11952514" cy="4405776"/>
          </a:xfrm>
        </p:spPr>
        <p:txBody>
          <a:bodyPr numCol="2">
            <a:normAutofit lnSpcReduction="1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─ Пояснительная записка к Техническому проекту (включая: структура и 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логическая схема ИС, состав функций, входная/выходная информация в ИС, описание алгоритмов и структуры БД, требования к персоналу службы эксплуатации системы, его квалификации и численности); 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─ Ведомость покупных изделий (оборудование КТС, системное и прикладное ПО, лицензии, сертификаты, поддержка вендоров); 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─ План IP-адресов (таблица ВСЕХ адресов, используемых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системои</a:t>
            </a: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̆,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подсетеи</a:t>
            </a: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̆, с указанием портов, если есть ограничения по портам); 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─ Схема сетевого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взаимодействия</a:t>
            </a: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(схема сетевых элементов ИС с указанием адресов и портов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взаимодействия</a:t>
            </a: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, направления запросов, внешних источников 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потребителеи</a:t>
            </a: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̆ информации); 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─ Программа и методика приемочных испытаний; 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─ Описание программных средств (ПС)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полныи</a:t>
            </a: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̆ список используемого ПО с указанием версии и комплектации, а также предоставлением дистрибутива, использованного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разработкои</a:t>
            </a: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̆); 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─ Архитектурная схема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информационнои</a:t>
            </a: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̆ системы; 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─ Структура стека программного обеспечения с указанием версионности; 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─ План установки дистрибутива (в соответствии с форматом из приложения А); 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─ Руководство администратора; 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─ Руководство пользователя; 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─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Sanity</a:t>
            </a: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-тест.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54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FA5F2-06E4-4E5E-996A-58A9445A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Минимальные требования к приложению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D38E3D-FDFD-43BB-BF56-0B9E8D36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Rest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Remote config (Firebase)</a:t>
            </a:r>
            <a:endParaRPr lang="ru-RU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Back-end</a:t>
            </a:r>
            <a:r>
              <a:rPr lang="ru-RU" sz="2800" dirty="0"/>
              <a:t> в облаке или сервере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БД, минимум 3 таблицы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Front-end</a:t>
            </a:r>
            <a:r>
              <a:rPr lang="ru-RU" sz="2800" dirty="0"/>
              <a:t> (размер неограничен)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Тесты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Подключенная система аналитики, должны быть учтены 3 продуктовых сценария и сделаны воронки по ним</a:t>
            </a:r>
          </a:p>
        </p:txBody>
      </p:sp>
    </p:spTree>
    <p:extLst>
      <p:ext uri="{BB962C8B-B14F-4D97-AF65-F5344CB8AC3E}">
        <p14:creationId xmlns:p14="http://schemas.microsoft.com/office/powerpoint/2010/main" val="256031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81C92-75A9-4394-9E7C-87D34E02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</a:t>
            </a:r>
            <a:r>
              <a:rPr lang="en-US" dirty="0"/>
              <a:t>I </a:t>
            </a:r>
            <a:r>
              <a:rPr lang="ru-RU" dirty="0"/>
              <a:t>аттестации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05C298-AED1-400F-A802-0502B9A1F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Проект на гите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Распределение задач проекта в</a:t>
            </a:r>
            <a:r>
              <a:rPr lang="en-US" sz="2800" dirty="0"/>
              <a:t> </a:t>
            </a:r>
            <a:r>
              <a:rPr lang="ru-RU" sz="2800" dirty="0" err="1"/>
              <a:t>таск</a:t>
            </a:r>
            <a:r>
              <a:rPr lang="ru-RU" sz="2800" dirty="0"/>
              <a:t>-менеджере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Проект на miro.com c общей логикой. Функциональная схема работы приложения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Курсовой проект: План содержания. Введение. Постановка задачи. Анализ предметной области.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Готовое ТЗ (после </a:t>
            </a:r>
            <a:r>
              <a:rPr lang="en-US" sz="2800" dirty="0"/>
              <a:t>I </a:t>
            </a:r>
            <a:r>
              <a:rPr lang="ru-RU" sz="2800" dirty="0"/>
              <a:t>аттестации изменять запрещено)</a:t>
            </a:r>
          </a:p>
        </p:txBody>
      </p:sp>
    </p:spTree>
    <p:extLst>
      <p:ext uri="{BB962C8B-B14F-4D97-AF65-F5344CB8AC3E}">
        <p14:creationId xmlns:p14="http://schemas.microsoft.com/office/powerpoint/2010/main" val="7366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B4C4D-245E-4C27-B196-3EA1E008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E45182-C6FB-4067-BBCB-008069484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9752"/>
          </a:xfrm>
        </p:spPr>
        <p:txBody>
          <a:bodyPr>
            <a:normAutofit/>
          </a:bodyPr>
          <a:lstStyle/>
          <a:p>
            <a:r>
              <a:rPr lang="ru-RU" sz="2800" dirty="0"/>
              <a:t>Проект</a:t>
            </a:r>
          </a:p>
          <a:p>
            <a:r>
              <a:rPr lang="ru-RU" sz="2800" dirty="0"/>
              <a:t>Документация</a:t>
            </a:r>
          </a:p>
          <a:p>
            <a:r>
              <a:rPr lang="ru-RU" sz="2800" dirty="0"/>
              <a:t>В файле </a:t>
            </a:r>
            <a:r>
              <a:rPr lang="en-US" sz="2800" dirty="0"/>
              <a:t>README.md: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Название проекта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Краткое описание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Команда разработчиков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Ссылки на проект</a:t>
            </a:r>
            <a:r>
              <a:rPr lang="en-US" sz="2800" dirty="0"/>
              <a:t>/Swagger/Miro/Jira/</a:t>
            </a:r>
            <a:r>
              <a:rPr lang="ru-RU" sz="2800" dirty="0"/>
              <a:t>документацию</a:t>
            </a:r>
            <a:r>
              <a:rPr lang="en-US" sz="2800" dirty="0"/>
              <a:t>/</a:t>
            </a:r>
            <a:r>
              <a:rPr lang="ru-RU" sz="2800" dirty="0"/>
              <a:t>все сопутствующие файлы</a:t>
            </a:r>
          </a:p>
        </p:txBody>
      </p:sp>
    </p:spTree>
    <p:extLst>
      <p:ext uri="{BB962C8B-B14F-4D97-AF65-F5344CB8AC3E}">
        <p14:creationId xmlns:p14="http://schemas.microsoft.com/office/powerpoint/2010/main" val="37642635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401</TotalTime>
  <Words>627</Words>
  <Application>Microsoft Office PowerPoint</Application>
  <PresentationFormat>Широкоэкранный</PresentationFormat>
  <Paragraphs>71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Tahoma</vt:lpstr>
      <vt:lpstr>Wingdings</vt:lpstr>
      <vt:lpstr>Ретро</vt:lpstr>
      <vt:lpstr>Практика по Технологиям Программирования</vt:lpstr>
      <vt:lpstr>Цель курса</vt:lpstr>
      <vt:lpstr>Контекст</vt:lpstr>
      <vt:lpstr>Концепция работы на семестр</vt:lpstr>
      <vt:lpstr>Успешный проект по ТП Starter Pack (что должно быть к защите)</vt:lpstr>
      <vt:lpstr>Требования по документации(программа-максимум)</vt:lpstr>
      <vt:lpstr>Минимальные требования к приложению</vt:lpstr>
      <vt:lpstr>Требования к I аттестации</vt:lpstr>
      <vt:lpstr>Оформление Git</vt:lpstr>
      <vt:lpstr>Презентация PowerPoint</vt:lpstr>
      <vt:lpstr>Jira (техника Kanban)</vt:lpstr>
      <vt:lpstr>Функциональная схема в Miro</vt:lpstr>
      <vt:lpstr>Оформление курсового проекта</vt:lpstr>
      <vt:lpstr>Анализ предметной области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Практика по Технологиям Программирования</dc:title>
  <dc:creator>Admin</dc:creator>
  <cp:lastModifiedBy>Кирилл</cp:lastModifiedBy>
  <cp:revision>20</cp:revision>
  <dcterms:created xsi:type="dcterms:W3CDTF">2021-02-15T21:35:56Z</dcterms:created>
  <dcterms:modified xsi:type="dcterms:W3CDTF">2023-02-25T14:07:09Z</dcterms:modified>
</cp:coreProperties>
</file>