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5" r:id="rId3"/>
    <p:sldId id="280" r:id="rId4"/>
    <p:sldId id="281" r:id="rId5"/>
    <p:sldId id="282" r:id="rId6"/>
    <p:sldId id="286" r:id="rId7"/>
    <p:sldId id="283" r:id="rId8"/>
    <p:sldId id="285" r:id="rId9"/>
    <p:sldId id="287" r:id="rId10"/>
    <p:sldId id="288" r:id="rId11"/>
    <p:sldId id="292" r:id="rId12"/>
    <p:sldId id="293" r:id="rId13"/>
    <p:sldId id="294" r:id="rId14"/>
    <p:sldId id="295" r:id="rId15"/>
    <p:sldId id="296" r:id="rId16"/>
    <p:sldId id="289" r:id="rId17"/>
    <p:sldId id="291" r:id="rId18"/>
    <p:sldId id="290" r:id="rId19"/>
    <p:sldId id="26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nstantinovich Leonid" initials="KL" lastIdx="1" clrIdx="0">
    <p:extLst>
      <p:ext uri="{19B8F6BF-5375-455C-9EA6-DF929625EA0E}">
        <p15:presenceInfo xmlns:p15="http://schemas.microsoft.com/office/powerpoint/2012/main" userId="7ee7b805ece412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50B8BCF-41C7-4F03-8CC7-567D1B6759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5957465-D5A8-41D1-BD5C-3E8C73E595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94AC9-B582-4E30-BF70-DAB33555D147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3EC33B-D28F-4EB6-964F-1B64D502C2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B5016A-9CEF-4FAF-A014-873BD3E06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7A749-CC6A-4830-A9F7-FF112C6EF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153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6C57A-F9F8-4BB2-8786-8AEB53317034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B5DA-F4F2-4F6A-AE4A-1DA038B63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811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D702E2-D845-4629-BF70-9181EB706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E9F4BF-9FD1-4361-824A-8E23060C2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74F480-EC7E-411B-83D2-7820016A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EBFA-3257-4BD3-8E86-72EEC0144A6B}" type="datetime1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CCAFEE-2681-4B0B-882B-03BF7214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126557-7ADE-43D6-832A-8CB25A59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66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8F040-7364-4DB9-92A3-C4ADEDE4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CB5C26-0045-476B-8B9D-095BED338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795A7E-6796-4B95-85CF-7CB4D67D8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925A-6812-447B-9A6E-6DF2EEE100C6}" type="datetime1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955F3D-479A-4888-834B-F1A8F8D5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AC4F4-3857-4957-96A5-03A9C28D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41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8FBF51C-11B3-4569-AF52-AA9E2FDD2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DCBCB5-A38B-4DF5-B629-BC539FDD0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839FB3-7081-4FF6-8FBE-37A2EB70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B5DF-F7FE-4781-8E0F-6D5154FFD6CA}" type="datetime1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D88719-EF97-4E87-9A3D-A6F1E3E9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76A4FB-FF46-4D3B-B6DF-65CC363D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70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3F2FF-2B35-446A-AFE7-34606C82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4933F7-0E05-409F-9D68-1AD916890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40F594-6A43-4365-838E-88CA0B9E4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8F8F-CC06-4405-A57B-92C8637DABBC}" type="datetime1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73DCC2-8D69-4A57-9F78-BBD5F031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11C925-2BAF-4CC1-BE38-21595DE3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21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B77A2-08D8-4382-8489-3BA66D820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2B5829-87C4-4316-AC0C-09284AD34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5DE6BE-B7BA-468E-8D54-E5177C943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167C-231F-4D24-9F27-C24D8F5E57F3}" type="datetime1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60A0EA-8022-43C0-B9EF-77C9D9EA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731C22-E607-4BAF-9B1C-9AA8A037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17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DF1C5F-6604-4CE5-A879-FE27E454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CD041A-B5D6-440A-9EEF-86F91FFF6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5A7AC8-78A9-43C7-99C3-FBA9C6551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021790-3C12-4377-B5D3-2CF69E599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576D-9E7B-4AB3-B270-CF75E62D0544}" type="datetime1">
              <a:rPr lang="ru-RU" smtClean="0"/>
              <a:t>22.05.2023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CA64C2-4AD7-48E4-B4C9-414ABA35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D62006-5E02-40EF-AA3B-1E268C77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52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CCE6A-1A28-4595-BF18-14B95FAEF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7F3EFD-CA0E-40C2-94C3-B15C102B5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0BCDCA-98D2-4261-89EA-6059F6256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A4C0E5-856A-430C-97F6-F60CD9182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C6A1CC-1A09-483D-A417-9339C4546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47E68C-1B76-4144-A2C1-A70FF61D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FC40-CC4D-4F80-9EF6-19369D2D6B54}" type="datetime1">
              <a:rPr lang="ru-RU" smtClean="0"/>
              <a:t>22.05.2023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4C938C1-6CE4-462E-A03C-360088BF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5FFEAF-39B0-43E0-9FEB-7F59C141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68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E93D9-148C-4A30-B8F6-92E2BC00F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CECE06-33E0-4C3D-AFD4-052D60F0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A20A-571C-46EA-B3BC-2E573D0862DC}" type="datetime1">
              <a:rPr lang="ru-RU" smtClean="0"/>
              <a:t>22.05.2023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3937BA-5BDB-4B51-9A21-FAE1C3A94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7B8287-07F6-49B4-B80E-1A9B962C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02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7B9C126-6FC3-4DC0-ADAE-3BB025D8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D36E-60FE-4AF5-9AE6-F9F5172B1C32}" type="datetime1">
              <a:rPr lang="ru-RU" smtClean="0"/>
              <a:t>22.05.2023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D6D8ED-1476-4F38-A343-EB26C7D6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DC7157-B47B-413A-A80D-576049C7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67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92A720-86B2-4DC4-85B2-56F8B059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537925-C2CC-4AD6-B9E3-29663B633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1A5AE1-0EDC-4784-A262-04E2B4554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B8A63D-BD38-4057-AE33-80F123331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7C44-ABCE-49D5-97C9-1B7C56BA5DD8}" type="datetime1">
              <a:rPr lang="ru-RU" smtClean="0"/>
              <a:t>22.05.2023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312150-DA61-46D7-B554-0636D1D0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2231E2-4D9A-4C27-AA2D-961C8F92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50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F7867-2784-4B9B-9B9D-DCB73D82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2CCED59-9847-4DCC-B604-9EBB2D0D3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ED116F-B8DF-4A7F-9743-CACB38416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550BD3-FB53-4872-B24D-AB171224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2C94-A383-4A04-A353-EF75A9EEC519}" type="datetime1">
              <a:rPr lang="ru-RU" smtClean="0"/>
              <a:t>22.05.2023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41B264-0716-4700-8E8E-72865B6F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C508B5-15B4-475B-BC75-EC3D1A79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43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CD76B4-4E90-4189-AE9A-6C767745E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97099B-4E20-49BA-91F7-7949C6D8B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679829-4282-452E-902E-87B40A942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B8EAF-96FC-4C5C-9F6B-6D6D26D1FFB9}" type="datetime1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06CBB7-5CF7-4A98-BC66-BED6C97AC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0D9A8C-B727-4C69-98B5-1689534C6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71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2CF1F4-CBF0-4C95-803A-F444C146F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39290"/>
            <a:ext cx="9692640" cy="1357746"/>
          </a:xfrm>
        </p:spPr>
        <p:txBody>
          <a:bodyPr>
            <a:noAutofit/>
          </a:bodyPr>
          <a:lstStyle/>
          <a:p>
            <a:r>
              <a:rPr lang="ru-RU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Веб-приложение для проката инвентаря на спортивной базе «</a:t>
            </a:r>
            <a:r>
              <a:rPr lang="ru-RU" sz="3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SportBox</a:t>
            </a:r>
            <a:r>
              <a:rPr lang="ru-RU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»</a:t>
            </a:r>
            <a:endParaRPr lang="ru-RU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913252-13CD-4AE9-BC24-B14CC2929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1091" y="4893338"/>
            <a:ext cx="6580909" cy="1262861"/>
          </a:xfrm>
        </p:spPr>
        <p:txBody>
          <a:bodyPr>
            <a:noAutofit/>
          </a:bodyPr>
          <a:lstStyle/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Обучающиеся: И.Р. Корнилов, Е.А. Бабкина, И.А.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Кандауров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Преподаватель: В.С. Тарасов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A8C733AF-127F-4E7B-9C1E-51D15B9B60F7}"/>
              </a:ext>
            </a:extLst>
          </p:cNvPr>
          <p:cNvSpPr txBox="1">
            <a:spLocks/>
          </p:cNvSpPr>
          <p:nvPr/>
        </p:nvSpPr>
        <p:spPr>
          <a:xfrm>
            <a:off x="1524000" y="197046"/>
            <a:ext cx="9144000" cy="2546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5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МИНОБРНАУКИ РОССИИ</a:t>
            </a:r>
          </a:p>
          <a:p>
            <a:pPr algn="ctr"/>
            <a:r>
              <a:rPr lang="ru-RU" sz="1500" b="1" spc="-1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ФЕДЕРАЛЬНОЕ ГОСУДАРСТВЕННОЕ БЮДЖЕТНОЕ ОБРАЗОВАТЕЛЬНОЕ УЧРЕЖДЕНИЕ </a:t>
            </a:r>
            <a:endParaRPr lang="ru-RU" sz="15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/>
            <a:r>
              <a:rPr lang="ru-RU" sz="1500" b="1" spc="-1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ВЫСШЕГО ОБРАЗОВАНИЯ</a:t>
            </a:r>
            <a:endParaRPr lang="ru-RU" sz="15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/>
            <a:r>
              <a:rPr lang="ru-RU" sz="15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«ВОРОНЕЖСКИЙ ГОСУДАРСТВЕННЫЙ УНИВЕРСИТЕТ»</a:t>
            </a:r>
            <a:endParaRPr lang="ru-RU" sz="15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1500" i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Факультет компьютерных наук</a:t>
            </a:r>
            <a:endParaRPr lang="ru-RU" sz="1500" i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1500" i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Кафедра информационных технологий управления</a:t>
            </a:r>
            <a:endParaRPr lang="ru-RU" sz="1500" i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172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831" y="481504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3" y="2428585"/>
            <a:ext cx="10998228" cy="2517490"/>
          </a:xfrm>
        </p:spPr>
        <p:txBody>
          <a:bodyPr>
            <a:noAutofit/>
          </a:bodyPr>
          <a:lstStyle/>
          <a:p>
            <a:pPr lvl="0"/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-приложение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представляет собой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SPA;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риложение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разбито на компоненты, которые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динамически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загружаются на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страницу;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управления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состоянием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приложения создано хранилище с помощью библиотеки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Redux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z="2000" smtClean="0"/>
              <a:t>10</a:t>
            </a:fld>
            <a:endParaRPr lang="ru-RU" sz="20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1072831" y="1130531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200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831" y="481504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z="2000" smtClean="0"/>
              <a:t>11</a:t>
            </a:fld>
            <a:endParaRPr lang="ru-RU" sz="20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1072831" y="1130531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Навигация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5916686" y="2541863"/>
            <a:ext cx="5939790" cy="3029585"/>
          </a:xfrm>
          <a:prstGeom prst="rect">
            <a:avLst/>
          </a:prstGeom>
        </p:spPr>
      </p:pic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2275018" y="1969354"/>
            <a:ext cx="2304011" cy="628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Splash screen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/>
          <p:nvPr/>
        </p:nvPicPr>
        <p:blipFill rotWithShape="1">
          <a:blip r:embed="rId3"/>
          <a:srcRect l="6461" t="7696" r="5231" b="6214"/>
          <a:stretch/>
        </p:blipFill>
        <p:spPr bwMode="auto">
          <a:xfrm>
            <a:off x="671355" y="2618381"/>
            <a:ext cx="5245332" cy="28765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Объект 7"/>
          <p:cNvSpPr txBox="1">
            <a:spLocks/>
          </p:cNvSpPr>
          <p:nvPr/>
        </p:nvSpPr>
        <p:spPr>
          <a:xfrm>
            <a:off x="7843388" y="1987955"/>
            <a:ext cx="2867787" cy="628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Главная страница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670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831" y="481504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z="2000" smtClean="0"/>
              <a:t>12</a:t>
            </a:fld>
            <a:endParaRPr lang="ru-RU" sz="20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1072831" y="1130531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Навигация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2142017" y="1799733"/>
            <a:ext cx="2604550" cy="62885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 входа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7"/>
          <p:cNvSpPr txBox="1">
            <a:spLocks/>
          </p:cNvSpPr>
          <p:nvPr/>
        </p:nvSpPr>
        <p:spPr>
          <a:xfrm>
            <a:off x="7574427" y="1777957"/>
            <a:ext cx="3438951" cy="6288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 регистрации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522828" y="2405208"/>
            <a:ext cx="5559014" cy="3028950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6465723" y="2405208"/>
            <a:ext cx="5373727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87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831" y="481504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z="2000" smtClean="0"/>
              <a:t>13</a:t>
            </a:fld>
            <a:endParaRPr lang="ru-RU" sz="20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1072831" y="1130531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Навигация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655172" y="1789645"/>
            <a:ext cx="4226986" cy="628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 оборудования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7"/>
          <p:cNvSpPr txBox="1">
            <a:spLocks/>
          </p:cNvSpPr>
          <p:nvPr/>
        </p:nvSpPr>
        <p:spPr>
          <a:xfrm>
            <a:off x="7810136" y="1789645"/>
            <a:ext cx="3395420" cy="628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 аренды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491806" y="2428585"/>
            <a:ext cx="5838825" cy="2993390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3"/>
          <a:stretch>
            <a:fillRect/>
          </a:stretch>
        </p:blipFill>
        <p:spPr>
          <a:xfrm>
            <a:off x="6452130" y="2442369"/>
            <a:ext cx="5562791" cy="303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62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831" y="481504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z="2000" smtClean="0"/>
              <a:t>14</a:t>
            </a:fld>
            <a:endParaRPr lang="ru-RU" sz="20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1072831" y="1130531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Навигация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901559" y="1796624"/>
            <a:ext cx="2888525" cy="6288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 оплаты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7"/>
          <p:cNvSpPr txBox="1">
            <a:spLocks/>
          </p:cNvSpPr>
          <p:nvPr/>
        </p:nvSpPr>
        <p:spPr>
          <a:xfrm>
            <a:off x="6918963" y="1826895"/>
            <a:ext cx="3707476" cy="628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 рекомендаций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Рисунок 10" descr="D:\VSU\6_sem\TP\Курсовой проект\Безымянный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462" b="8607"/>
          <a:stretch/>
        </p:blipFill>
        <p:spPr bwMode="auto">
          <a:xfrm>
            <a:off x="1202698" y="2301143"/>
            <a:ext cx="3891377" cy="345285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5470250" y="2424906"/>
            <a:ext cx="6604903" cy="303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831" y="481504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z="2000" smtClean="0"/>
              <a:t>15</a:t>
            </a:fld>
            <a:endParaRPr lang="ru-RU" sz="20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1072831" y="1130531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Навигация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802760" y="1755631"/>
            <a:ext cx="3116333" cy="628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Профиль клиента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7"/>
          <p:cNvSpPr txBox="1">
            <a:spLocks/>
          </p:cNvSpPr>
          <p:nvPr/>
        </p:nvSpPr>
        <p:spPr>
          <a:xfrm>
            <a:off x="7316751" y="1799733"/>
            <a:ext cx="3654829" cy="628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 мероприятий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437397" y="2384483"/>
            <a:ext cx="5372100" cy="3162300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3"/>
          <a:stretch>
            <a:fillRect/>
          </a:stretch>
        </p:blipFill>
        <p:spPr>
          <a:xfrm>
            <a:off x="6068810" y="2597208"/>
            <a:ext cx="5939790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93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831" y="481504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3" y="2559829"/>
            <a:ext cx="10998228" cy="202879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 входе системы — клиент, имеющий потребности, связанные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арендой спортивного оборудования.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Он может посмотреть, арендовать, оплатить оборудование, получить рекомендации по мероприятиям, ознакомиться с историей своих заказов.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z="2000" smtClean="0"/>
              <a:t>16</a:t>
            </a:fld>
            <a:endParaRPr lang="ru-RU" sz="20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1072831" y="1130531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Границы системы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830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831" y="481504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9169170"/>
              </p:ext>
            </p:extLst>
          </p:nvPr>
        </p:nvGraphicFramePr>
        <p:xfrm>
          <a:off x="2621826" y="2586383"/>
          <a:ext cx="7417609" cy="3455541"/>
        </p:xfrm>
        <a:graphic>
          <a:graphicData uri="http://schemas.openxmlformats.org/drawingml/2006/table">
            <a:tbl>
              <a:tblPr firstRow="1" firstCol="1" bandRow="1"/>
              <a:tblGrid>
                <a:gridCol w="5397294">
                  <a:extLst>
                    <a:ext uri="{9D8B030D-6E8A-4147-A177-3AD203B41FA5}">
                      <a16:colId xmlns:a16="http://schemas.microsoft.com/office/drawing/2014/main" val="3811284604"/>
                    </a:ext>
                  </a:extLst>
                </a:gridCol>
                <a:gridCol w="2020315">
                  <a:extLst>
                    <a:ext uri="{9D8B030D-6E8A-4147-A177-3AD203B41FA5}">
                      <a16:colId xmlns:a16="http://schemas.microsoft.com/office/drawing/2014/main" val="4270281921"/>
                    </a:ext>
                  </a:extLst>
                </a:gridCol>
              </a:tblGrid>
              <a:tr h="3839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Тестовый сценарий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Результат теста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449139"/>
                  </a:ext>
                </a:extLst>
              </a:tr>
              <a:tr h="3839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Регистрация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Пройден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889813"/>
                  </a:ext>
                </a:extLst>
              </a:tr>
              <a:tr h="3839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Авторизация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Пройден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015705"/>
                  </a:ext>
                </a:extLst>
              </a:tr>
              <a:tr h="3839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Просмотр ассортимента оборудования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Пройден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464174"/>
                  </a:ext>
                </a:extLst>
              </a:tr>
              <a:tr h="3839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Просмотр мероприятий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Пройден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470251"/>
                  </a:ext>
                </a:extLst>
              </a:tr>
              <a:tr h="3839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Аренда оборудования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Пройден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921157"/>
                  </a:ext>
                </a:extLst>
              </a:tr>
              <a:tr h="3839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Оплата заказа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Пройден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702065"/>
                  </a:ext>
                </a:extLst>
              </a:tr>
              <a:tr h="3839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Отмена заказа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Пройден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36245"/>
                  </a:ext>
                </a:extLst>
              </a:tr>
              <a:tr h="3839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Получение информации о пользователе в профиле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Пройден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735278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z="2000" smtClean="0"/>
              <a:t>17</a:t>
            </a:fld>
            <a:endParaRPr lang="ru-RU" sz="20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1072831" y="1130531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Объект 7"/>
          <p:cNvSpPr txBox="1">
            <a:spLocks/>
          </p:cNvSpPr>
          <p:nvPr/>
        </p:nvSpPr>
        <p:spPr>
          <a:xfrm>
            <a:off x="3886138" y="1937356"/>
            <a:ext cx="5565435" cy="6288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Результаты дымового тестирования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278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831" y="481504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3" y="1694987"/>
            <a:ext cx="10998228" cy="409690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 разработанном веб-приложении доступны:</a:t>
            </a:r>
          </a:p>
          <a:p>
            <a:pPr>
              <a:lnSpc>
                <a:spcPct val="10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Просмотр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клиентом списка доступных позиций оборудования;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Онлайн формирование клиентом заказа на прокат спортивного инвентаря, автоматический расчет стоимости;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Оплата заказа онлайн;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Просмотр, редактирование, учет сотрудником компании данных, относящихся к прокату оборудования (об оборудовании, клиентах, заказах);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Добавление клиентов в «черный список» за нарушение условий аренды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z="2000" smtClean="0"/>
              <a:t>18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73727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C72F8A5-3A80-45BB-9E63-83ACDF8A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4" y="409063"/>
            <a:ext cx="10515600" cy="188168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6000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z="2000" smtClean="0"/>
              <a:t>19</a:t>
            </a:fld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005" y="2985257"/>
            <a:ext cx="3186399" cy="297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7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831" y="481504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Проблематика предметной области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3" y="2609229"/>
            <a:ext cx="10998228" cy="204589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Нет возможности заранее ознакомиться с полным ассортиментом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организации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только посредством телефонного звонка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Ожидание во время телефонных звонков;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Очереди при личном обращении на спортивную базу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z="2000" smtClean="0"/>
              <a:t>2</a:t>
            </a:fld>
            <a:endParaRPr lang="ru-RU" sz="20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1072831" y="1130531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С позиции клиента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33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831" y="481504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Проблематика предметной области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3" y="2485012"/>
            <a:ext cx="10998228" cy="234468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Затраты на в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едение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сотрудниками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вручную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бумажного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учета инвентаря, заказов и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клиентов;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Затраты на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общение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сотрудников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 клиентами посредством телефонных звонков или личного обращения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 спортивную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базу;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Невозможность вести учет клиентов, нарушающих условия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аренды.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z="2000" smtClean="0"/>
              <a:t>3</a:t>
            </a:fld>
            <a:endParaRPr lang="ru-RU" sz="20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1072831" y="1130531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С позиции организации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01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831" y="481504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Постановка задачи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3" y="1913196"/>
            <a:ext cx="10998228" cy="366464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Просмотр клиентом списка доступных позиций оборудования;</a:t>
            </a:r>
          </a:p>
          <a:p>
            <a:pPr>
              <a:lnSpc>
                <a:spcPct val="10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Онлайн формирование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клиентом заказа на прокат спортивного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инвентаря, автоматический расчет стоимости;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Оплата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заказа онлайн;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Просмотр, редактирование, учет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сотрудником компании данных, относящихся к прокату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оборудования (об оборудовании, клиентах, заказах);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Добавление клиентов в «черный список» за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нарушение условий аренды.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z="2000" smtClean="0"/>
              <a:t>4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0324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831" y="481504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 предметной области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646" y="2594836"/>
            <a:ext cx="6467302" cy="204366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Для разработки серверной (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части: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Spring Boot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PostgreSQL.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z="2000" smtClean="0"/>
              <a:t>5</a:t>
            </a:fld>
            <a:endParaRPr lang="ru-RU" sz="20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1072831" y="1130531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Средства реализации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16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831" y="481504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 предметной области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517" y="2428585"/>
            <a:ext cx="10998228" cy="255074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Для разработки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клиентской (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 части: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React.js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HTML;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CSS.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z="2000" smtClean="0"/>
              <a:t>6</a:t>
            </a:fld>
            <a:endParaRPr lang="ru-RU" sz="20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1072831" y="1130531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Средства реализаци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</a:p>
        </p:txBody>
      </p:sp>
    </p:spTree>
    <p:extLst>
      <p:ext uri="{BB962C8B-B14F-4D97-AF65-F5344CB8AC3E}">
        <p14:creationId xmlns:p14="http://schemas.microsoft.com/office/powerpoint/2010/main" val="17173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831" y="481504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 предметной области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3" y="2428585"/>
            <a:ext cx="10998228" cy="28499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— архитектурный шаблон, позволяющий разделить логику приложения на компоненты и обеспечить разделение ответственности между ними.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Controller.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z="2000" smtClean="0"/>
              <a:t>7</a:t>
            </a:fld>
            <a:endParaRPr lang="ru-RU" sz="20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1072831" y="1130531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Архитектур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</a:p>
        </p:txBody>
      </p:sp>
    </p:spTree>
    <p:extLst>
      <p:ext uri="{BB962C8B-B14F-4D97-AF65-F5344CB8AC3E}">
        <p14:creationId xmlns:p14="http://schemas.microsoft.com/office/powerpoint/2010/main" val="301434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831" y="481504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 предметной области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3" y="2594838"/>
            <a:ext cx="10998228" cy="1777656"/>
          </a:xfrm>
        </p:spPr>
        <p:txBody>
          <a:bodyPr>
            <a:noAutofit/>
          </a:bodyPr>
          <a:lstStyle/>
          <a:p>
            <a:pPr lvl="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Модульное (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тестирование;</a:t>
            </a:r>
          </a:p>
          <a:p>
            <a:pPr lvl="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Тесты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связанные с изменениями (дымовое тестирование);</a:t>
            </a:r>
          </a:p>
          <a:p>
            <a:pPr lvl="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Функциональные тесты (тестирование пользовательского интерфейса);</a:t>
            </a:r>
          </a:p>
          <a:p>
            <a:pPr lvl="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Нефункциональные тесты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usability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тестирование).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z="2000" smtClean="0"/>
              <a:t>8</a:t>
            </a:fld>
            <a:endParaRPr lang="ru-RU" sz="20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1072831" y="1130531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9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831" y="481504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3" y="2428585"/>
            <a:ext cx="10998228" cy="2359546"/>
          </a:xfrm>
        </p:spPr>
        <p:txBody>
          <a:bodyPr>
            <a:noAutofit/>
          </a:bodyPr>
          <a:lstStyle/>
          <a:p>
            <a:pPr lvl="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Приложение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разбито на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модули, организованные в виде пакетов;</a:t>
            </a:r>
          </a:p>
          <a:p>
            <a:pPr lvl="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DTO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передачи данных между клиентской и серверной частями;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для работы с базой данных;</a:t>
            </a:r>
          </a:p>
          <a:p>
            <a:pPr lvl="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Spring Security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для шифрования паролей;</a:t>
            </a:r>
          </a:p>
          <a:p>
            <a:pPr lvl="0"/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Swagger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для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описания спецификации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API.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z="2000" smtClean="0"/>
              <a:t>9</a:t>
            </a:fld>
            <a:endParaRPr lang="ru-RU" sz="20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1072831" y="1130531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5866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</TotalTime>
  <Words>547</Words>
  <Application>Microsoft Office PowerPoint</Application>
  <PresentationFormat>Широкоэкранный</PresentationFormat>
  <Paragraphs>133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Тема Office</vt:lpstr>
      <vt:lpstr>Веб-приложение для проката инвентаря на спортивной базе «SportBox»</vt:lpstr>
      <vt:lpstr>Проблематика предметной области</vt:lpstr>
      <vt:lpstr>Проблематика предметной области</vt:lpstr>
      <vt:lpstr>Постановка задачи</vt:lpstr>
      <vt:lpstr>Анализ предметной области</vt:lpstr>
      <vt:lpstr>Анализ предметной области</vt:lpstr>
      <vt:lpstr>Анализ предметной области</vt:lpstr>
      <vt:lpstr>Анализ предметной области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игры  «Морской бой»  на языке Java</dc:title>
  <dc:creator>Олеся Головко</dc:creator>
  <cp:lastModifiedBy>Ekaterina Babkina</cp:lastModifiedBy>
  <cp:revision>158</cp:revision>
  <dcterms:created xsi:type="dcterms:W3CDTF">2019-10-20T11:32:48Z</dcterms:created>
  <dcterms:modified xsi:type="dcterms:W3CDTF">2023-05-22T18:52:29Z</dcterms:modified>
</cp:coreProperties>
</file>