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278" r:id="rId4"/>
    <p:sldId id="257" r:id="rId5"/>
    <p:sldId id="266" r:id="rId6"/>
    <p:sldId id="269" r:id="rId7"/>
    <p:sldId id="279" r:id="rId8"/>
    <p:sldId id="267" r:id="rId9"/>
    <p:sldId id="273" r:id="rId10"/>
    <p:sldId id="270" r:id="rId11"/>
    <p:sldId id="271" r:id="rId12"/>
    <p:sldId id="272" r:id="rId13"/>
    <p:sldId id="276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stantinovich Leonid" initials="KL" lastIdx="1" clrIdx="0">
    <p:extLst>
      <p:ext uri="{19B8F6BF-5375-455C-9EA6-DF929625EA0E}">
        <p15:presenceInfo xmlns:p15="http://schemas.microsoft.com/office/powerpoint/2012/main" userId="7ee7b805ece412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50B8BCF-41C7-4F03-8CC7-567D1B6759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957465-D5A8-41D1-BD5C-3E8C73E595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4AC9-B582-4E30-BF70-DAB33555D14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EC33B-D28F-4EB6-964F-1B64D502C2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B5016A-9CEF-4FAF-A014-873BD3E06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7A749-CC6A-4830-A9F7-FF112C6E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153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C57A-F9F8-4BB2-8786-8AEB53317034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B5DA-F4F2-4F6A-AE4A-1DA038B63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1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702E2-D845-4629-BF70-9181EB70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E9F4BF-9FD1-4361-824A-8E23060C2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4F480-EC7E-411B-83D2-7820016A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EBFA-3257-4BD3-8E86-72EEC0144A6B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CCAFEE-2681-4B0B-882B-03BF7214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26557-7ADE-43D6-832A-8CB25A59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66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8F040-7364-4DB9-92A3-C4ADEDE4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CB5C26-0045-476B-8B9D-095BED338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95A7E-6796-4B95-85CF-7CB4D67D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925A-6812-447B-9A6E-6DF2EEE100C6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55F3D-479A-4888-834B-F1A8F8D5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AC4F4-3857-4957-96A5-03A9C28D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1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FBF51C-11B3-4569-AF52-AA9E2FDD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DCBCB5-A38B-4DF5-B629-BC539FDD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839FB3-7081-4FF6-8FBE-37A2EB70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B5DF-F7FE-4781-8E0F-6D5154FFD6CA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D88719-EF97-4E87-9A3D-A6F1E3E9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76A4FB-FF46-4D3B-B6DF-65CC363D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70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3F2FF-2B35-446A-AFE7-34606C82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933F7-0E05-409F-9D68-1AD91689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40F594-6A43-4365-838E-88CA0B9E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8F8F-CC06-4405-A57B-92C8637DABBC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73DCC2-8D69-4A57-9F78-BBD5F031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11C925-2BAF-4CC1-BE38-21595DE3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21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B77A2-08D8-4382-8489-3BA66D82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B5829-87C4-4316-AC0C-09284AD3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5DE6BE-B7BA-468E-8D54-E5177C94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67C-231F-4D24-9F27-C24D8F5E57F3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60A0EA-8022-43C0-B9EF-77C9D9EA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731C22-E607-4BAF-9B1C-9AA8A03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7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F1C5F-6604-4CE5-A879-FE27E454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D041A-B5D6-440A-9EEF-86F91FFF6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5A7AC8-78A9-43C7-99C3-FBA9C6551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021790-3C12-4377-B5D3-2CF69E59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576D-9E7B-4AB3-B270-CF75E62D0544}" type="datetime1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CA64C2-4AD7-48E4-B4C9-414ABA35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D62006-5E02-40EF-AA3B-1E268C77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2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CCE6A-1A28-4595-BF18-14B95FAE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7F3EFD-CA0E-40C2-94C3-B15C102B5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0BCDCA-98D2-4261-89EA-6059F6256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A4C0E5-856A-430C-97F6-F60CD9182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C6A1CC-1A09-483D-A417-9339C4546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47E68C-1B76-4144-A2C1-A70FF61D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FC40-CC4D-4F80-9EF6-19369D2D6B54}" type="datetime1">
              <a:rPr lang="ru-RU" smtClean="0"/>
              <a:t>30.03.2023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C938C1-6CE4-462E-A03C-360088BF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5FFEAF-39B0-43E0-9FEB-7F59C141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8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E93D9-148C-4A30-B8F6-92E2BC00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CECE06-33E0-4C3D-AFD4-052D60F0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A20A-571C-46EA-B3BC-2E573D0862DC}" type="datetime1">
              <a:rPr lang="ru-RU" smtClean="0"/>
              <a:t>30.03.2023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3937BA-5BDB-4B51-9A21-FAE1C3A9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7B8287-07F6-49B4-B80E-1A9B962C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02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B9C126-6FC3-4DC0-ADAE-3BB025D8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D36E-60FE-4AF5-9AE6-F9F5172B1C32}" type="datetime1">
              <a:rPr lang="ru-RU" smtClean="0"/>
              <a:t>30.03.2023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D6D8ED-1476-4F38-A343-EB26C7D6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DC7157-B47B-413A-A80D-576049C7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67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2A720-86B2-4DC4-85B2-56F8B059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37925-C2CC-4AD6-B9E3-29663B63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A5AE1-0EDC-4784-A262-04E2B4554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8A63D-BD38-4057-AE33-80F12333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7C44-ABCE-49D5-97C9-1B7C56BA5DD8}" type="datetime1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12150-DA61-46D7-B554-0636D1D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231E2-4D9A-4C27-AA2D-961C8F92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50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F7867-2784-4B9B-9B9D-DCB73D82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CCED59-9847-4DCC-B604-9EBB2D0D3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ED116F-B8DF-4A7F-9743-CACB3841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50BD3-FB53-4872-B24D-AB171224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2C94-A383-4A04-A353-EF75A9EEC519}" type="datetime1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41B264-0716-4700-8E8E-72865B6F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C508B5-15B4-475B-BC75-EC3D1A79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43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D76B4-4E90-4189-AE9A-6C767745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97099B-4E20-49BA-91F7-7949C6D8B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79829-4282-452E-902E-87B40A942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8EAF-96FC-4C5C-9F6B-6D6D26D1FFB9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6CBB7-5CF7-4A98-BC66-BED6C97AC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0D9A8C-B727-4C69-98B5-1689534C6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71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CF1F4-CBF0-4C95-803A-F444C146F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9290"/>
            <a:ext cx="9692640" cy="1357746"/>
          </a:xfrm>
        </p:spPr>
        <p:txBody>
          <a:bodyPr>
            <a:noAutofit/>
          </a:bodyPr>
          <a:lstStyle/>
          <a:p>
            <a:r>
              <a:rPr lang="ru-RU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Веб-приложение для проката инвентаря на спортивной базе «</a:t>
            </a:r>
            <a:r>
              <a:rPr lang="ru-RU" sz="3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SportBox</a:t>
            </a:r>
            <a:r>
              <a:rPr lang="ru-RU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</a:t>
            </a:r>
            <a:endParaRPr lang="ru-RU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13252-13CD-4AE9-BC24-B14CC2929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091" y="4893338"/>
            <a:ext cx="6580909" cy="1262861"/>
          </a:xfrm>
        </p:spPr>
        <p:txBody>
          <a:bodyPr>
            <a:noAutofit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Обучающиеся: И.Р. Корнилов, Е.А. Бабкина, И.А.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Кандауров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Преподаватель: В.С. Тарасов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8C733AF-127F-4E7B-9C1E-51D15B9B60F7}"/>
              </a:ext>
            </a:extLst>
          </p:cNvPr>
          <p:cNvSpPr txBox="1">
            <a:spLocks/>
          </p:cNvSpPr>
          <p:nvPr/>
        </p:nvSpPr>
        <p:spPr>
          <a:xfrm>
            <a:off x="1524000" y="197046"/>
            <a:ext cx="9144000" cy="254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5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500" b="1" spc="-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ru-RU" sz="15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ru-RU" sz="1500" b="1" spc="-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ВЫСШЕГО ОБРАЗОВАНИЯ</a:t>
            </a:r>
            <a:endParaRPr lang="ru-RU" sz="15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ru-RU" sz="15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«ВОРОНЕЖСКИЙ ГОСУДАРСТВЕННЫЙ УНИВЕРСИТЕТ»</a:t>
            </a:r>
            <a:endParaRPr lang="ru-RU" sz="15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5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Факультет компьютерных наук</a:t>
            </a:r>
            <a:endParaRPr lang="ru-RU" sz="1500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5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Кафедра информационных технологий управления</a:t>
            </a:r>
            <a:endParaRPr lang="ru-RU" sz="1500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7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19" y="2194243"/>
            <a:ext cx="5959762" cy="39454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на сайте возможна только через оформление заказа;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рекомендаций мероприятий.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Обзор аналогов. Спортмастер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76381" y="2194243"/>
            <a:ext cx="5386119" cy="327059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19" y="2011363"/>
            <a:ext cx="5959762" cy="42867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Отсутствует авторизация;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Клиенту недоступна история своих заказов;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рекомендаций мероприятий;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блокировки пользователей.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Обзор аналогов.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Ялмад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76381" y="2518440"/>
            <a:ext cx="5691820" cy="283495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5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19" y="1953173"/>
            <a:ext cx="5959762" cy="43395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Отсутствует авторизация;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Заказы возможны только путем телефонного звонка;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рекомендаций мероприятий;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блокировки пользователей.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Обзор аналогов. Робинзон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84862" y="1953173"/>
            <a:ext cx="5994025" cy="370334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8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31296"/>
            <a:ext cx="10515600" cy="862187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Макет дизайна главной страницы для неавторизованного пользователя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388" b="-1"/>
          <a:stretch/>
        </p:blipFill>
        <p:spPr>
          <a:xfrm>
            <a:off x="2943239" y="1456854"/>
            <a:ext cx="6305517" cy="526462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6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72F8A5-3A80-45BB-9E63-83ACDF8A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5" y="417376"/>
            <a:ext cx="10515600" cy="18816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27" y="2993570"/>
            <a:ext cx="3186399" cy="29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7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77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72" y="2083290"/>
            <a:ext cx="11495519" cy="42730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Первые главы курсового проекта (введение, постановка задачи, обзор аналогов, глоссарий, пользовательские истории, продуктовые воронки, диаграммы с кратким описанием);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Макет страниц сайта и их взаимодействия в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Miro;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История задач и их выполнения в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таск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-менеджере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Первоначальный дизайн главной страницы для неавторизованного пользователя в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33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82" y="2225833"/>
            <a:ext cx="10621817" cy="33888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Предоставить клиенту возможность выбрать и арендовать спортивное оборудование; 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Предоставить сотруднику возможность просматривать и редактировать данные, относящиеся к прокату оборудования; 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Предоставить клиентам и сотрудникам компании дополнительную (по сравнению с существующими аналогами) функциональность, относящуюся к прокату оборудования (система рекомендаций мероприятий, «черный список»).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Цели создания сайта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0" y="1962295"/>
            <a:ext cx="10621817" cy="457661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Формирование клиентом заказа на прокат спортивного инвентаря;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Оплата заказа;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клиенту рекомендаций по посещению спортивных мероприятий, формируемых на основе данных о дате и содержимом заказа;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Просмотр и редактирование сотрудником компании данных, относящихся к прокату оборудования;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клиентов в «черный список» за порчу оборудования и/или неуплату аренды.</a:t>
            </a:r>
          </a:p>
          <a:p>
            <a:pPr marL="0" indent="0" algn="ctr">
              <a:buNone/>
            </a:pPr>
            <a:endParaRPr lang="ru-RU" sz="24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Задачи, решаемые при помощи сайта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6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0" y="1848486"/>
            <a:ext cx="10621817" cy="421085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Клиентская часть: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при разработке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CSS, HTML, JavaScript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открытия и работы браузер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 Chrome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Mozilla Firefox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Microsoft Edge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lvl="0" indent="0">
              <a:lnSpc>
                <a:spcPct val="100000"/>
              </a:lnSpc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Серверная часть: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(версия 17).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Фреймворк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СУБД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200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45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46508"/>
            <a:ext cx="10621817" cy="25655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 время штатной работы: как минимум один администратор (работник спортивной базы), ознакомленный со структурой базы данных разрабатываемой системы;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случае необходимости исправления ошибок, или добавления новых функций: как минимум один разработчик, обладающий необходимыми знаниями для работы с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CSS, HTML, JavaScript,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персоналу, обслуживающему сайт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19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1" y="2711134"/>
            <a:ext cx="10621817" cy="1980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Веб-приложение должно разрабатываться на основе архитектурного паттерна MVC (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Система должна представлять собой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(серверную) часть 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(клиентскую) часть, которые взаимодействуют с помощью REST API.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Структура сайта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70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82" y="2646508"/>
            <a:ext cx="10621817" cy="2050183"/>
          </a:xfrm>
        </p:spPr>
        <p:txBody>
          <a:bodyPr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Неавторизованные пользователи;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Авторизованные пользователи;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Заблокированные пользователи;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Администраторы.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Группы пользователей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7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888250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613953" y="310962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63DC6D-9416-5930-EFAA-C503C164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41" y="959989"/>
            <a:ext cx="8182624" cy="57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15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504</Words>
  <Application>Microsoft Office PowerPoint</Application>
  <PresentationFormat>Широкоэкранный</PresentationFormat>
  <Paragraphs>86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Веб-приложение для проката инвентаря на спортивной базе «SportBox»</vt:lpstr>
      <vt:lpstr>Итоги работы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Презентация PowerPoint</vt:lpstr>
      <vt:lpstr>Курсовой проект</vt:lpstr>
      <vt:lpstr>Курсовой проект</vt:lpstr>
      <vt:lpstr>Курсовой проект</vt:lpstr>
      <vt:lpstr>Макет дизайна главной страницы для неавторизованного пользователя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игры  «Морской бой»  на языке Java</dc:title>
  <dc:creator>Олеся Головко</dc:creator>
  <cp:lastModifiedBy>Ekaterina Babkina</cp:lastModifiedBy>
  <cp:revision>81</cp:revision>
  <dcterms:created xsi:type="dcterms:W3CDTF">2019-10-20T11:32:48Z</dcterms:created>
  <dcterms:modified xsi:type="dcterms:W3CDTF">2023-03-30T18:10:26Z</dcterms:modified>
</cp:coreProperties>
</file>