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8" r:id="rId4"/>
    <p:sldId id="257" r:id="rId5"/>
    <p:sldId id="266" r:id="rId6"/>
    <p:sldId id="269" r:id="rId7"/>
    <p:sldId id="279" r:id="rId8"/>
    <p:sldId id="267" r:id="rId9"/>
    <p:sldId id="273" r:id="rId10"/>
    <p:sldId id="270" r:id="rId11"/>
    <p:sldId id="271" r:id="rId12"/>
    <p:sldId id="272" r:id="rId13"/>
    <p:sldId id="276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vich Leonid" initials="KL" lastIdx="1" clrIdx="0">
    <p:extLst>
      <p:ext uri="{19B8F6BF-5375-455C-9EA6-DF929625EA0E}">
        <p15:presenceInfo xmlns:p15="http://schemas.microsoft.com/office/powerpoint/2012/main" userId="7ee7b805ece41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0B8BCF-41C7-4F03-8CC7-567D1B675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57465-D5A8-41D1-BD5C-3E8C73E59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4AC9-B582-4E30-BF70-DAB33555D147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EC33B-D28F-4EB6-964F-1B64D502C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5016A-9CEF-4FAF-A014-873BD3E06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A749-CC6A-4830-A9F7-FF112C6E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5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C57A-F9F8-4BB2-8786-8AEB5331703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5DA-F4F2-4F6A-AE4A-1DA038B63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02E2-D845-4629-BF70-9181EB70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F4BF-9FD1-4361-824A-8E23060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4F480-EC7E-411B-83D2-7820016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BFA-3257-4BD3-8E86-72EEC0144A6B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CAFEE-2681-4B0B-882B-03BF7214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26557-7ADE-43D6-832A-8CB25A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F040-7364-4DB9-92A3-C4ADED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B5C26-0045-476B-8B9D-095BED3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95A7E-6796-4B95-85CF-7CB4D6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925A-6812-447B-9A6E-6DF2EEE100C6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55F3D-479A-4888-834B-F1A8F8D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AC4F4-3857-4957-96A5-03A9C28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BF51C-11B3-4569-AF52-AA9E2FDD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CBCB5-A38B-4DF5-B629-BC539FDD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39FB3-7081-4FF6-8FBE-37A2EB70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5DF-F7FE-4781-8E0F-6D5154FFD6CA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88719-EF97-4E87-9A3D-A6F1E3E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6A4FB-FF46-4D3B-B6DF-65CC363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F2FF-2B35-446A-AFE7-34606C82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33F7-0E05-409F-9D68-1AD91689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F594-6A43-4365-838E-88CA0B9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8F8F-CC06-4405-A57B-92C8637DABBC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3DCC2-8D69-4A57-9F78-BBD5F03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1C925-2BAF-4CC1-BE38-21595DE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77A2-08D8-4382-8489-3BA66D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B5829-87C4-4316-AC0C-09284AD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E6BE-B7BA-468E-8D54-E5177C94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67C-231F-4D24-9F27-C24D8F5E57F3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0A0EA-8022-43C0-B9EF-77C9D9E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31C22-E607-4BAF-9B1C-9AA8A03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1C5F-6604-4CE5-A879-FE27E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D041A-B5D6-440A-9EEF-86F91FFF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A7AC8-78A9-43C7-99C3-FBA9C655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21790-3C12-4377-B5D3-2CF69E59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576D-9E7B-4AB3-B270-CF75E62D0544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A64C2-4AD7-48E4-B4C9-414ABA3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62006-5E02-40EF-AA3B-1E268C7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CE6A-1A28-4595-BF18-14B95FA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F3EFD-CA0E-40C2-94C3-B15C102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BCDCA-98D2-4261-89EA-6059F625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4C0E5-856A-430C-97F6-F60CD918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A1CC-1A09-483D-A417-9339C45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7E68C-1B76-4144-A2C1-A70FF61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FC40-CC4D-4F80-9EF6-19369D2D6B54}" type="datetime1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938C1-6CE4-462E-A03C-360088B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FFEAF-39B0-43E0-9FEB-7F59C14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93D9-148C-4A30-B8F6-92E2BC0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ECE06-33E0-4C3D-AFD4-052D60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A20A-571C-46EA-B3BC-2E573D0862DC}" type="datetime1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3937BA-5BDB-4B51-9A21-FAE1C3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B8287-07F6-49B4-B80E-1A9B962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9C126-6FC3-4DC0-ADAE-3BB025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36E-60FE-4AF5-9AE6-F9F5172B1C32}" type="datetime1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6D8ED-1476-4F38-A343-EB26C7D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C7157-B47B-413A-A80D-576049C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A720-86B2-4DC4-85B2-56F8B05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37925-C2CC-4AD6-B9E3-29663B63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5AE1-0EDC-4784-A262-04E2B455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8A63D-BD38-4057-AE33-80F1233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C44-ABCE-49D5-97C9-1B7C56BA5DD8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12150-DA61-46D7-B554-0636D1D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31E2-4D9A-4C27-AA2D-961C8F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867-2784-4B9B-9B9D-DCB73D8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D59-9847-4DCC-B604-9EBB2D0D3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D116F-B8DF-4A7F-9743-CACB384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0BD3-FB53-4872-B24D-AB17122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C94-A383-4A04-A353-EF75A9EEC519}" type="datetime1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1B264-0716-4700-8E8E-72865B6F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08B5-15B4-475B-BC75-EC3D1A7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76B4-4E90-4189-AE9A-6C76774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7099B-4E20-49BA-91F7-7949C6D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9829-4282-452E-902E-87B40A942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EAF-96FC-4C5C-9F6B-6D6D26D1FFB9}" type="datetime1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CBB7-5CF7-4A98-BC66-BED6C97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D9A8C-B727-4C69-98B5-1689534C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F1F4-CBF0-4C95-803A-F444C14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9290"/>
            <a:ext cx="9692640" cy="1357746"/>
          </a:xfrm>
        </p:spPr>
        <p:txBody>
          <a:bodyPr>
            <a:noAutofit/>
          </a:bodyPr>
          <a:lstStyle/>
          <a:p>
            <a:r>
              <a:rPr lang="ru-RU" sz="3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Веб-приложение для проката 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инвентаря на спортивной базе «</a:t>
            </a:r>
            <a:r>
              <a:rPr lang="ru-RU" sz="3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SportBox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13252-13CD-4AE9-BC24-B14CC292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1" y="4893338"/>
            <a:ext cx="6580909" cy="1262861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Обучающиеся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И.Р. Корнилов, Е.А. Бабкина, И.А.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Кандауров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В.С. Тарасов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C733AF-127F-4E7B-9C1E-51D15B9B60F7}"/>
              </a:ext>
            </a:extLst>
          </p:cNvPr>
          <p:cNvSpPr txBox="1">
            <a:spLocks/>
          </p:cNvSpPr>
          <p:nvPr/>
        </p:nvSpPr>
        <p:spPr>
          <a:xfrm>
            <a:off x="1524000" y="197046"/>
            <a:ext cx="9144000" cy="254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ВЫСШЕГО ОБРАЗОВАНИЯ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«ВОРОНЕЖСКИЙ ГОСУДАРСТВЕННЫЙ УНИВЕРСИТЕТ»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Факультет компьютерных наук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информационных </a:t>
            </a:r>
            <a:r>
              <a:rPr lang="ru-RU" sz="1500" i="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технологий управления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194243"/>
            <a:ext cx="5959762" cy="3945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егистрация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сайте возможна только через оформление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заказа;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Спортмастер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194243"/>
            <a:ext cx="5386119" cy="32705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011363"/>
            <a:ext cx="5959762" cy="4286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недоступна история своих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заказов;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Ялмад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518440"/>
            <a:ext cx="5691820" cy="28349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1953173"/>
            <a:ext cx="5959762" cy="4339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Заказы возможны только путем телефонного звонка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рекомендаций мероприятий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Робинзон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4862" y="1953173"/>
            <a:ext cx="5994025" cy="37033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1296"/>
            <a:ext cx="10515600" cy="862187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Первоначальный вариант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дизайна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главной страницы для неавторизованного пользователя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88" b="-1"/>
          <a:stretch/>
        </p:blipFill>
        <p:spPr>
          <a:xfrm>
            <a:off x="2912375" y="1280160"/>
            <a:ext cx="6367247" cy="531616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2F8A5-3A80-45BB-9E63-83ACDF8A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5" y="417376"/>
            <a:ext cx="10515600" cy="18816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27" y="2993570"/>
            <a:ext cx="3186399" cy="2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7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 работы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7" y="2083290"/>
            <a:ext cx="11495519" cy="4273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Первые главы курсового проекта (введение, постановка задачи, обзор аналогов, глоссарий, пользовательские истории, продуктовые воронки, диаграммы с кратким описанием);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Макет страниц сайта и их взаимодействия 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Miro;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задач и их выполнения в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таск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-менеджере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225833"/>
            <a:ext cx="10621817" cy="33888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Предоставить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клиенту возможность выбрать и арендовать спортивное оборудование; 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Предоставить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сотруднику возможность просматривать и редактировать данные, относящиеся к прокату оборудования; 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Предоставить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клиентам и сотрудникам компании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дополнительную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(по сравнению с существующими аналогами)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функциональность, относящуюся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прокату оборудования (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рекомендаций мероприятий, «черный список»).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Цели создания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962295"/>
            <a:ext cx="10621817" cy="45766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клиентом заказа на прокат спортивного инвентаря;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клиенту рекомендаций по посещению спортивных мероприятий, формируемых на основе данных о дате и содержимом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редактирование сотрудником компании данных, относящихся к прокату оборудования;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порчу оборудования и/или неуплату аренды.</a:t>
            </a:r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Задачи, решаемые при помощи сайта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848486"/>
            <a:ext cx="10621817" cy="42108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CSS, HTML, JavaScript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разработке;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открытия и работы браузер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Microsoft Edge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 17).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Фреймворк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ПО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46508"/>
            <a:ext cx="10621817" cy="2565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время штатной работы: как минимум один администратор (работник спортивной базы),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ознакомленный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 структурой базы данных разрабатываемой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исправления ошибок,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новых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функций: как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минимум один разработчик, обладающий необходимыми знаниями для работы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CSS, HTML,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JavaScript,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персоналу, обслуживающему сайт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2129243"/>
            <a:ext cx="10621817" cy="4181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Веб-приложение должно разрабатываться на основе архитектурного паттерна MVC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должна представлять собой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(серверную) часть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(клиентскую) часть, которые взаимодействуют с помощью REST API.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часть отвечает за обработку запросов, работу с базой данных, логику расчета стоимости проката, составлением рекомендаций.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часть отвечает за отображение информации на сайте в браузере, за непосредственную работу с пользователем.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сайта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646508"/>
            <a:ext cx="10621817" cy="2050183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Неавторизованные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пользователи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Авторизованные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пользователи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аблокированные пользователи;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Администраторы.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888250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613953" y="310962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90" y="1104628"/>
            <a:ext cx="7564618" cy="51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519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Веб-приложение для проката инвентаря на спортивной базе «SportBox»</vt:lpstr>
      <vt:lpstr>Итоги работы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Презентация PowerPoint</vt:lpstr>
      <vt:lpstr>Курсовой проект</vt:lpstr>
      <vt:lpstr>Курсовой проект</vt:lpstr>
      <vt:lpstr>Курсовой проект</vt:lpstr>
      <vt:lpstr>Первоначальный вариант дизайна главной страницы для неавторизованного пользователя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 «Морской бой»  на языке Java</dc:title>
  <dc:creator>Олеся Головко</dc:creator>
  <cp:lastModifiedBy>Илья Корнилов</cp:lastModifiedBy>
  <cp:revision>72</cp:revision>
  <dcterms:created xsi:type="dcterms:W3CDTF">2019-10-20T11:32:48Z</dcterms:created>
  <dcterms:modified xsi:type="dcterms:W3CDTF">2023-03-29T20:30:45Z</dcterms:modified>
</cp:coreProperties>
</file>