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70" r:id="rId13"/>
    <p:sldId id="269" r:id="rId14"/>
    <p:sldId id="267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94"/>
    <p:restoredTop sz="95921"/>
  </p:normalViewPr>
  <p:slideViewPr>
    <p:cSldViewPr snapToGrid="0" snapToObjects="1">
      <p:cViewPr>
        <p:scale>
          <a:sx n="120" d="100"/>
          <a:sy n="120" d="100"/>
        </p:scale>
        <p:origin x="2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E77A6-8BAA-2C40-921B-AACFCBB5BD1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078758A-C407-D84E-B0EC-FC579BF915A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F2FFBA21-03BB-5649-A08B-80E8703FAAD1}" type="parTrans" cxnId="{C893C425-8B21-C94D-9175-BD3FF425A5C6}">
      <dgm:prSet/>
      <dgm:spPr/>
      <dgm:t>
        <a:bodyPr/>
        <a:lstStyle/>
        <a:p>
          <a:endParaRPr lang="ru-RU"/>
        </a:p>
      </dgm:t>
    </dgm:pt>
    <dgm:pt modelId="{58DDE4C1-7A73-CB45-B73B-3545C8C6B55A}" type="sibTrans" cxnId="{C893C425-8B21-C94D-9175-BD3FF425A5C6}">
      <dgm:prSet/>
      <dgm:spPr/>
      <dgm:t>
        <a:bodyPr/>
        <a:lstStyle/>
        <a:p>
          <a:endParaRPr lang="ru-RU"/>
        </a:p>
      </dgm:t>
    </dgm:pt>
    <dgm:pt modelId="{2E0480EE-B0D3-1F4B-AFEC-2288FD018FF9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A6A7790A-23AC-8B4A-8CD1-E76E16215ABA}" type="parTrans" cxnId="{15C6944F-D2C0-EF4E-8C92-C70235945774}">
      <dgm:prSet/>
      <dgm:spPr/>
      <dgm:t>
        <a:bodyPr/>
        <a:lstStyle/>
        <a:p>
          <a:endParaRPr lang="ru-RU"/>
        </a:p>
      </dgm:t>
    </dgm:pt>
    <dgm:pt modelId="{020A3558-73AA-F24B-82DB-DE7BD4E94FCE}" type="sibTrans" cxnId="{15C6944F-D2C0-EF4E-8C92-C70235945774}">
      <dgm:prSet/>
      <dgm:spPr/>
      <dgm:t>
        <a:bodyPr/>
        <a:lstStyle/>
        <a:p>
          <a:endParaRPr lang="ru-RU"/>
        </a:p>
      </dgm:t>
    </dgm:pt>
    <dgm:pt modelId="{F86B395C-19AA-EA4E-99B1-64E92F26E3A9}">
      <dgm:prSet phldrT="[Текст]"/>
      <dgm:spPr/>
      <dgm:t>
        <a:bodyPr/>
        <a:lstStyle/>
        <a:p>
          <a:r>
            <a:rPr lang="ru-RU" dirty="0"/>
            <a:t>ю</a:t>
          </a:r>
        </a:p>
      </dgm:t>
    </dgm:pt>
    <dgm:pt modelId="{CADFEA89-2F32-3242-A890-9B70464514E2}" type="parTrans" cxnId="{6419379E-DA61-7A49-9BA2-4BF5DE45E43C}">
      <dgm:prSet/>
      <dgm:spPr/>
      <dgm:t>
        <a:bodyPr/>
        <a:lstStyle/>
        <a:p>
          <a:endParaRPr lang="ru-RU"/>
        </a:p>
      </dgm:t>
    </dgm:pt>
    <dgm:pt modelId="{29BC0C41-FE72-E54B-8476-9A51D5515C84}" type="sibTrans" cxnId="{6419379E-DA61-7A49-9BA2-4BF5DE45E43C}">
      <dgm:prSet/>
      <dgm:spPr/>
      <dgm:t>
        <a:bodyPr/>
        <a:lstStyle/>
        <a:p>
          <a:endParaRPr lang="ru-RU"/>
        </a:p>
      </dgm:t>
    </dgm:pt>
    <dgm:pt modelId="{C3A2F51B-AEF0-9346-97FB-E49A4EB61CF4}">
      <dgm:prSet phldrT="[Текст]"/>
      <dgm:spPr/>
      <dgm:t>
        <a:bodyPr/>
        <a:lstStyle/>
        <a:p>
          <a:r>
            <a:rPr lang="ru-RU" dirty="0"/>
            <a:t>м</a:t>
          </a:r>
        </a:p>
      </dgm:t>
    </dgm:pt>
    <dgm:pt modelId="{F9F911FD-916D-C64D-8185-D247BDCE2AD2}" type="parTrans" cxnId="{DBBB4D98-3DD5-244A-B7AA-2675117B9866}">
      <dgm:prSet/>
      <dgm:spPr/>
      <dgm:t>
        <a:bodyPr/>
        <a:lstStyle/>
        <a:p>
          <a:endParaRPr lang="ru-RU"/>
        </a:p>
      </dgm:t>
    </dgm:pt>
    <dgm:pt modelId="{215912DF-BCAE-404A-A554-37260DD0B9AB}" type="sibTrans" cxnId="{DBBB4D98-3DD5-244A-B7AA-2675117B9866}">
      <dgm:prSet/>
      <dgm:spPr/>
      <dgm:t>
        <a:bodyPr/>
        <a:lstStyle/>
        <a:p>
          <a:endParaRPr lang="ru-RU"/>
        </a:p>
      </dgm:t>
    </dgm:pt>
    <dgm:pt modelId="{8C2DA841-E477-0642-83D1-45AFC76700D1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76F18ED4-23FA-EF4B-B936-43D113978197}" type="parTrans" cxnId="{819C2534-3541-0B4C-A0EB-906F19E8483E}">
      <dgm:prSet/>
      <dgm:spPr/>
      <dgm:t>
        <a:bodyPr/>
        <a:lstStyle/>
        <a:p>
          <a:endParaRPr lang="ru-RU"/>
        </a:p>
      </dgm:t>
    </dgm:pt>
    <dgm:pt modelId="{D1BE0A04-C93B-F64A-8904-F545FB43AB79}" type="sibTrans" cxnId="{819C2534-3541-0B4C-A0EB-906F19E8483E}">
      <dgm:prSet/>
      <dgm:spPr/>
      <dgm:t>
        <a:bodyPr/>
        <a:lstStyle/>
        <a:p>
          <a:endParaRPr lang="ru-RU"/>
        </a:p>
      </dgm:t>
    </dgm:pt>
    <dgm:pt modelId="{FDEABEBD-02AD-E249-B5D3-C9FA7A4C423B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B304D012-87FD-E84D-8EC6-6BF9372ADB07}" type="parTrans" cxnId="{80BD8D11-E2C7-994A-9B5C-0DCFD070321C}">
      <dgm:prSet/>
      <dgm:spPr/>
      <dgm:t>
        <a:bodyPr/>
        <a:lstStyle/>
        <a:p>
          <a:endParaRPr lang="ru-RU"/>
        </a:p>
      </dgm:t>
    </dgm:pt>
    <dgm:pt modelId="{120AD56F-8D60-264A-8E26-19176596BC7D}" type="sibTrans" cxnId="{80BD8D11-E2C7-994A-9B5C-0DCFD070321C}">
      <dgm:prSet/>
      <dgm:spPr/>
      <dgm:t>
        <a:bodyPr/>
        <a:lstStyle/>
        <a:p>
          <a:endParaRPr lang="ru-RU"/>
        </a:p>
      </dgm:t>
    </dgm:pt>
    <dgm:pt modelId="{47842995-9D9F-5049-BC6E-884C1A19F246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DEEA8606-3462-F749-B650-DFC985851B04}" type="parTrans" cxnId="{3C19214F-D667-6243-9B10-C67D4D7AFA70}">
      <dgm:prSet/>
      <dgm:spPr/>
      <dgm:t>
        <a:bodyPr/>
        <a:lstStyle/>
        <a:p>
          <a:endParaRPr lang="ru-RU"/>
        </a:p>
      </dgm:t>
    </dgm:pt>
    <dgm:pt modelId="{7B59A86D-90C5-CA4D-8837-8AE3172B04BA}" type="sibTrans" cxnId="{3C19214F-D667-6243-9B10-C67D4D7AFA70}">
      <dgm:prSet/>
      <dgm:spPr/>
      <dgm:t>
        <a:bodyPr/>
        <a:lstStyle/>
        <a:p>
          <a:endParaRPr lang="ru-RU"/>
        </a:p>
      </dgm:t>
    </dgm:pt>
    <dgm:pt modelId="{2D431BB2-0195-E54E-BECE-BA157F399695}">
      <dgm:prSet phldrT="[Текст]"/>
      <dgm:spPr/>
      <dgm:t>
        <a:bodyPr/>
        <a:lstStyle/>
        <a:p>
          <a:r>
            <a:rPr lang="ru-RU" dirty="0"/>
            <a:t>у</a:t>
          </a:r>
        </a:p>
      </dgm:t>
    </dgm:pt>
    <dgm:pt modelId="{3E0C5A63-28A6-A149-BD57-47359CCA82EC}" type="parTrans" cxnId="{7CDFE803-689B-264E-B869-13FA22714486}">
      <dgm:prSet/>
      <dgm:spPr/>
      <dgm:t>
        <a:bodyPr/>
        <a:lstStyle/>
        <a:p>
          <a:endParaRPr lang="ru-RU"/>
        </a:p>
      </dgm:t>
    </dgm:pt>
    <dgm:pt modelId="{F4240405-274B-BE4E-BBA6-11BB8C7DD831}" type="sibTrans" cxnId="{7CDFE803-689B-264E-B869-13FA22714486}">
      <dgm:prSet/>
      <dgm:spPr/>
      <dgm:t>
        <a:bodyPr/>
        <a:lstStyle/>
        <a:p>
          <a:endParaRPr lang="ru-RU"/>
        </a:p>
      </dgm:t>
    </dgm:pt>
    <dgm:pt modelId="{0D349091-BF57-CC47-9DA7-DAC48E52383A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5CD56CD9-CCFE-A740-BF6E-33B239D9DF69}" type="parTrans" cxnId="{6F6FEFF8-6F5A-F442-86C0-C1B13E714C1D}">
      <dgm:prSet/>
      <dgm:spPr/>
      <dgm:t>
        <a:bodyPr/>
        <a:lstStyle/>
        <a:p>
          <a:endParaRPr lang="ru-RU"/>
        </a:p>
      </dgm:t>
    </dgm:pt>
    <dgm:pt modelId="{37F98CE1-1195-1B4B-A6F8-B93A04B9A815}" type="sibTrans" cxnId="{6F6FEFF8-6F5A-F442-86C0-C1B13E714C1D}">
      <dgm:prSet/>
      <dgm:spPr/>
      <dgm:t>
        <a:bodyPr/>
        <a:lstStyle/>
        <a:p>
          <a:endParaRPr lang="ru-RU"/>
        </a:p>
      </dgm:t>
    </dgm:pt>
    <dgm:pt modelId="{E4548E37-9345-B946-A015-F0E6D590089C}">
      <dgm:prSet phldrT="[Текст]"/>
      <dgm:spPr/>
      <dgm:t>
        <a:bodyPr/>
        <a:lstStyle/>
        <a:p>
          <a:r>
            <a:rPr lang="ru-RU" dirty="0"/>
            <a:t>с</a:t>
          </a:r>
        </a:p>
      </dgm:t>
    </dgm:pt>
    <dgm:pt modelId="{3D7A1708-AC71-AD47-9976-60B7F0B77629}" type="parTrans" cxnId="{BC9549D2-BE4D-3B4C-9B75-97C5069E1278}">
      <dgm:prSet/>
      <dgm:spPr/>
      <dgm:t>
        <a:bodyPr/>
        <a:lstStyle/>
        <a:p>
          <a:endParaRPr lang="ru-RU"/>
        </a:p>
      </dgm:t>
    </dgm:pt>
    <dgm:pt modelId="{2D2963EF-EFC6-3249-872E-0E4AD41A6E44}" type="sibTrans" cxnId="{BC9549D2-BE4D-3B4C-9B75-97C5069E1278}">
      <dgm:prSet/>
      <dgm:spPr/>
      <dgm:t>
        <a:bodyPr/>
        <a:lstStyle/>
        <a:p>
          <a:endParaRPr lang="ru-RU"/>
        </a:p>
      </dgm:t>
    </dgm:pt>
    <dgm:pt modelId="{540F4FDD-D6F1-F947-B464-B39E548F4254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A6DFC3A8-9E1C-5847-A344-281FE8F9CC30}" type="parTrans" cxnId="{2D9DA1DA-10F1-C04C-877C-B0D590EE85CD}">
      <dgm:prSet/>
      <dgm:spPr/>
      <dgm:t>
        <a:bodyPr/>
        <a:lstStyle/>
        <a:p>
          <a:endParaRPr lang="ru-RU"/>
        </a:p>
      </dgm:t>
    </dgm:pt>
    <dgm:pt modelId="{96690B15-8B1A-E444-87B9-E66648F1DA66}" type="sibTrans" cxnId="{2D9DA1DA-10F1-C04C-877C-B0D590EE85CD}">
      <dgm:prSet/>
      <dgm:spPr/>
      <dgm:t>
        <a:bodyPr/>
        <a:lstStyle/>
        <a:p>
          <a:endParaRPr lang="ru-RU"/>
        </a:p>
      </dgm:t>
    </dgm:pt>
    <dgm:pt modelId="{B9B71218-076F-7B4E-98C1-9044FD736AD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CCBD1069-A23E-AB4A-B88C-59F97B8574AF}" type="parTrans" cxnId="{F2112084-034E-6944-811A-8B4B0620A7EB}">
      <dgm:prSet/>
      <dgm:spPr/>
      <dgm:t>
        <a:bodyPr/>
        <a:lstStyle/>
        <a:p>
          <a:endParaRPr lang="ru-RU"/>
        </a:p>
      </dgm:t>
    </dgm:pt>
    <dgm:pt modelId="{12A1D5B7-5DD8-4740-96A0-F59852EAA600}" type="sibTrans" cxnId="{F2112084-034E-6944-811A-8B4B0620A7EB}">
      <dgm:prSet/>
      <dgm:spPr/>
      <dgm:t>
        <a:bodyPr/>
        <a:lstStyle/>
        <a:p>
          <a:endParaRPr lang="ru-RU"/>
        </a:p>
      </dgm:t>
    </dgm:pt>
    <dgm:pt modelId="{F00E3534-85A9-4E4A-B988-257E35B5E02E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1B5A4586-D4B3-4E4C-B9D5-9A1075CE100D}" type="parTrans" cxnId="{C0399D65-1828-8E4E-A5FA-E4CD5E9F238A}">
      <dgm:prSet/>
      <dgm:spPr/>
      <dgm:t>
        <a:bodyPr/>
        <a:lstStyle/>
        <a:p>
          <a:endParaRPr lang="ru-RU"/>
        </a:p>
      </dgm:t>
    </dgm:pt>
    <dgm:pt modelId="{D4B6C0D9-DADC-BE4B-8020-8ED5F839823E}" type="sibTrans" cxnId="{C0399D65-1828-8E4E-A5FA-E4CD5E9F238A}">
      <dgm:prSet/>
      <dgm:spPr/>
      <dgm:t>
        <a:bodyPr/>
        <a:lstStyle/>
        <a:p>
          <a:endParaRPr lang="ru-RU"/>
        </a:p>
      </dgm:t>
    </dgm:pt>
    <dgm:pt modelId="{C9CE1BA5-E619-A743-82AD-02C59E49FF2E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B806D6CA-8514-A448-B812-3F9A40010B32}" type="parTrans" cxnId="{02BB9850-C87F-AB48-ABC5-08D442E7661D}">
      <dgm:prSet/>
      <dgm:spPr/>
      <dgm:t>
        <a:bodyPr/>
        <a:lstStyle/>
        <a:p>
          <a:endParaRPr lang="ru-RU"/>
        </a:p>
      </dgm:t>
    </dgm:pt>
    <dgm:pt modelId="{1D21168E-8975-3148-A1AB-B66840C26947}" type="sibTrans" cxnId="{02BB9850-C87F-AB48-ABC5-08D442E7661D}">
      <dgm:prSet/>
      <dgm:spPr/>
      <dgm:t>
        <a:bodyPr/>
        <a:lstStyle/>
        <a:p>
          <a:endParaRPr lang="ru-RU"/>
        </a:p>
      </dgm:t>
    </dgm:pt>
    <dgm:pt modelId="{28E369C0-73AC-6240-A241-B4D1DC02305D}">
      <dgm:prSet phldrT="[Текст]"/>
      <dgm:spPr/>
      <dgm:t>
        <a:bodyPr/>
        <a:lstStyle/>
        <a:p>
          <a:r>
            <a:rPr lang="ru-RU" dirty="0"/>
            <a:t>д</a:t>
          </a:r>
        </a:p>
      </dgm:t>
    </dgm:pt>
    <dgm:pt modelId="{B71FEED0-E8D6-C446-B06E-737301334EA2}" type="parTrans" cxnId="{26A615D6-3174-BA44-93DC-551898E2F73D}">
      <dgm:prSet/>
      <dgm:spPr/>
      <dgm:t>
        <a:bodyPr/>
        <a:lstStyle/>
        <a:p>
          <a:endParaRPr lang="ru-RU"/>
        </a:p>
      </dgm:t>
    </dgm:pt>
    <dgm:pt modelId="{4E5B096E-1411-FE4C-A055-9E962CF04705}" type="sibTrans" cxnId="{26A615D6-3174-BA44-93DC-551898E2F73D}">
      <dgm:prSet/>
      <dgm:spPr/>
      <dgm:t>
        <a:bodyPr/>
        <a:lstStyle/>
        <a:p>
          <a:endParaRPr lang="ru-RU"/>
        </a:p>
      </dgm:t>
    </dgm:pt>
    <dgm:pt modelId="{7A261CDF-B769-1142-823E-EA1D1221FB1F}">
      <dgm:prSet phldrT="[Текст]"/>
      <dgm:spPr/>
      <dgm:t>
        <a:bodyPr/>
        <a:lstStyle/>
        <a:p>
          <a:r>
            <a:rPr lang="ru-RU" dirty="0"/>
            <a:t>ф</a:t>
          </a:r>
        </a:p>
      </dgm:t>
    </dgm:pt>
    <dgm:pt modelId="{B2EBB6C8-E8EC-9A4C-894F-DEEF764F66FD}" type="parTrans" cxnId="{8647BC4E-1BCE-C244-AA3B-80B9498FF3B4}">
      <dgm:prSet/>
      <dgm:spPr/>
      <dgm:t>
        <a:bodyPr/>
        <a:lstStyle/>
        <a:p>
          <a:endParaRPr lang="ru-RU"/>
        </a:p>
      </dgm:t>
    </dgm:pt>
    <dgm:pt modelId="{FBCB3F04-A439-8947-B987-E89678806DFA}" type="sibTrans" cxnId="{8647BC4E-1BCE-C244-AA3B-80B9498FF3B4}">
      <dgm:prSet/>
      <dgm:spPr/>
      <dgm:t>
        <a:bodyPr/>
        <a:lstStyle/>
        <a:p>
          <a:endParaRPr lang="ru-RU"/>
        </a:p>
      </dgm:t>
    </dgm:pt>
    <dgm:pt modelId="{D8D0C24E-C5EA-7042-BA36-9B5E93618159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CE3C1B3C-102C-F041-AF70-941573FB97D1}" type="parTrans" cxnId="{9FC5A849-53DE-BE42-BB77-0618EE03F7B3}">
      <dgm:prSet/>
      <dgm:spPr/>
      <dgm:t>
        <a:bodyPr/>
        <a:lstStyle/>
        <a:p>
          <a:endParaRPr lang="ru-RU"/>
        </a:p>
      </dgm:t>
    </dgm:pt>
    <dgm:pt modelId="{C530F891-089C-0243-B44C-C162D7AFAB1A}" type="sibTrans" cxnId="{9FC5A849-53DE-BE42-BB77-0618EE03F7B3}">
      <dgm:prSet/>
      <dgm:spPr/>
      <dgm:t>
        <a:bodyPr/>
        <a:lstStyle/>
        <a:p>
          <a:endParaRPr lang="ru-RU"/>
        </a:p>
      </dgm:t>
    </dgm:pt>
    <dgm:pt modelId="{CF360FE0-6724-EF44-BF40-590B2E4BF062}">
      <dgm:prSet phldrT="[Текст]"/>
      <dgm:spPr/>
      <dgm:t>
        <a:bodyPr/>
        <a:lstStyle/>
        <a:p>
          <a:r>
            <a:rPr lang="ru-RU" dirty="0"/>
            <a:t>н</a:t>
          </a:r>
        </a:p>
      </dgm:t>
    </dgm:pt>
    <dgm:pt modelId="{9C8988BF-B898-EB46-A265-2FBAF80309E4}" type="parTrans" cxnId="{BB01BA71-D30A-5F45-9C08-CBB9A4C1D994}">
      <dgm:prSet/>
      <dgm:spPr/>
      <dgm:t>
        <a:bodyPr/>
        <a:lstStyle/>
        <a:p>
          <a:endParaRPr lang="ru-RU"/>
        </a:p>
      </dgm:t>
    </dgm:pt>
    <dgm:pt modelId="{E5244D3A-A6EB-B14C-9C23-775455DBC808}" type="sibTrans" cxnId="{BB01BA71-D30A-5F45-9C08-CBB9A4C1D994}">
      <dgm:prSet/>
      <dgm:spPr/>
      <dgm:t>
        <a:bodyPr/>
        <a:lstStyle/>
        <a:p>
          <a:endParaRPr lang="ru-RU"/>
        </a:p>
      </dgm:t>
    </dgm:pt>
    <dgm:pt modelId="{DF4AC1D6-F919-1C41-9490-CB48E50A881F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A8232E5D-B6AA-0C47-9506-F098FBFEF963}" type="parTrans" cxnId="{DE6DFC53-7630-8341-9623-170BA04072F0}">
      <dgm:prSet/>
      <dgm:spPr/>
      <dgm:t>
        <a:bodyPr/>
        <a:lstStyle/>
        <a:p>
          <a:endParaRPr lang="ru-RU"/>
        </a:p>
      </dgm:t>
    </dgm:pt>
    <dgm:pt modelId="{44299F7B-CC9E-CF48-8A9B-2715C110BE4A}" type="sibTrans" cxnId="{DE6DFC53-7630-8341-9623-170BA04072F0}">
      <dgm:prSet/>
      <dgm:spPr/>
      <dgm:t>
        <a:bodyPr/>
        <a:lstStyle/>
        <a:p>
          <a:endParaRPr lang="ru-RU"/>
        </a:p>
      </dgm:t>
    </dgm:pt>
    <dgm:pt modelId="{AFBE1A4C-4901-3547-B90B-5EB1A89ACFC5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EBEB9D2B-6DAB-B94A-B1FF-39E0C004520A}" type="parTrans" cxnId="{3589C5CB-C8FE-1C48-A03E-FF6872152703}">
      <dgm:prSet/>
      <dgm:spPr/>
      <dgm:t>
        <a:bodyPr/>
        <a:lstStyle/>
        <a:p>
          <a:endParaRPr lang="ru-RU"/>
        </a:p>
      </dgm:t>
    </dgm:pt>
    <dgm:pt modelId="{887A29CF-7D67-FD47-9FB2-3435C8089D3F}" type="sibTrans" cxnId="{3589C5CB-C8FE-1C48-A03E-FF6872152703}">
      <dgm:prSet/>
      <dgm:spPr/>
      <dgm:t>
        <a:bodyPr/>
        <a:lstStyle/>
        <a:p>
          <a:endParaRPr lang="ru-RU"/>
        </a:p>
      </dgm:t>
    </dgm:pt>
    <dgm:pt modelId="{521476D8-9701-D445-9628-63318D69B943}">
      <dgm:prSet phldrT="[Текст]"/>
      <dgm:spPr/>
      <dgm:t>
        <a:bodyPr/>
        <a:lstStyle/>
        <a:p>
          <a:r>
            <a:rPr lang="ru-RU" dirty="0"/>
            <a:t>л</a:t>
          </a:r>
        </a:p>
      </dgm:t>
    </dgm:pt>
    <dgm:pt modelId="{C8202ECA-CA00-7046-B2AF-A313CA2680D5}" type="parTrans" cxnId="{0605ABF0-125F-6948-9C79-680689707C43}">
      <dgm:prSet/>
      <dgm:spPr/>
      <dgm:t>
        <a:bodyPr/>
        <a:lstStyle/>
        <a:p>
          <a:endParaRPr lang="ru-RU"/>
        </a:p>
      </dgm:t>
    </dgm:pt>
    <dgm:pt modelId="{A2B7414E-F369-9F4E-B675-335AE6BD0B55}" type="sibTrans" cxnId="{0605ABF0-125F-6948-9C79-680689707C43}">
      <dgm:prSet/>
      <dgm:spPr/>
      <dgm:t>
        <a:bodyPr/>
        <a:lstStyle/>
        <a:p>
          <a:endParaRPr lang="ru-RU"/>
        </a:p>
      </dgm:t>
    </dgm:pt>
    <dgm:pt modelId="{3C16C696-F854-BA4B-A4CD-DCF26AB207D3}">
      <dgm:prSet phldrT="[Текст]"/>
      <dgm:spPr/>
      <dgm:t>
        <a:bodyPr/>
        <a:lstStyle/>
        <a:p>
          <a:r>
            <a:rPr lang="ru-RU" dirty="0"/>
            <a:t>я</a:t>
          </a:r>
        </a:p>
      </dgm:t>
    </dgm:pt>
    <dgm:pt modelId="{D8AF58F7-7146-F045-83AA-61159B4D3A0F}" type="parTrans" cxnId="{BF84F578-AACE-1043-A829-90190992CDB2}">
      <dgm:prSet/>
      <dgm:spPr/>
      <dgm:t>
        <a:bodyPr/>
        <a:lstStyle/>
        <a:p>
          <a:endParaRPr lang="ru-RU"/>
        </a:p>
      </dgm:t>
    </dgm:pt>
    <dgm:pt modelId="{36E66FAD-BAF4-C14F-95CE-E484EF35B636}" type="sibTrans" cxnId="{BF84F578-AACE-1043-A829-90190992CDB2}">
      <dgm:prSet/>
      <dgm:spPr/>
      <dgm:t>
        <a:bodyPr/>
        <a:lstStyle/>
        <a:p>
          <a:endParaRPr lang="ru-RU"/>
        </a:p>
      </dgm:t>
    </dgm:pt>
    <dgm:pt modelId="{0791FBB2-2EA8-584B-A09B-A94EA9BBE43B}">
      <dgm:prSet phldrT="[Текст]"/>
      <dgm:spPr/>
      <dgm:t>
        <a:bodyPr/>
        <a:lstStyle/>
        <a:p>
          <a:r>
            <a:rPr lang="ru-RU" dirty="0"/>
            <a:t>ж</a:t>
          </a:r>
        </a:p>
      </dgm:t>
    </dgm:pt>
    <dgm:pt modelId="{49DB2A09-8851-7B4C-A7C4-FCED4E01745F}" type="parTrans" cxnId="{5EECC6D9-90EC-1E4E-8808-BFAB761D235A}">
      <dgm:prSet/>
      <dgm:spPr/>
      <dgm:t>
        <a:bodyPr/>
        <a:lstStyle/>
        <a:p>
          <a:endParaRPr lang="ru-RU"/>
        </a:p>
      </dgm:t>
    </dgm:pt>
    <dgm:pt modelId="{49AC4927-5F7D-D44C-95E7-6CF6F9A786DE}" type="sibTrans" cxnId="{5EECC6D9-90EC-1E4E-8808-BFAB761D235A}">
      <dgm:prSet/>
      <dgm:spPr/>
      <dgm:t>
        <a:bodyPr/>
        <a:lstStyle/>
        <a:p>
          <a:endParaRPr lang="ru-RU"/>
        </a:p>
      </dgm:t>
    </dgm:pt>
    <dgm:pt modelId="{E256BD1F-E50A-A241-8EB1-99D2E4A956D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BAB4CADD-6C5F-7340-B577-40AE0EA80228}" type="parTrans" cxnId="{52F28543-E9BB-3B40-BEEC-044665B6FE07}">
      <dgm:prSet/>
      <dgm:spPr/>
      <dgm:t>
        <a:bodyPr/>
        <a:lstStyle/>
        <a:p>
          <a:endParaRPr lang="ru-RU"/>
        </a:p>
      </dgm:t>
    </dgm:pt>
    <dgm:pt modelId="{D8000260-BB1E-844C-BA5D-EA47F96C24D4}" type="sibTrans" cxnId="{52F28543-E9BB-3B40-BEEC-044665B6FE07}">
      <dgm:prSet/>
      <dgm:spPr/>
      <dgm:t>
        <a:bodyPr/>
        <a:lstStyle/>
        <a:p>
          <a:endParaRPr lang="ru-RU"/>
        </a:p>
      </dgm:t>
    </dgm:pt>
    <dgm:pt modelId="{63140B0F-668A-7D4C-8E5B-6A3A5828D78C}">
      <dgm:prSet phldrT="[Текст]"/>
      <dgm:spPr/>
      <dgm:t>
        <a:bodyPr/>
        <a:lstStyle/>
        <a:p>
          <a:r>
            <a:rPr lang="ru-RU" dirty="0"/>
            <a:t>ч</a:t>
          </a:r>
        </a:p>
      </dgm:t>
    </dgm:pt>
    <dgm:pt modelId="{7A072CD2-061B-224F-817B-DEA50E2A8EE4}" type="parTrans" cxnId="{7F76D483-82DD-A840-BA15-5FAB8F8CB272}">
      <dgm:prSet/>
      <dgm:spPr/>
      <dgm:t>
        <a:bodyPr/>
        <a:lstStyle/>
        <a:p>
          <a:endParaRPr lang="ru-RU"/>
        </a:p>
      </dgm:t>
    </dgm:pt>
    <dgm:pt modelId="{A21BC5FE-010B-4446-8DF9-1EE59F4603A6}" type="sibTrans" cxnId="{7F76D483-82DD-A840-BA15-5FAB8F8CB272}">
      <dgm:prSet/>
      <dgm:spPr/>
      <dgm:t>
        <a:bodyPr/>
        <a:lstStyle/>
        <a:p>
          <a:endParaRPr lang="ru-RU"/>
        </a:p>
      </dgm:t>
    </dgm:pt>
    <dgm:pt modelId="{9D525FF6-885C-1541-87C5-82BD285CA46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2B70A6ED-531B-9540-8A58-33996745113A}" type="parTrans" cxnId="{6866E9D9-16AD-F24A-B368-217F558A4403}">
      <dgm:prSet/>
      <dgm:spPr/>
      <dgm:t>
        <a:bodyPr/>
        <a:lstStyle/>
        <a:p>
          <a:endParaRPr lang="ru-RU"/>
        </a:p>
      </dgm:t>
    </dgm:pt>
    <dgm:pt modelId="{F6326125-0470-254B-AD8F-9D0682BF33A8}" type="sibTrans" cxnId="{6866E9D9-16AD-F24A-B368-217F558A4403}">
      <dgm:prSet/>
      <dgm:spPr/>
      <dgm:t>
        <a:bodyPr/>
        <a:lstStyle/>
        <a:p>
          <a:endParaRPr lang="ru-RU"/>
        </a:p>
      </dgm:t>
    </dgm:pt>
    <dgm:pt modelId="{CF6CED40-6B49-AE47-BE16-D2AB9FD7EEF9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23176FD8-309C-8B44-8126-7CB6D9E1867E}" type="parTrans" cxnId="{3B08B093-D70D-AF43-9349-D0D3FAB2B6DB}">
      <dgm:prSet/>
      <dgm:spPr/>
      <dgm:t>
        <a:bodyPr/>
        <a:lstStyle/>
        <a:p>
          <a:endParaRPr lang="ru-RU"/>
        </a:p>
      </dgm:t>
    </dgm:pt>
    <dgm:pt modelId="{2B0194D6-8078-5B49-B177-87136B9736D0}" type="sibTrans" cxnId="{3B08B093-D70D-AF43-9349-D0D3FAB2B6DB}">
      <dgm:prSet/>
      <dgm:spPr/>
      <dgm:t>
        <a:bodyPr/>
        <a:lstStyle/>
        <a:p>
          <a:endParaRPr lang="ru-RU"/>
        </a:p>
      </dgm:t>
    </dgm:pt>
    <dgm:pt modelId="{3382152E-AE8D-3045-8F23-F81543510DAA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8196D02B-A6BC-B64C-90DD-94985B41107A}" type="parTrans" cxnId="{75855AE9-4B5D-6645-93A7-3D6334C44794}">
      <dgm:prSet/>
      <dgm:spPr/>
      <dgm:t>
        <a:bodyPr/>
        <a:lstStyle/>
        <a:p>
          <a:endParaRPr lang="ru-RU"/>
        </a:p>
      </dgm:t>
    </dgm:pt>
    <dgm:pt modelId="{F5AECDFC-0C14-7A49-8DE9-6F3309F4DC10}" type="sibTrans" cxnId="{75855AE9-4B5D-6645-93A7-3D6334C44794}">
      <dgm:prSet/>
      <dgm:spPr/>
      <dgm:t>
        <a:bodyPr/>
        <a:lstStyle/>
        <a:p>
          <a:endParaRPr lang="ru-RU"/>
        </a:p>
      </dgm:t>
    </dgm:pt>
    <dgm:pt modelId="{756A7A37-7144-BB4C-AB12-660994DDADCC}" type="pres">
      <dgm:prSet presAssocID="{B43E77A6-8BAA-2C40-921B-AACFCBB5BD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0BC0DA-B7D5-0546-96DB-2456AF9906DC}" type="pres">
      <dgm:prSet presAssocID="{7078758A-C407-D84E-B0EC-FC579BF915AA}" presName="root1" presStyleCnt="0"/>
      <dgm:spPr/>
    </dgm:pt>
    <dgm:pt modelId="{DB72084F-A7FB-5542-A712-3FE9F1911A01}" type="pres">
      <dgm:prSet presAssocID="{7078758A-C407-D84E-B0EC-FC579BF915AA}" presName="LevelOneTextNode" presStyleLbl="node0" presStyleIdx="0" presStyleCnt="1">
        <dgm:presLayoutVars>
          <dgm:chPref val="3"/>
        </dgm:presLayoutVars>
      </dgm:prSet>
      <dgm:spPr/>
    </dgm:pt>
    <dgm:pt modelId="{B34771E4-734D-2349-B2DA-48F28C7B311B}" type="pres">
      <dgm:prSet presAssocID="{7078758A-C407-D84E-B0EC-FC579BF915AA}" presName="level2hierChild" presStyleCnt="0"/>
      <dgm:spPr/>
    </dgm:pt>
    <dgm:pt modelId="{EA0B5F88-0A8A-234F-96CA-35D2F481AC33}" type="pres">
      <dgm:prSet presAssocID="{A6A7790A-23AC-8B4A-8CD1-E76E16215ABA}" presName="conn2-1" presStyleLbl="parChTrans1D2" presStyleIdx="0" presStyleCnt="2"/>
      <dgm:spPr/>
    </dgm:pt>
    <dgm:pt modelId="{912A0B0B-BDC7-9E40-8C0E-2640156FFA2B}" type="pres">
      <dgm:prSet presAssocID="{A6A7790A-23AC-8B4A-8CD1-E76E16215ABA}" presName="connTx" presStyleLbl="parChTrans1D2" presStyleIdx="0" presStyleCnt="2"/>
      <dgm:spPr/>
    </dgm:pt>
    <dgm:pt modelId="{FD3FDE27-B45A-6245-B578-07CE67CDE2C1}" type="pres">
      <dgm:prSet presAssocID="{2E0480EE-B0D3-1F4B-AFEC-2288FD018FF9}" presName="root2" presStyleCnt="0"/>
      <dgm:spPr/>
    </dgm:pt>
    <dgm:pt modelId="{A4894701-B17C-1942-9D0F-0DF6E79D546C}" type="pres">
      <dgm:prSet presAssocID="{2E0480EE-B0D3-1F4B-AFEC-2288FD018FF9}" presName="LevelTwoTextNode" presStyleLbl="node2" presStyleIdx="0" presStyleCnt="2">
        <dgm:presLayoutVars>
          <dgm:chPref val="3"/>
        </dgm:presLayoutVars>
      </dgm:prSet>
      <dgm:spPr/>
    </dgm:pt>
    <dgm:pt modelId="{71BAA91B-D229-4143-822C-4A6F613E4F16}" type="pres">
      <dgm:prSet presAssocID="{2E0480EE-B0D3-1F4B-AFEC-2288FD018FF9}" presName="level3hierChild" presStyleCnt="0"/>
      <dgm:spPr/>
    </dgm:pt>
    <dgm:pt modelId="{AA09CF5D-39A9-BD4A-8E0B-661E7CD1AD50}" type="pres">
      <dgm:prSet presAssocID="{CADFEA89-2F32-3242-A890-9B70464514E2}" presName="conn2-1" presStyleLbl="parChTrans1D3" presStyleIdx="0" presStyleCnt="3"/>
      <dgm:spPr/>
    </dgm:pt>
    <dgm:pt modelId="{4864E1B1-AAE1-AE41-BD96-C6A1AE0C3B90}" type="pres">
      <dgm:prSet presAssocID="{CADFEA89-2F32-3242-A890-9B70464514E2}" presName="connTx" presStyleLbl="parChTrans1D3" presStyleIdx="0" presStyleCnt="3"/>
      <dgm:spPr/>
    </dgm:pt>
    <dgm:pt modelId="{1039B191-3DFA-A54C-AF32-BE81F4F5AED0}" type="pres">
      <dgm:prSet presAssocID="{F86B395C-19AA-EA4E-99B1-64E92F26E3A9}" presName="root2" presStyleCnt="0"/>
      <dgm:spPr/>
    </dgm:pt>
    <dgm:pt modelId="{A8CE14F0-D58D-514C-AB05-9BE06D6F1B18}" type="pres">
      <dgm:prSet presAssocID="{F86B395C-19AA-EA4E-99B1-64E92F26E3A9}" presName="LevelTwoTextNode" presStyleLbl="node3" presStyleIdx="0" presStyleCnt="3">
        <dgm:presLayoutVars>
          <dgm:chPref val="3"/>
        </dgm:presLayoutVars>
      </dgm:prSet>
      <dgm:spPr/>
    </dgm:pt>
    <dgm:pt modelId="{6D378963-C073-3049-BD0F-35DFC1C10BC0}" type="pres">
      <dgm:prSet presAssocID="{F86B395C-19AA-EA4E-99B1-64E92F26E3A9}" presName="level3hierChild" presStyleCnt="0"/>
      <dgm:spPr/>
    </dgm:pt>
    <dgm:pt modelId="{40BC5BD7-CA23-A34C-A41F-E315650D94D4}" type="pres">
      <dgm:prSet presAssocID="{5CD56CD9-CCFE-A740-BF6E-33B239D9DF69}" presName="conn2-1" presStyleLbl="parChTrans1D4" presStyleIdx="0" presStyleCnt="22"/>
      <dgm:spPr/>
    </dgm:pt>
    <dgm:pt modelId="{1FFDF866-3CA9-6E4C-83AE-F9A584561AD0}" type="pres">
      <dgm:prSet presAssocID="{5CD56CD9-CCFE-A740-BF6E-33B239D9DF69}" presName="connTx" presStyleLbl="parChTrans1D4" presStyleIdx="0" presStyleCnt="22"/>
      <dgm:spPr/>
    </dgm:pt>
    <dgm:pt modelId="{57713D76-D630-614A-862A-C405B7C7711F}" type="pres">
      <dgm:prSet presAssocID="{0D349091-BF57-CC47-9DA7-DAC48E52383A}" presName="root2" presStyleCnt="0"/>
      <dgm:spPr/>
    </dgm:pt>
    <dgm:pt modelId="{A7F1C87D-9523-084B-AF5B-30B5B11E24EF}" type="pres">
      <dgm:prSet presAssocID="{0D349091-BF57-CC47-9DA7-DAC48E52383A}" presName="LevelTwoTextNode" presStyleLbl="node4" presStyleIdx="0" presStyleCnt="22">
        <dgm:presLayoutVars>
          <dgm:chPref val="3"/>
        </dgm:presLayoutVars>
      </dgm:prSet>
      <dgm:spPr/>
    </dgm:pt>
    <dgm:pt modelId="{D8766500-05A7-F347-BAFD-AD391D505FF8}" type="pres">
      <dgm:prSet presAssocID="{0D349091-BF57-CC47-9DA7-DAC48E52383A}" presName="level3hierChild" presStyleCnt="0"/>
      <dgm:spPr/>
    </dgm:pt>
    <dgm:pt modelId="{3E1BEB6F-888E-F442-9B89-CBC6499068E3}" type="pres">
      <dgm:prSet presAssocID="{CCBD1069-A23E-AB4A-B88C-59F97B8574AF}" presName="conn2-1" presStyleLbl="parChTrans1D4" presStyleIdx="1" presStyleCnt="22"/>
      <dgm:spPr/>
    </dgm:pt>
    <dgm:pt modelId="{4A721FA3-DAEB-424F-A98C-3F7015DC83B4}" type="pres">
      <dgm:prSet presAssocID="{CCBD1069-A23E-AB4A-B88C-59F97B8574AF}" presName="connTx" presStyleLbl="parChTrans1D4" presStyleIdx="1" presStyleCnt="22"/>
      <dgm:spPr/>
    </dgm:pt>
    <dgm:pt modelId="{F3635016-C4B3-E94E-BE6B-2D29FD48D9A1}" type="pres">
      <dgm:prSet presAssocID="{B9B71218-076F-7B4E-98C1-9044FD736AD7}" presName="root2" presStyleCnt="0"/>
      <dgm:spPr/>
    </dgm:pt>
    <dgm:pt modelId="{74CEF330-2698-7A4F-A994-A9D4DA7FC950}" type="pres">
      <dgm:prSet presAssocID="{B9B71218-076F-7B4E-98C1-9044FD736AD7}" presName="LevelTwoTextNode" presStyleLbl="node4" presStyleIdx="1" presStyleCnt="22">
        <dgm:presLayoutVars>
          <dgm:chPref val="3"/>
        </dgm:presLayoutVars>
      </dgm:prSet>
      <dgm:spPr/>
    </dgm:pt>
    <dgm:pt modelId="{C97EB7F0-2DE6-3F46-8926-DD227EA26DE0}" type="pres">
      <dgm:prSet presAssocID="{B9B71218-076F-7B4E-98C1-9044FD736AD7}" presName="level3hierChild" presStyleCnt="0"/>
      <dgm:spPr/>
    </dgm:pt>
    <dgm:pt modelId="{3AA64621-BE78-CF47-816C-28DCC27870A6}" type="pres">
      <dgm:prSet presAssocID="{3D7A1708-AC71-AD47-9976-60B7F0B77629}" presName="conn2-1" presStyleLbl="parChTrans1D4" presStyleIdx="2" presStyleCnt="22"/>
      <dgm:spPr/>
    </dgm:pt>
    <dgm:pt modelId="{0C6D37C9-F74B-2143-AA97-4D902E821C8A}" type="pres">
      <dgm:prSet presAssocID="{3D7A1708-AC71-AD47-9976-60B7F0B77629}" presName="connTx" presStyleLbl="parChTrans1D4" presStyleIdx="2" presStyleCnt="22"/>
      <dgm:spPr/>
    </dgm:pt>
    <dgm:pt modelId="{A5950812-9EF5-6A40-8153-8279D278B9E7}" type="pres">
      <dgm:prSet presAssocID="{E4548E37-9345-B946-A015-F0E6D590089C}" presName="root2" presStyleCnt="0"/>
      <dgm:spPr/>
    </dgm:pt>
    <dgm:pt modelId="{A304EF50-ECBB-544F-8E4A-D9FF8BDF1ABB}" type="pres">
      <dgm:prSet presAssocID="{E4548E37-9345-B946-A015-F0E6D590089C}" presName="LevelTwoTextNode" presStyleLbl="node4" presStyleIdx="2" presStyleCnt="22">
        <dgm:presLayoutVars>
          <dgm:chPref val="3"/>
        </dgm:presLayoutVars>
      </dgm:prSet>
      <dgm:spPr/>
    </dgm:pt>
    <dgm:pt modelId="{3F2B4D4B-0FEE-9A4F-8896-DBFAA2F76D78}" type="pres">
      <dgm:prSet presAssocID="{E4548E37-9345-B946-A015-F0E6D590089C}" presName="level3hierChild" presStyleCnt="0"/>
      <dgm:spPr/>
    </dgm:pt>
    <dgm:pt modelId="{97790D5D-600C-9C45-8729-805E4C936C1F}" type="pres">
      <dgm:prSet presAssocID="{A6DFC3A8-9E1C-5847-A344-281FE8F9CC30}" presName="conn2-1" presStyleLbl="parChTrans1D4" presStyleIdx="3" presStyleCnt="22"/>
      <dgm:spPr/>
    </dgm:pt>
    <dgm:pt modelId="{606795ED-8A95-7A48-B796-8277F561C59D}" type="pres">
      <dgm:prSet presAssocID="{A6DFC3A8-9E1C-5847-A344-281FE8F9CC30}" presName="connTx" presStyleLbl="parChTrans1D4" presStyleIdx="3" presStyleCnt="22"/>
      <dgm:spPr/>
    </dgm:pt>
    <dgm:pt modelId="{DEB9F000-BE1F-1F48-9862-06DC555EA8D9}" type="pres">
      <dgm:prSet presAssocID="{540F4FDD-D6F1-F947-B464-B39E548F4254}" presName="root2" presStyleCnt="0"/>
      <dgm:spPr/>
    </dgm:pt>
    <dgm:pt modelId="{75C94311-786F-AB41-8DE4-EAEE1461F42C}" type="pres">
      <dgm:prSet presAssocID="{540F4FDD-D6F1-F947-B464-B39E548F4254}" presName="LevelTwoTextNode" presStyleLbl="node4" presStyleIdx="3" presStyleCnt="22">
        <dgm:presLayoutVars>
          <dgm:chPref val="3"/>
        </dgm:presLayoutVars>
      </dgm:prSet>
      <dgm:spPr/>
    </dgm:pt>
    <dgm:pt modelId="{195AF972-F67B-F048-A258-6C9E8C378CEC}" type="pres">
      <dgm:prSet presAssocID="{540F4FDD-D6F1-F947-B464-B39E548F4254}" presName="level3hierChild" presStyleCnt="0"/>
      <dgm:spPr/>
    </dgm:pt>
    <dgm:pt modelId="{DDB5F8E6-43F3-7B46-99C1-360011F7EFCB}" type="pres">
      <dgm:prSet presAssocID="{F9F911FD-916D-C64D-8185-D247BDCE2AD2}" presName="conn2-1" presStyleLbl="parChTrans1D3" presStyleIdx="1" presStyleCnt="3"/>
      <dgm:spPr/>
    </dgm:pt>
    <dgm:pt modelId="{D254EC5D-A4C9-C54C-BD0D-8BB1E67CB4EE}" type="pres">
      <dgm:prSet presAssocID="{F9F911FD-916D-C64D-8185-D247BDCE2AD2}" presName="connTx" presStyleLbl="parChTrans1D3" presStyleIdx="1" presStyleCnt="3"/>
      <dgm:spPr/>
    </dgm:pt>
    <dgm:pt modelId="{2AA110DC-860A-D743-ABED-6FD67D74DBD5}" type="pres">
      <dgm:prSet presAssocID="{C3A2F51B-AEF0-9346-97FB-E49A4EB61CF4}" presName="root2" presStyleCnt="0"/>
      <dgm:spPr/>
    </dgm:pt>
    <dgm:pt modelId="{BE324AAB-737A-FA42-94D3-2E8A054C17CB}" type="pres">
      <dgm:prSet presAssocID="{C3A2F51B-AEF0-9346-97FB-E49A4EB61CF4}" presName="LevelTwoTextNode" presStyleLbl="node3" presStyleIdx="1" presStyleCnt="3">
        <dgm:presLayoutVars>
          <dgm:chPref val="3"/>
        </dgm:presLayoutVars>
      </dgm:prSet>
      <dgm:spPr/>
    </dgm:pt>
    <dgm:pt modelId="{C3C487A8-E674-654E-936C-055C8DA18815}" type="pres">
      <dgm:prSet presAssocID="{C3A2F51B-AEF0-9346-97FB-E49A4EB61CF4}" presName="level3hierChild" presStyleCnt="0"/>
      <dgm:spPr/>
    </dgm:pt>
    <dgm:pt modelId="{F7F81835-7FE8-7343-B25E-6B03BF55E64D}" type="pres">
      <dgm:prSet presAssocID="{DEEA8606-3462-F749-B650-DFC985851B04}" presName="conn2-1" presStyleLbl="parChTrans1D4" presStyleIdx="4" presStyleCnt="22"/>
      <dgm:spPr/>
    </dgm:pt>
    <dgm:pt modelId="{82C6A6AB-2F48-4E47-8B03-9091F20C1EBE}" type="pres">
      <dgm:prSet presAssocID="{DEEA8606-3462-F749-B650-DFC985851B04}" presName="connTx" presStyleLbl="parChTrans1D4" presStyleIdx="4" presStyleCnt="22"/>
      <dgm:spPr/>
    </dgm:pt>
    <dgm:pt modelId="{6724E10C-BB19-AB45-9A5E-3D43C0902499}" type="pres">
      <dgm:prSet presAssocID="{47842995-9D9F-5049-BC6E-884C1A19F246}" presName="root2" presStyleCnt="0"/>
      <dgm:spPr/>
    </dgm:pt>
    <dgm:pt modelId="{DF323086-02D5-784E-81DC-749CF4326D2D}" type="pres">
      <dgm:prSet presAssocID="{47842995-9D9F-5049-BC6E-884C1A19F246}" presName="LevelTwoTextNode" presStyleLbl="node4" presStyleIdx="4" presStyleCnt="22">
        <dgm:presLayoutVars>
          <dgm:chPref val="3"/>
        </dgm:presLayoutVars>
      </dgm:prSet>
      <dgm:spPr/>
    </dgm:pt>
    <dgm:pt modelId="{C2D9C5D8-1BE9-B542-8C85-1E17C63A6086}" type="pres">
      <dgm:prSet presAssocID="{47842995-9D9F-5049-BC6E-884C1A19F246}" presName="level3hierChild" presStyleCnt="0"/>
      <dgm:spPr/>
    </dgm:pt>
    <dgm:pt modelId="{F9C6DF1A-01F4-2241-B911-D8AEEFF69062}" type="pres">
      <dgm:prSet presAssocID="{1B5A4586-D4B3-4E4C-B9D5-9A1075CE100D}" presName="conn2-1" presStyleLbl="parChTrans1D4" presStyleIdx="5" presStyleCnt="22"/>
      <dgm:spPr/>
    </dgm:pt>
    <dgm:pt modelId="{6083758D-11A3-DC48-ADAE-359F78850360}" type="pres">
      <dgm:prSet presAssocID="{1B5A4586-D4B3-4E4C-B9D5-9A1075CE100D}" presName="connTx" presStyleLbl="parChTrans1D4" presStyleIdx="5" presStyleCnt="22"/>
      <dgm:spPr/>
    </dgm:pt>
    <dgm:pt modelId="{EB06E3FA-B2FA-D549-B946-91FBCFEB3F68}" type="pres">
      <dgm:prSet presAssocID="{F00E3534-85A9-4E4A-B988-257E35B5E02E}" presName="root2" presStyleCnt="0"/>
      <dgm:spPr/>
    </dgm:pt>
    <dgm:pt modelId="{E3282A35-09A0-584F-A83D-BE563029DEA0}" type="pres">
      <dgm:prSet presAssocID="{F00E3534-85A9-4E4A-B988-257E35B5E02E}" presName="LevelTwoTextNode" presStyleLbl="node4" presStyleIdx="5" presStyleCnt="22">
        <dgm:presLayoutVars>
          <dgm:chPref val="3"/>
        </dgm:presLayoutVars>
      </dgm:prSet>
      <dgm:spPr/>
    </dgm:pt>
    <dgm:pt modelId="{48E93FF0-1826-B64C-9452-3F9BA59A9C06}" type="pres">
      <dgm:prSet presAssocID="{F00E3534-85A9-4E4A-B988-257E35B5E02E}" presName="level3hierChild" presStyleCnt="0"/>
      <dgm:spPr/>
    </dgm:pt>
    <dgm:pt modelId="{48ADE6A9-8016-1547-B517-F9C3F0AD3525}" type="pres">
      <dgm:prSet presAssocID="{B71FEED0-E8D6-C446-B06E-737301334EA2}" presName="conn2-1" presStyleLbl="parChTrans1D4" presStyleIdx="6" presStyleCnt="22"/>
      <dgm:spPr/>
    </dgm:pt>
    <dgm:pt modelId="{AAF6C122-F411-A347-AF6F-CC46CBC3838A}" type="pres">
      <dgm:prSet presAssocID="{B71FEED0-E8D6-C446-B06E-737301334EA2}" presName="connTx" presStyleLbl="parChTrans1D4" presStyleIdx="6" presStyleCnt="22"/>
      <dgm:spPr/>
    </dgm:pt>
    <dgm:pt modelId="{2E99C98B-9FF8-DF4D-A758-D4E8A17C1739}" type="pres">
      <dgm:prSet presAssocID="{28E369C0-73AC-6240-A241-B4D1DC02305D}" presName="root2" presStyleCnt="0"/>
      <dgm:spPr/>
    </dgm:pt>
    <dgm:pt modelId="{86B83C20-EA2C-8C4D-AF80-786236B04869}" type="pres">
      <dgm:prSet presAssocID="{28E369C0-73AC-6240-A241-B4D1DC02305D}" presName="LevelTwoTextNode" presStyleLbl="node4" presStyleIdx="6" presStyleCnt="22">
        <dgm:presLayoutVars>
          <dgm:chPref val="3"/>
        </dgm:presLayoutVars>
      </dgm:prSet>
      <dgm:spPr/>
    </dgm:pt>
    <dgm:pt modelId="{808FC964-450A-CC45-8F94-80BF109A80EE}" type="pres">
      <dgm:prSet presAssocID="{28E369C0-73AC-6240-A241-B4D1DC02305D}" presName="level3hierChild" presStyleCnt="0"/>
      <dgm:spPr/>
    </dgm:pt>
    <dgm:pt modelId="{26B09A59-BDB3-854A-829A-1C90CA859C69}" type="pres">
      <dgm:prSet presAssocID="{CE3C1B3C-102C-F041-AF70-941573FB97D1}" presName="conn2-1" presStyleLbl="parChTrans1D4" presStyleIdx="7" presStyleCnt="22"/>
      <dgm:spPr/>
    </dgm:pt>
    <dgm:pt modelId="{F4B81E7F-F3C0-BB4E-8908-9E1800D1A6E8}" type="pres">
      <dgm:prSet presAssocID="{CE3C1B3C-102C-F041-AF70-941573FB97D1}" presName="connTx" presStyleLbl="parChTrans1D4" presStyleIdx="7" presStyleCnt="22"/>
      <dgm:spPr/>
    </dgm:pt>
    <dgm:pt modelId="{048D4213-25A8-4D4B-94F5-DB155508DC37}" type="pres">
      <dgm:prSet presAssocID="{D8D0C24E-C5EA-7042-BA36-9B5E93618159}" presName="root2" presStyleCnt="0"/>
      <dgm:spPr/>
    </dgm:pt>
    <dgm:pt modelId="{7973BF84-231A-AB42-8681-B1C3B6F94141}" type="pres">
      <dgm:prSet presAssocID="{D8D0C24E-C5EA-7042-BA36-9B5E93618159}" presName="LevelTwoTextNode" presStyleLbl="node4" presStyleIdx="7" presStyleCnt="22">
        <dgm:presLayoutVars>
          <dgm:chPref val="3"/>
        </dgm:presLayoutVars>
      </dgm:prSet>
      <dgm:spPr/>
    </dgm:pt>
    <dgm:pt modelId="{1762F1D4-28B4-754E-98C5-0586B2E3BD35}" type="pres">
      <dgm:prSet presAssocID="{D8D0C24E-C5EA-7042-BA36-9B5E93618159}" presName="level3hierChild" presStyleCnt="0"/>
      <dgm:spPr/>
    </dgm:pt>
    <dgm:pt modelId="{F2D8ACD7-4BB0-8147-B6E9-3D50F312216B}" type="pres">
      <dgm:prSet presAssocID="{9C8988BF-B898-EB46-A265-2FBAF80309E4}" presName="conn2-1" presStyleLbl="parChTrans1D4" presStyleIdx="8" presStyleCnt="22"/>
      <dgm:spPr/>
    </dgm:pt>
    <dgm:pt modelId="{71249585-D07D-9C4F-B9A6-9C74A105AA83}" type="pres">
      <dgm:prSet presAssocID="{9C8988BF-B898-EB46-A265-2FBAF80309E4}" presName="connTx" presStyleLbl="parChTrans1D4" presStyleIdx="8" presStyleCnt="22"/>
      <dgm:spPr/>
    </dgm:pt>
    <dgm:pt modelId="{841E0297-5686-FB4F-8067-F49D6E7AA1F4}" type="pres">
      <dgm:prSet presAssocID="{CF360FE0-6724-EF44-BF40-590B2E4BF062}" presName="root2" presStyleCnt="0"/>
      <dgm:spPr/>
    </dgm:pt>
    <dgm:pt modelId="{224876AC-9A4D-6147-B079-0FAA4BFDC545}" type="pres">
      <dgm:prSet presAssocID="{CF360FE0-6724-EF44-BF40-590B2E4BF062}" presName="LevelTwoTextNode" presStyleLbl="node4" presStyleIdx="8" presStyleCnt="22">
        <dgm:presLayoutVars>
          <dgm:chPref val="3"/>
        </dgm:presLayoutVars>
      </dgm:prSet>
      <dgm:spPr/>
    </dgm:pt>
    <dgm:pt modelId="{888BF971-38F0-0C48-B210-F6B49995EC2B}" type="pres">
      <dgm:prSet presAssocID="{CF360FE0-6724-EF44-BF40-590B2E4BF062}" presName="level3hierChild" presStyleCnt="0"/>
      <dgm:spPr/>
    </dgm:pt>
    <dgm:pt modelId="{10B4C6C8-63A0-9340-BE52-5302A27D65BA}" type="pres">
      <dgm:prSet presAssocID="{A8232E5D-B6AA-0C47-9506-F098FBFEF963}" presName="conn2-1" presStyleLbl="parChTrans1D4" presStyleIdx="9" presStyleCnt="22"/>
      <dgm:spPr/>
    </dgm:pt>
    <dgm:pt modelId="{5D870B33-0C52-C441-ADD7-577DA15D0D40}" type="pres">
      <dgm:prSet presAssocID="{A8232E5D-B6AA-0C47-9506-F098FBFEF963}" presName="connTx" presStyleLbl="parChTrans1D4" presStyleIdx="9" presStyleCnt="22"/>
      <dgm:spPr/>
    </dgm:pt>
    <dgm:pt modelId="{80990A32-0979-F147-ADF6-6B3A71D5A2CB}" type="pres">
      <dgm:prSet presAssocID="{DF4AC1D6-F919-1C41-9490-CB48E50A881F}" presName="root2" presStyleCnt="0"/>
      <dgm:spPr/>
    </dgm:pt>
    <dgm:pt modelId="{9E1C03B0-5AD9-084A-9A27-610F9F718FD1}" type="pres">
      <dgm:prSet presAssocID="{DF4AC1D6-F919-1C41-9490-CB48E50A881F}" presName="LevelTwoTextNode" presStyleLbl="node4" presStyleIdx="9" presStyleCnt="22">
        <dgm:presLayoutVars>
          <dgm:chPref val="3"/>
        </dgm:presLayoutVars>
      </dgm:prSet>
      <dgm:spPr/>
    </dgm:pt>
    <dgm:pt modelId="{114BC05A-DEF6-F34E-9A19-961C133E4644}" type="pres">
      <dgm:prSet presAssocID="{DF4AC1D6-F919-1C41-9490-CB48E50A881F}" presName="level3hierChild" presStyleCnt="0"/>
      <dgm:spPr/>
    </dgm:pt>
    <dgm:pt modelId="{7D47A913-8681-874F-BA02-57603D54DAD6}" type="pres">
      <dgm:prSet presAssocID="{EBEB9D2B-6DAB-B94A-B1FF-39E0C004520A}" presName="conn2-1" presStyleLbl="parChTrans1D4" presStyleIdx="10" presStyleCnt="22"/>
      <dgm:spPr/>
    </dgm:pt>
    <dgm:pt modelId="{3C158170-FEE7-884B-9B58-3A7673E09000}" type="pres">
      <dgm:prSet presAssocID="{EBEB9D2B-6DAB-B94A-B1FF-39E0C004520A}" presName="connTx" presStyleLbl="parChTrans1D4" presStyleIdx="10" presStyleCnt="22"/>
      <dgm:spPr/>
    </dgm:pt>
    <dgm:pt modelId="{5DD6E9A5-8B3A-E54A-B076-977920D1BDC2}" type="pres">
      <dgm:prSet presAssocID="{AFBE1A4C-4901-3547-B90B-5EB1A89ACFC5}" presName="root2" presStyleCnt="0"/>
      <dgm:spPr/>
    </dgm:pt>
    <dgm:pt modelId="{CDE47264-7D9E-A548-9185-FEE544D58126}" type="pres">
      <dgm:prSet presAssocID="{AFBE1A4C-4901-3547-B90B-5EB1A89ACFC5}" presName="LevelTwoTextNode" presStyleLbl="node4" presStyleIdx="10" presStyleCnt="22">
        <dgm:presLayoutVars>
          <dgm:chPref val="3"/>
        </dgm:presLayoutVars>
      </dgm:prSet>
      <dgm:spPr/>
    </dgm:pt>
    <dgm:pt modelId="{1FA1E17F-BE74-B342-8DA0-F6A30E2E3A9F}" type="pres">
      <dgm:prSet presAssocID="{AFBE1A4C-4901-3547-B90B-5EB1A89ACFC5}" presName="level3hierChild" presStyleCnt="0"/>
      <dgm:spPr/>
    </dgm:pt>
    <dgm:pt modelId="{5BD609EF-5FE4-EF42-8313-004FC213A718}" type="pres">
      <dgm:prSet presAssocID="{B806D6CA-8514-A448-B812-3F9A40010B32}" presName="conn2-1" presStyleLbl="parChTrans1D4" presStyleIdx="11" presStyleCnt="22"/>
      <dgm:spPr/>
    </dgm:pt>
    <dgm:pt modelId="{48DDDC76-08BF-F24A-ADD9-E238CE5060C0}" type="pres">
      <dgm:prSet presAssocID="{B806D6CA-8514-A448-B812-3F9A40010B32}" presName="connTx" presStyleLbl="parChTrans1D4" presStyleIdx="11" presStyleCnt="22"/>
      <dgm:spPr/>
    </dgm:pt>
    <dgm:pt modelId="{3030B7EA-C541-0B45-8FDB-FD1BFEF1F086}" type="pres">
      <dgm:prSet presAssocID="{C9CE1BA5-E619-A743-82AD-02C59E49FF2E}" presName="root2" presStyleCnt="0"/>
      <dgm:spPr/>
    </dgm:pt>
    <dgm:pt modelId="{612B0B8F-949F-2A44-8217-641C741514EF}" type="pres">
      <dgm:prSet presAssocID="{C9CE1BA5-E619-A743-82AD-02C59E49FF2E}" presName="LevelTwoTextNode" presStyleLbl="node4" presStyleIdx="11" presStyleCnt="22">
        <dgm:presLayoutVars>
          <dgm:chPref val="3"/>
        </dgm:presLayoutVars>
      </dgm:prSet>
      <dgm:spPr/>
    </dgm:pt>
    <dgm:pt modelId="{C7CEF5FC-45F8-3442-8725-541E97CFC93B}" type="pres">
      <dgm:prSet presAssocID="{C9CE1BA5-E619-A743-82AD-02C59E49FF2E}" presName="level3hierChild" presStyleCnt="0"/>
      <dgm:spPr/>
    </dgm:pt>
    <dgm:pt modelId="{8F9CFD70-0DC6-474A-94D6-6C3C7C057C5A}" type="pres">
      <dgm:prSet presAssocID="{3E0C5A63-28A6-A149-BD57-47359CCA82EC}" presName="conn2-1" presStyleLbl="parChTrans1D4" presStyleIdx="12" presStyleCnt="22"/>
      <dgm:spPr/>
    </dgm:pt>
    <dgm:pt modelId="{3E4E1DAC-6223-2E4F-816D-0F8A01803276}" type="pres">
      <dgm:prSet presAssocID="{3E0C5A63-28A6-A149-BD57-47359CCA82EC}" presName="connTx" presStyleLbl="parChTrans1D4" presStyleIdx="12" presStyleCnt="22"/>
      <dgm:spPr/>
    </dgm:pt>
    <dgm:pt modelId="{E0263CD9-6D49-1C46-9E99-024E170B94A9}" type="pres">
      <dgm:prSet presAssocID="{2D431BB2-0195-E54E-BECE-BA157F399695}" presName="root2" presStyleCnt="0"/>
      <dgm:spPr/>
    </dgm:pt>
    <dgm:pt modelId="{00583AB9-FA67-BA4B-9E4F-512EFB62EF66}" type="pres">
      <dgm:prSet presAssocID="{2D431BB2-0195-E54E-BECE-BA157F399695}" presName="LevelTwoTextNode" presStyleLbl="node4" presStyleIdx="12" presStyleCnt="22">
        <dgm:presLayoutVars>
          <dgm:chPref val="3"/>
        </dgm:presLayoutVars>
      </dgm:prSet>
      <dgm:spPr/>
    </dgm:pt>
    <dgm:pt modelId="{3F239CBC-4D83-034F-BFAE-F69DF224E057}" type="pres">
      <dgm:prSet presAssocID="{2D431BB2-0195-E54E-BECE-BA157F399695}" presName="level3hierChild" presStyleCnt="0"/>
      <dgm:spPr/>
    </dgm:pt>
    <dgm:pt modelId="{C2702BB1-30A3-F24A-8E62-23A4BB663109}" type="pres">
      <dgm:prSet presAssocID="{B2EBB6C8-E8EC-9A4C-894F-DEEF764F66FD}" presName="conn2-1" presStyleLbl="parChTrans1D4" presStyleIdx="13" presStyleCnt="22"/>
      <dgm:spPr/>
    </dgm:pt>
    <dgm:pt modelId="{8C5FEB1F-1B08-BA49-9B93-28EFAA12C48F}" type="pres">
      <dgm:prSet presAssocID="{B2EBB6C8-E8EC-9A4C-894F-DEEF764F66FD}" presName="connTx" presStyleLbl="parChTrans1D4" presStyleIdx="13" presStyleCnt="22"/>
      <dgm:spPr/>
    </dgm:pt>
    <dgm:pt modelId="{643C03EC-EBCE-2E46-879E-B03471E543EB}" type="pres">
      <dgm:prSet presAssocID="{7A261CDF-B769-1142-823E-EA1D1221FB1F}" presName="root2" presStyleCnt="0"/>
      <dgm:spPr/>
    </dgm:pt>
    <dgm:pt modelId="{D8453D51-50EE-0F4F-B3D6-5B82B5180863}" type="pres">
      <dgm:prSet presAssocID="{7A261CDF-B769-1142-823E-EA1D1221FB1F}" presName="LevelTwoTextNode" presStyleLbl="node4" presStyleIdx="13" presStyleCnt="22">
        <dgm:presLayoutVars>
          <dgm:chPref val="3"/>
        </dgm:presLayoutVars>
      </dgm:prSet>
      <dgm:spPr/>
    </dgm:pt>
    <dgm:pt modelId="{DE2D3A4D-A2A3-9F49-B0FB-29F5F06C3FD3}" type="pres">
      <dgm:prSet presAssocID="{7A261CDF-B769-1142-823E-EA1D1221FB1F}" presName="level3hierChild" presStyleCnt="0"/>
      <dgm:spPr/>
    </dgm:pt>
    <dgm:pt modelId="{BC40DFA9-B885-A64D-9607-AFDDF1CC8310}" type="pres">
      <dgm:prSet presAssocID="{C8202ECA-CA00-7046-B2AF-A313CA2680D5}" presName="conn2-1" presStyleLbl="parChTrans1D4" presStyleIdx="14" presStyleCnt="22"/>
      <dgm:spPr/>
    </dgm:pt>
    <dgm:pt modelId="{516F3A84-9335-8143-812A-1B778775BB8F}" type="pres">
      <dgm:prSet presAssocID="{C8202ECA-CA00-7046-B2AF-A313CA2680D5}" presName="connTx" presStyleLbl="parChTrans1D4" presStyleIdx="14" presStyleCnt="22"/>
      <dgm:spPr/>
    </dgm:pt>
    <dgm:pt modelId="{BD8ED396-C36C-9D48-B94E-9527A85081A4}" type="pres">
      <dgm:prSet presAssocID="{521476D8-9701-D445-9628-63318D69B943}" presName="root2" presStyleCnt="0"/>
      <dgm:spPr/>
    </dgm:pt>
    <dgm:pt modelId="{014BD4E4-7E39-C244-ACC8-488B30BABF47}" type="pres">
      <dgm:prSet presAssocID="{521476D8-9701-D445-9628-63318D69B943}" presName="LevelTwoTextNode" presStyleLbl="node4" presStyleIdx="14" presStyleCnt="22">
        <dgm:presLayoutVars>
          <dgm:chPref val="3"/>
        </dgm:presLayoutVars>
      </dgm:prSet>
      <dgm:spPr/>
    </dgm:pt>
    <dgm:pt modelId="{003850A0-9D1B-0345-9AD6-362BDBE7C05F}" type="pres">
      <dgm:prSet presAssocID="{521476D8-9701-D445-9628-63318D69B943}" presName="level3hierChild" presStyleCnt="0"/>
      <dgm:spPr/>
    </dgm:pt>
    <dgm:pt modelId="{3F7D99EF-7ED2-7343-AD5E-34000E87FB9C}" type="pres">
      <dgm:prSet presAssocID="{D8AF58F7-7146-F045-83AA-61159B4D3A0F}" presName="conn2-1" presStyleLbl="parChTrans1D4" presStyleIdx="15" presStyleCnt="22"/>
      <dgm:spPr/>
    </dgm:pt>
    <dgm:pt modelId="{6400B1FD-0716-A642-A41D-429D997BEEA2}" type="pres">
      <dgm:prSet presAssocID="{D8AF58F7-7146-F045-83AA-61159B4D3A0F}" presName="connTx" presStyleLbl="parChTrans1D4" presStyleIdx="15" presStyleCnt="22"/>
      <dgm:spPr/>
    </dgm:pt>
    <dgm:pt modelId="{86C0C939-5A1F-5847-B732-FA208231BC00}" type="pres">
      <dgm:prSet presAssocID="{3C16C696-F854-BA4B-A4CD-DCF26AB207D3}" presName="root2" presStyleCnt="0"/>
      <dgm:spPr/>
    </dgm:pt>
    <dgm:pt modelId="{E92E07B0-DE5E-384F-9EE3-B2307159E599}" type="pres">
      <dgm:prSet presAssocID="{3C16C696-F854-BA4B-A4CD-DCF26AB207D3}" presName="LevelTwoTextNode" presStyleLbl="node4" presStyleIdx="15" presStyleCnt="22">
        <dgm:presLayoutVars>
          <dgm:chPref val="3"/>
        </dgm:presLayoutVars>
      </dgm:prSet>
      <dgm:spPr/>
    </dgm:pt>
    <dgm:pt modelId="{2647C3EB-7290-FD4F-8DB2-1A87B9F0D5C2}" type="pres">
      <dgm:prSet presAssocID="{3C16C696-F854-BA4B-A4CD-DCF26AB207D3}" presName="level3hierChild" presStyleCnt="0"/>
      <dgm:spPr/>
    </dgm:pt>
    <dgm:pt modelId="{C8C81FDB-DF41-524C-9613-9D6B47CD1AD2}" type="pres">
      <dgm:prSet presAssocID="{49DB2A09-8851-7B4C-A7C4-FCED4E01745F}" presName="conn2-1" presStyleLbl="parChTrans1D4" presStyleIdx="16" presStyleCnt="22"/>
      <dgm:spPr/>
    </dgm:pt>
    <dgm:pt modelId="{7C468225-1F23-8243-A6D2-A1AE871CB8CC}" type="pres">
      <dgm:prSet presAssocID="{49DB2A09-8851-7B4C-A7C4-FCED4E01745F}" presName="connTx" presStyleLbl="parChTrans1D4" presStyleIdx="16" presStyleCnt="22"/>
      <dgm:spPr/>
    </dgm:pt>
    <dgm:pt modelId="{3122B2A2-2C3B-7148-8736-213E86DACFF1}" type="pres">
      <dgm:prSet presAssocID="{0791FBB2-2EA8-584B-A09B-A94EA9BBE43B}" presName="root2" presStyleCnt="0"/>
      <dgm:spPr/>
    </dgm:pt>
    <dgm:pt modelId="{342966DC-50D2-6247-8A44-2C4E917F2E34}" type="pres">
      <dgm:prSet presAssocID="{0791FBB2-2EA8-584B-A09B-A94EA9BBE43B}" presName="LevelTwoTextNode" presStyleLbl="node4" presStyleIdx="16" presStyleCnt="22">
        <dgm:presLayoutVars>
          <dgm:chPref val="3"/>
        </dgm:presLayoutVars>
      </dgm:prSet>
      <dgm:spPr/>
    </dgm:pt>
    <dgm:pt modelId="{0003DD08-FEF8-394A-A8AC-2B5207846314}" type="pres">
      <dgm:prSet presAssocID="{0791FBB2-2EA8-584B-A09B-A94EA9BBE43B}" presName="level3hierChild" presStyleCnt="0"/>
      <dgm:spPr/>
    </dgm:pt>
    <dgm:pt modelId="{46639C30-F943-FA4A-829E-5DD106EA8F21}" type="pres">
      <dgm:prSet presAssocID="{76F18ED4-23FA-EF4B-B936-43D113978197}" presName="conn2-1" presStyleLbl="parChTrans1D2" presStyleIdx="1" presStyleCnt="2"/>
      <dgm:spPr/>
    </dgm:pt>
    <dgm:pt modelId="{4A7A42C2-BDF7-C144-93A8-42E6A3D2F6AD}" type="pres">
      <dgm:prSet presAssocID="{76F18ED4-23FA-EF4B-B936-43D113978197}" presName="connTx" presStyleLbl="parChTrans1D2" presStyleIdx="1" presStyleCnt="2"/>
      <dgm:spPr/>
    </dgm:pt>
    <dgm:pt modelId="{D1FA88EB-C2FE-5749-A779-D1E50032397E}" type="pres">
      <dgm:prSet presAssocID="{8C2DA841-E477-0642-83D1-45AFC76700D1}" presName="root2" presStyleCnt="0"/>
      <dgm:spPr/>
    </dgm:pt>
    <dgm:pt modelId="{99FD2479-FC0C-524D-BAC0-42E2B86D35EA}" type="pres">
      <dgm:prSet presAssocID="{8C2DA841-E477-0642-83D1-45AFC76700D1}" presName="LevelTwoTextNode" presStyleLbl="node2" presStyleIdx="1" presStyleCnt="2">
        <dgm:presLayoutVars>
          <dgm:chPref val="3"/>
        </dgm:presLayoutVars>
      </dgm:prSet>
      <dgm:spPr/>
    </dgm:pt>
    <dgm:pt modelId="{BBC73CC0-7369-C14A-A3F8-69B8B5C2D9A7}" type="pres">
      <dgm:prSet presAssocID="{8C2DA841-E477-0642-83D1-45AFC76700D1}" presName="level3hierChild" presStyleCnt="0"/>
      <dgm:spPr/>
    </dgm:pt>
    <dgm:pt modelId="{A8C77237-A5D5-5B48-979D-57931D681994}" type="pres">
      <dgm:prSet presAssocID="{B304D012-87FD-E84D-8EC6-6BF9372ADB07}" presName="conn2-1" presStyleLbl="parChTrans1D3" presStyleIdx="2" presStyleCnt="3"/>
      <dgm:spPr/>
    </dgm:pt>
    <dgm:pt modelId="{87F7DDF9-DC0B-0C40-9745-B5B734137499}" type="pres">
      <dgm:prSet presAssocID="{B304D012-87FD-E84D-8EC6-6BF9372ADB07}" presName="connTx" presStyleLbl="parChTrans1D3" presStyleIdx="2" presStyleCnt="3"/>
      <dgm:spPr/>
    </dgm:pt>
    <dgm:pt modelId="{9CF7E052-A54E-014D-AC44-30A6EB378035}" type="pres">
      <dgm:prSet presAssocID="{FDEABEBD-02AD-E249-B5D3-C9FA7A4C423B}" presName="root2" presStyleCnt="0"/>
      <dgm:spPr/>
    </dgm:pt>
    <dgm:pt modelId="{8E9748A2-0370-8A4D-9B17-774FFE848B1C}" type="pres">
      <dgm:prSet presAssocID="{FDEABEBD-02AD-E249-B5D3-C9FA7A4C423B}" presName="LevelTwoTextNode" presStyleLbl="node3" presStyleIdx="2" presStyleCnt="3">
        <dgm:presLayoutVars>
          <dgm:chPref val="3"/>
        </dgm:presLayoutVars>
      </dgm:prSet>
      <dgm:spPr/>
    </dgm:pt>
    <dgm:pt modelId="{014CAF34-5264-E243-BCDE-8867A722A888}" type="pres">
      <dgm:prSet presAssocID="{FDEABEBD-02AD-E249-B5D3-C9FA7A4C423B}" presName="level3hierChild" presStyleCnt="0"/>
      <dgm:spPr/>
    </dgm:pt>
    <dgm:pt modelId="{DF0C2A82-B461-634F-8C99-133ED3763626}" type="pres">
      <dgm:prSet presAssocID="{BAB4CADD-6C5F-7340-B577-40AE0EA80228}" presName="conn2-1" presStyleLbl="parChTrans1D4" presStyleIdx="17" presStyleCnt="22"/>
      <dgm:spPr/>
    </dgm:pt>
    <dgm:pt modelId="{25BB87BF-77D7-0A4C-A2B0-308C41F0010C}" type="pres">
      <dgm:prSet presAssocID="{BAB4CADD-6C5F-7340-B577-40AE0EA80228}" presName="connTx" presStyleLbl="parChTrans1D4" presStyleIdx="17" presStyleCnt="22"/>
      <dgm:spPr/>
    </dgm:pt>
    <dgm:pt modelId="{3B0FAF92-1D6D-8849-8D35-4A4494563ECD}" type="pres">
      <dgm:prSet presAssocID="{E256BD1F-E50A-A241-8EB1-99D2E4A956DA}" presName="root2" presStyleCnt="0"/>
      <dgm:spPr/>
    </dgm:pt>
    <dgm:pt modelId="{A71D1FCF-9D3F-8F40-9BCC-6B98DC31BB72}" type="pres">
      <dgm:prSet presAssocID="{E256BD1F-E50A-A241-8EB1-99D2E4A956DA}" presName="LevelTwoTextNode" presStyleLbl="node4" presStyleIdx="17" presStyleCnt="22">
        <dgm:presLayoutVars>
          <dgm:chPref val="3"/>
        </dgm:presLayoutVars>
      </dgm:prSet>
      <dgm:spPr/>
    </dgm:pt>
    <dgm:pt modelId="{A67EFF74-24D4-C54B-BF36-2249B9D9158B}" type="pres">
      <dgm:prSet presAssocID="{E256BD1F-E50A-A241-8EB1-99D2E4A956DA}" presName="level3hierChild" presStyleCnt="0"/>
      <dgm:spPr/>
    </dgm:pt>
    <dgm:pt modelId="{03CE3927-E214-3F49-8349-A6205DEDB580}" type="pres">
      <dgm:prSet presAssocID="{7A072CD2-061B-224F-817B-DEA50E2A8EE4}" presName="conn2-1" presStyleLbl="parChTrans1D4" presStyleIdx="18" presStyleCnt="22"/>
      <dgm:spPr/>
    </dgm:pt>
    <dgm:pt modelId="{16EA7095-9173-F448-AE6E-8BE3EF9467F3}" type="pres">
      <dgm:prSet presAssocID="{7A072CD2-061B-224F-817B-DEA50E2A8EE4}" presName="connTx" presStyleLbl="parChTrans1D4" presStyleIdx="18" presStyleCnt="22"/>
      <dgm:spPr/>
    </dgm:pt>
    <dgm:pt modelId="{54EC66DD-F7F7-D846-AA96-C4F213A4E86A}" type="pres">
      <dgm:prSet presAssocID="{63140B0F-668A-7D4C-8E5B-6A3A5828D78C}" presName="root2" presStyleCnt="0"/>
      <dgm:spPr/>
    </dgm:pt>
    <dgm:pt modelId="{CEA8797B-BD9D-1D4A-BAA9-24801C196476}" type="pres">
      <dgm:prSet presAssocID="{63140B0F-668A-7D4C-8E5B-6A3A5828D78C}" presName="LevelTwoTextNode" presStyleLbl="node4" presStyleIdx="18" presStyleCnt="22">
        <dgm:presLayoutVars>
          <dgm:chPref val="3"/>
        </dgm:presLayoutVars>
      </dgm:prSet>
      <dgm:spPr/>
    </dgm:pt>
    <dgm:pt modelId="{1779E5F8-D6DD-8440-B777-E22AC83DF7E7}" type="pres">
      <dgm:prSet presAssocID="{63140B0F-668A-7D4C-8E5B-6A3A5828D78C}" presName="level3hierChild" presStyleCnt="0"/>
      <dgm:spPr/>
    </dgm:pt>
    <dgm:pt modelId="{39CEA3BC-D8C0-3946-80D2-85BDC10969D5}" type="pres">
      <dgm:prSet presAssocID="{2B70A6ED-531B-9540-8A58-33996745113A}" presName="conn2-1" presStyleLbl="parChTrans1D4" presStyleIdx="19" presStyleCnt="22"/>
      <dgm:spPr/>
    </dgm:pt>
    <dgm:pt modelId="{889EB166-40A3-5B4E-8620-46B22E2D3C2F}" type="pres">
      <dgm:prSet presAssocID="{2B70A6ED-531B-9540-8A58-33996745113A}" presName="connTx" presStyleLbl="parChTrans1D4" presStyleIdx="19" presStyleCnt="22"/>
      <dgm:spPr/>
    </dgm:pt>
    <dgm:pt modelId="{0DE7007F-F586-164F-9956-293CFCD744D6}" type="pres">
      <dgm:prSet presAssocID="{9D525FF6-885C-1541-87C5-82BD285CA467}" presName="root2" presStyleCnt="0"/>
      <dgm:spPr/>
    </dgm:pt>
    <dgm:pt modelId="{61330C02-BB98-C04A-8152-4D8788032F5D}" type="pres">
      <dgm:prSet presAssocID="{9D525FF6-885C-1541-87C5-82BD285CA467}" presName="LevelTwoTextNode" presStyleLbl="node4" presStyleIdx="19" presStyleCnt="22">
        <dgm:presLayoutVars>
          <dgm:chPref val="3"/>
        </dgm:presLayoutVars>
      </dgm:prSet>
      <dgm:spPr/>
    </dgm:pt>
    <dgm:pt modelId="{DBA174BB-543E-BD49-B08A-7E1A85687022}" type="pres">
      <dgm:prSet presAssocID="{9D525FF6-885C-1541-87C5-82BD285CA467}" presName="level3hierChild" presStyleCnt="0"/>
      <dgm:spPr/>
    </dgm:pt>
    <dgm:pt modelId="{ADA3668B-364C-AC4D-86FC-DEBB70314E9F}" type="pres">
      <dgm:prSet presAssocID="{23176FD8-309C-8B44-8126-7CB6D9E1867E}" presName="conn2-1" presStyleLbl="parChTrans1D4" presStyleIdx="20" presStyleCnt="22"/>
      <dgm:spPr/>
    </dgm:pt>
    <dgm:pt modelId="{DB2A7C86-1992-A949-9CA3-585096AAE692}" type="pres">
      <dgm:prSet presAssocID="{23176FD8-309C-8B44-8126-7CB6D9E1867E}" presName="connTx" presStyleLbl="parChTrans1D4" presStyleIdx="20" presStyleCnt="22"/>
      <dgm:spPr/>
    </dgm:pt>
    <dgm:pt modelId="{2CB3E996-58C3-BA46-8755-3FAFE90B9CFF}" type="pres">
      <dgm:prSet presAssocID="{CF6CED40-6B49-AE47-BE16-D2AB9FD7EEF9}" presName="root2" presStyleCnt="0"/>
      <dgm:spPr/>
    </dgm:pt>
    <dgm:pt modelId="{B7ABBE53-841D-3C48-8916-5741D8E1B09E}" type="pres">
      <dgm:prSet presAssocID="{CF6CED40-6B49-AE47-BE16-D2AB9FD7EEF9}" presName="LevelTwoTextNode" presStyleLbl="node4" presStyleIdx="20" presStyleCnt="22">
        <dgm:presLayoutVars>
          <dgm:chPref val="3"/>
        </dgm:presLayoutVars>
      </dgm:prSet>
      <dgm:spPr/>
    </dgm:pt>
    <dgm:pt modelId="{D42C9238-A3E6-C349-A944-1CD25E05E376}" type="pres">
      <dgm:prSet presAssocID="{CF6CED40-6B49-AE47-BE16-D2AB9FD7EEF9}" presName="level3hierChild" presStyleCnt="0"/>
      <dgm:spPr/>
    </dgm:pt>
    <dgm:pt modelId="{B1FC7496-1152-494E-946F-E96AB34E38BE}" type="pres">
      <dgm:prSet presAssocID="{8196D02B-A6BC-B64C-90DD-94985B41107A}" presName="conn2-1" presStyleLbl="parChTrans1D4" presStyleIdx="21" presStyleCnt="22"/>
      <dgm:spPr/>
    </dgm:pt>
    <dgm:pt modelId="{F01AB082-E616-DA44-8786-7BD40AF12B4D}" type="pres">
      <dgm:prSet presAssocID="{8196D02B-A6BC-B64C-90DD-94985B41107A}" presName="connTx" presStyleLbl="parChTrans1D4" presStyleIdx="21" presStyleCnt="22"/>
      <dgm:spPr/>
    </dgm:pt>
    <dgm:pt modelId="{D898113C-95DD-294B-88F1-B670A482AF5B}" type="pres">
      <dgm:prSet presAssocID="{3382152E-AE8D-3045-8F23-F81543510DAA}" presName="root2" presStyleCnt="0"/>
      <dgm:spPr/>
    </dgm:pt>
    <dgm:pt modelId="{405B004D-7838-7643-AE66-E31836CC4F48}" type="pres">
      <dgm:prSet presAssocID="{3382152E-AE8D-3045-8F23-F81543510DAA}" presName="LevelTwoTextNode" presStyleLbl="node4" presStyleIdx="21" presStyleCnt="22">
        <dgm:presLayoutVars>
          <dgm:chPref val="3"/>
        </dgm:presLayoutVars>
      </dgm:prSet>
      <dgm:spPr/>
    </dgm:pt>
    <dgm:pt modelId="{E0BBBC59-6732-F44E-8955-204B5F220FFA}" type="pres">
      <dgm:prSet presAssocID="{3382152E-AE8D-3045-8F23-F81543510DAA}" presName="level3hierChild" presStyleCnt="0"/>
      <dgm:spPr/>
    </dgm:pt>
  </dgm:ptLst>
  <dgm:cxnLst>
    <dgm:cxn modelId="{E9BC7B01-42DA-F243-B3C8-4E06F87CBD31}" type="presOf" srcId="{F00E3534-85A9-4E4A-B988-257E35B5E02E}" destId="{E3282A35-09A0-584F-A83D-BE563029DEA0}" srcOrd="0" destOrd="0" presId="urn:microsoft.com/office/officeart/2005/8/layout/hierarchy2"/>
    <dgm:cxn modelId="{597E5503-8BCE-4443-A35B-31214F6D1490}" type="presOf" srcId="{CE3C1B3C-102C-F041-AF70-941573FB97D1}" destId="{26B09A59-BDB3-854A-829A-1C90CA859C69}" srcOrd="0" destOrd="0" presId="urn:microsoft.com/office/officeart/2005/8/layout/hierarchy2"/>
    <dgm:cxn modelId="{7CDFE803-689B-264E-B869-13FA22714486}" srcId="{C3A2F51B-AEF0-9346-97FB-E49A4EB61CF4}" destId="{2D431BB2-0195-E54E-BECE-BA157F399695}" srcOrd="1" destOrd="0" parTransId="{3E0C5A63-28A6-A149-BD57-47359CCA82EC}" sibTransId="{F4240405-274B-BE4E-BBA6-11BB8C7DD831}"/>
    <dgm:cxn modelId="{656F9F05-C6FD-C043-B2B2-66AE8B520F3E}" type="presOf" srcId="{B806D6CA-8514-A448-B812-3F9A40010B32}" destId="{5BD609EF-5FE4-EF42-8313-004FC213A718}" srcOrd="0" destOrd="0" presId="urn:microsoft.com/office/officeart/2005/8/layout/hierarchy2"/>
    <dgm:cxn modelId="{8C379206-0319-564B-9DDB-8CDADAD60836}" type="presOf" srcId="{3D7A1708-AC71-AD47-9976-60B7F0B77629}" destId="{0C6D37C9-F74B-2143-AA97-4D902E821C8A}" srcOrd="1" destOrd="0" presId="urn:microsoft.com/office/officeart/2005/8/layout/hierarchy2"/>
    <dgm:cxn modelId="{26F31007-564B-A047-BC5F-709E66C89616}" type="presOf" srcId="{CADFEA89-2F32-3242-A890-9B70464514E2}" destId="{AA09CF5D-39A9-BD4A-8E0B-661E7CD1AD50}" srcOrd="0" destOrd="0" presId="urn:microsoft.com/office/officeart/2005/8/layout/hierarchy2"/>
    <dgm:cxn modelId="{D8777507-D0B0-DB4D-825A-C2456F660B19}" type="presOf" srcId="{76F18ED4-23FA-EF4B-B936-43D113978197}" destId="{46639C30-F943-FA4A-829E-5DD106EA8F21}" srcOrd="0" destOrd="0" presId="urn:microsoft.com/office/officeart/2005/8/layout/hierarchy2"/>
    <dgm:cxn modelId="{769D0710-7E22-B049-A94F-C6E1CC4F8F28}" type="presOf" srcId="{A6DFC3A8-9E1C-5847-A344-281FE8F9CC30}" destId="{97790D5D-600C-9C45-8729-805E4C936C1F}" srcOrd="0" destOrd="0" presId="urn:microsoft.com/office/officeart/2005/8/layout/hierarchy2"/>
    <dgm:cxn modelId="{80BD8D11-E2C7-994A-9B5C-0DCFD070321C}" srcId="{8C2DA841-E477-0642-83D1-45AFC76700D1}" destId="{FDEABEBD-02AD-E249-B5D3-C9FA7A4C423B}" srcOrd="0" destOrd="0" parTransId="{B304D012-87FD-E84D-8EC6-6BF9372ADB07}" sibTransId="{120AD56F-8D60-264A-8E26-19176596BC7D}"/>
    <dgm:cxn modelId="{2DC93112-924F-FB40-8296-C7E928DE4D4D}" type="presOf" srcId="{CF360FE0-6724-EF44-BF40-590B2E4BF062}" destId="{224876AC-9A4D-6147-B079-0FAA4BFDC545}" srcOrd="0" destOrd="0" presId="urn:microsoft.com/office/officeart/2005/8/layout/hierarchy2"/>
    <dgm:cxn modelId="{577CFB12-14DE-544E-B4E4-875228B5AFDC}" type="presOf" srcId="{DEEA8606-3462-F749-B650-DFC985851B04}" destId="{F7F81835-7FE8-7343-B25E-6B03BF55E64D}" srcOrd="0" destOrd="0" presId="urn:microsoft.com/office/officeart/2005/8/layout/hierarchy2"/>
    <dgm:cxn modelId="{8E023113-6234-8E40-8048-F0787B682E5D}" type="presOf" srcId="{F86B395C-19AA-EA4E-99B1-64E92F26E3A9}" destId="{A8CE14F0-D58D-514C-AB05-9BE06D6F1B18}" srcOrd="0" destOrd="0" presId="urn:microsoft.com/office/officeart/2005/8/layout/hierarchy2"/>
    <dgm:cxn modelId="{87D1EF13-F31F-7F43-9A24-5687244C1194}" type="presOf" srcId="{7A072CD2-061B-224F-817B-DEA50E2A8EE4}" destId="{03CE3927-E214-3F49-8349-A6205DEDB580}" srcOrd="0" destOrd="0" presId="urn:microsoft.com/office/officeart/2005/8/layout/hierarchy2"/>
    <dgm:cxn modelId="{AAB6D117-609A-9443-B496-E5FF85A5E4C0}" type="presOf" srcId="{1B5A4586-D4B3-4E4C-B9D5-9A1075CE100D}" destId="{6083758D-11A3-DC48-ADAE-359F78850360}" srcOrd="1" destOrd="0" presId="urn:microsoft.com/office/officeart/2005/8/layout/hierarchy2"/>
    <dgm:cxn modelId="{78939D19-FC21-A241-9B47-BB8A0029137D}" type="presOf" srcId="{A6A7790A-23AC-8B4A-8CD1-E76E16215ABA}" destId="{912A0B0B-BDC7-9E40-8C0E-2640156FFA2B}" srcOrd="1" destOrd="0" presId="urn:microsoft.com/office/officeart/2005/8/layout/hierarchy2"/>
    <dgm:cxn modelId="{25B4A321-E0C3-944F-B940-EFE23E316041}" type="presOf" srcId="{B71FEED0-E8D6-C446-B06E-737301334EA2}" destId="{AAF6C122-F411-A347-AF6F-CC46CBC3838A}" srcOrd="1" destOrd="0" presId="urn:microsoft.com/office/officeart/2005/8/layout/hierarchy2"/>
    <dgm:cxn modelId="{8CE5B423-329D-5D46-AABA-D3B3CD37808D}" type="presOf" srcId="{CF6CED40-6B49-AE47-BE16-D2AB9FD7EEF9}" destId="{B7ABBE53-841D-3C48-8916-5741D8E1B09E}" srcOrd="0" destOrd="0" presId="urn:microsoft.com/office/officeart/2005/8/layout/hierarchy2"/>
    <dgm:cxn modelId="{C893C425-8B21-C94D-9175-BD3FF425A5C6}" srcId="{B43E77A6-8BAA-2C40-921B-AACFCBB5BD16}" destId="{7078758A-C407-D84E-B0EC-FC579BF915AA}" srcOrd="0" destOrd="0" parTransId="{F2FFBA21-03BB-5649-A08B-80E8703FAAD1}" sibTransId="{58DDE4C1-7A73-CB45-B73B-3545C8C6B55A}"/>
    <dgm:cxn modelId="{47E33528-E577-5544-8E63-DE99368FBD18}" type="presOf" srcId="{A8232E5D-B6AA-0C47-9506-F098FBFEF963}" destId="{5D870B33-0C52-C441-ADD7-577DA15D0D40}" srcOrd="1" destOrd="0" presId="urn:microsoft.com/office/officeart/2005/8/layout/hierarchy2"/>
    <dgm:cxn modelId="{F646822B-1A03-EB43-8906-9B83F2E67A65}" type="presOf" srcId="{BAB4CADD-6C5F-7340-B577-40AE0EA80228}" destId="{25BB87BF-77D7-0A4C-A2B0-308C41F0010C}" srcOrd="1" destOrd="0" presId="urn:microsoft.com/office/officeart/2005/8/layout/hierarchy2"/>
    <dgm:cxn modelId="{0B02272E-4C08-AA4C-BCD8-26A4613A6DE8}" type="presOf" srcId="{7A072CD2-061B-224F-817B-DEA50E2A8EE4}" destId="{16EA7095-9173-F448-AE6E-8BE3EF9467F3}" srcOrd="1" destOrd="0" presId="urn:microsoft.com/office/officeart/2005/8/layout/hierarchy2"/>
    <dgm:cxn modelId="{D12B2A2E-54F4-0042-9566-7EEEB5CA55EB}" type="presOf" srcId="{B304D012-87FD-E84D-8EC6-6BF9372ADB07}" destId="{A8C77237-A5D5-5B48-979D-57931D681994}" srcOrd="0" destOrd="0" presId="urn:microsoft.com/office/officeart/2005/8/layout/hierarchy2"/>
    <dgm:cxn modelId="{605C552F-8336-D040-BDB1-8B980DFF32A6}" type="presOf" srcId="{B304D012-87FD-E84D-8EC6-6BF9372ADB07}" destId="{87F7DDF9-DC0B-0C40-9745-B5B734137499}" srcOrd="1" destOrd="0" presId="urn:microsoft.com/office/officeart/2005/8/layout/hierarchy2"/>
    <dgm:cxn modelId="{3F6E622F-8642-9C49-A61F-80A1788F3A4F}" type="presOf" srcId="{9C8988BF-B898-EB46-A265-2FBAF80309E4}" destId="{F2D8ACD7-4BB0-8147-B6E9-3D50F312216B}" srcOrd="0" destOrd="0" presId="urn:microsoft.com/office/officeart/2005/8/layout/hierarchy2"/>
    <dgm:cxn modelId="{27F7A630-7B63-E045-9041-5E3519BAD078}" type="presOf" srcId="{540F4FDD-D6F1-F947-B464-B39E548F4254}" destId="{75C94311-786F-AB41-8DE4-EAEE1461F42C}" srcOrd="0" destOrd="0" presId="urn:microsoft.com/office/officeart/2005/8/layout/hierarchy2"/>
    <dgm:cxn modelId="{819C2534-3541-0B4C-A0EB-906F19E8483E}" srcId="{7078758A-C407-D84E-B0EC-FC579BF915AA}" destId="{8C2DA841-E477-0642-83D1-45AFC76700D1}" srcOrd="1" destOrd="0" parTransId="{76F18ED4-23FA-EF4B-B936-43D113978197}" sibTransId="{D1BE0A04-C93B-F64A-8904-F545FB43AB79}"/>
    <dgm:cxn modelId="{04C66D36-27C3-E04E-A7BA-683FF5621F99}" type="presOf" srcId="{1B5A4586-D4B3-4E4C-B9D5-9A1075CE100D}" destId="{F9C6DF1A-01F4-2241-B911-D8AEEFF69062}" srcOrd="0" destOrd="0" presId="urn:microsoft.com/office/officeart/2005/8/layout/hierarchy2"/>
    <dgm:cxn modelId="{1F012637-458F-524F-A209-EF4EFB2F83CF}" type="presOf" srcId="{D8D0C24E-C5EA-7042-BA36-9B5E93618159}" destId="{7973BF84-231A-AB42-8681-B1C3B6F94141}" srcOrd="0" destOrd="0" presId="urn:microsoft.com/office/officeart/2005/8/layout/hierarchy2"/>
    <dgm:cxn modelId="{7F935639-D016-9745-89D3-B84F220971A6}" type="presOf" srcId="{C9CE1BA5-E619-A743-82AD-02C59E49FF2E}" destId="{612B0B8F-949F-2A44-8217-641C741514EF}" srcOrd="0" destOrd="0" presId="urn:microsoft.com/office/officeart/2005/8/layout/hierarchy2"/>
    <dgm:cxn modelId="{52F28543-E9BB-3B40-BEEC-044665B6FE07}" srcId="{FDEABEBD-02AD-E249-B5D3-C9FA7A4C423B}" destId="{E256BD1F-E50A-A241-8EB1-99D2E4A956DA}" srcOrd="0" destOrd="0" parTransId="{BAB4CADD-6C5F-7340-B577-40AE0EA80228}" sibTransId="{D8000260-BB1E-844C-BA5D-EA47F96C24D4}"/>
    <dgm:cxn modelId="{43979B45-C769-E24D-8E18-589AA49D37F2}" type="presOf" srcId="{49DB2A09-8851-7B4C-A7C4-FCED4E01745F}" destId="{C8C81FDB-DF41-524C-9613-9D6B47CD1AD2}" srcOrd="0" destOrd="0" presId="urn:microsoft.com/office/officeart/2005/8/layout/hierarchy2"/>
    <dgm:cxn modelId="{9FC5A849-53DE-BE42-BB77-0618EE03F7B3}" srcId="{28E369C0-73AC-6240-A241-B4D1DC02305D}" destId="{D8D0C24E-C5EA-7042-BA36-9B5E93618159}" srcOrd="0" destOrd="0" parTransId="{CE3C1B3C-102C-F041-AF70-941573FB97D1}" sibTransId="{C530F891-089C-0243-B44C-C162D7AFAB1A}"/>
    <dgm:cxn modelId="{FE07574B-6E10-3B4B-AE9F-DB45ACBCAE8B}" type="presOf" srcId="{0791FBB2-2EA8-584B-A09B-A94EA9BBE43B}" destId="{342966DC-50D2-6247-8A44-2C4E917F2E34}" srcOrd="0" destOrd="0" presId="urn:microsoft.com/office/officeart/2005/8/layout/hierarchy2"/>
    <dgm:cxn modelId="{603E1D4D-ED3E-2D44-A667-4CB21103603B}" type="presOf" srcId="{C8202ECA-CA00-7046-B2AF-A313CA2680D5}" destId="{BC40DFA9-B885-A64D-9607-AFDDF1CC8310}" srcOrd="0" destOrd="0" presId="urn:microsoft.com/office/officeart/2005/8/layout/hierarchy2"/>
    <dgm:cxn modelId="{8647BC4E-1BCE-C244-AA3B-80B9498FF3B4}" srcId="{2D431BB2-0195-E54E-BECE-BA157F399695}" destId="{7A261CDF-B769-1142-823E-EA1D1221FB1F}" srcOrd="0" destOrd="0" parTransId="{B2EBB6C8-E8EC-9A4C-894F-DEEF764F66FD}" sibTransId="{FBCB3F04-A439-8947-B987-E89678806DFA}"/>
    <dgm:cxn modelId="{A027004F-4F7F-FB45-BDC1-1B659E61BD59}" type="presOf" srcId="{7078758A-C407-D84E-B0EC-FC579BF915AA}" destId="{DB72084F-A7FB-5542-A712-3FE9F1911A01}" srcOrd="0" destOrd="0" presId="urn:microsoft.com/office/officeart/2005/8/layout/hierarchy2"/>
    <dgm:cxn modelId="{3C19214F-D667-6243-9B10-C67D4D7AFA70}" srcId="{C3A2F51B-AEF0-9346-97FB-E49A4EB61CF4}" destId="{47842995-9D9F-5049-BC6E-884C1A19F246}" srcOrd="0" destOrd="0" parTransId="{DEEA8606-3462-F749-B650-DFC985851B04}" sibTransId="{7B59A86D-90C5-CA4D-8837-8AE3172B04BA}"/>
    <dgm:cxn modelId="{15C6944F-D2C0-EF4E-8C92-C70235945774}" srcId="{7078758A-C407-D84E-B0EC-FC579BF915AA}" destId="{2E0480EE-B0D3-1F4B-AFEC-2288FD018FF9}" srcOrd="0" destOrd="0" parTransId="{A6A7790A-23AC-8B4A-8CD1-E76E16215ABA}" sibTransId="{020A3558-73AA-F24B-82DB-DE7BD4E94FCE}"/>
    <dgm:cxn modelId="{02BB9850-C87F-AB48-ABC5-08D442E7661D}" srcId="{F00E3534-85A9-4E4A-B988-257E35B5E02E}" destId="{C9CE1BA5-E619-A743-82AD-02C59E49FF2E}" srcOrd="1" destOrd="0" parTransId="{B806D6CA-8514-A448-B812-3F9A40010B32}" sibTransId="{1D21168E-8975-3148-A1AB-B66840C26947}"/>
    <dgm:cxn modelId="{6CD1FB51-51CB-054C-B6B0-5A3531F45A4F}" type="presOf" srcId="{B71FEED0-E8D6-C446-B06E-737301334EA2}" destId="{48ADE6A9-8016-1547-B517-F9C3F0AD3525}" srcOrd="0" destOrd="0" presId="urn:microsoft.com/office/officeart/2005/8/layout/hierarchy2"/>
    <dgm:cxn modelId="{DE6DFC53-7630-8341-9623-170BA04072F0}" srcId="{CF360FE0-6724-EF44-BF40-590B2E4BF062}" destId="{DF4AC1D6-F919-1C41-9490-CB48E50A881F}" srcOrd="0" destOrd="0" parTransId="{A8232E5D-B6AA-0C47-9506-F098FBFEF963}" sibTransId="{44299F7B-CC9E-CF48-8A9B-2715C110BE4A}"/>
    <dgm:cxn modelId="{4F112156-AD82-CA49-8EC2-C16D688C604C}" type="presOf" srcId="{3D7A1708-AC71-AD47-9976-60B7F0B77629}" destId="{3AA64621-BE78-CF47-816C-28DCC27870A6}" srcOrd="0" destOrd="0" presId="urn:microsoft.com/office/officeart/2005/8/layout/hierarchy2"/>
    <dgm:cxn modelId="{B763595F-C21F-294D-8ACF-83F5713F77D4}" type="presOf" srcId="{BAB4CADD-6C5F-7340-B577-40AE0EA80228}" destId="{DF0C2A82-B461-634F-8C99-133ED3763626}" srcOrd="0" destOrd="0" presId="urn:microsoft.com/office/officeart/2005/8/layout/hierarchy2"/>
    <dgm:cxn modelId="{C1851C60-5142-394E-8C57-98C86F8211E2}" type="presOf" srcId="{8196D02B-A6BC-B64C-90DD-94985B41107A}" destId="{F01AB082-E616-DA44-8786-7BD40AF12B4D}" srcOrd="1" destOrd="0" presId="urn:microsoft.com/office/officeart/2005/8/layout/hierarchy2"/>
    <dgm:cxn modelId="{2E91A960-B35F-9948-B4B1-63351CFCECE5}" type="presOf" srcId="{F9F911FD-916D-C64D-8185-D247BDCE2AD2}" destId="{D254EC5D-A4C9-C54C-BD0D-8BB1E67CB4EE}" srcOrd="1" destOrd="0" presId="urn:microsoft.com/office/officeart/2005/8/layout/hierarchy2"/>
    <dgm:cxn modelId="{C0399D65-1828-8E4E-A5FA-E4CD5E9F238A}" srcId="{47842995-9D9F-5049-BC6E-884C1A19F246}" destId="{F00E3534-85A9-4E4A-B988-257E35B5E02E}" srcOrd="0" destOrd="0" parTransId="{1B5A4586-D4B3-4E4C-B9D5-9A1075CE100D}" sibTransId="{D4B6C0D9-DADC-BE4B-8020-8ED5F839823E}"/>
    <dgm:cxn modelId="{6701656B-39C6-4544-B73C-E9D4241D057C}" type="presOf" srcId="{0D349091-BF57-CC47-9DA7-DAC48E52383A}" destId="{A7F1C87D-9523-084B-AF5B-30B5B11E24EF}" srcOrd="0" destOrd="0" presId="urn:microsoft.com/office/officeart/2005/8/layout/hierarchy2"/>
    <dgm:cxn modelId="{BB01BA71-D30A-5F45-9C08-CBB9A4C1D994}" srcId="{D8D0C24E-C5EA-7042-BA36-9B5E93618159}" destId="{CF360FE0-6724-EF44-BF40-590B2E4BF062}" srcOrd="0" destOrd="0" parTransId="{9C8988BF-B898-EB46-A265-2FBAF80309E4}" sibTransId="{E5244D3A-A6EB-B14C-9C23-775455DBC808}"/>
    <dgm:cxn modelId="{BF84F578-AACE-1043-A829-90190992CDB2}" srcId="{521476D8-9701-D445-9628-63318D69B943}" destId="{3C16C696-F854-BA4B-A4CD-DCF26AB207D3}" srcOrd="0" destOrd="0" parTransId="{D8AF58F7-7146-F045-83AA-61159B4D3A0F}" sibTransId="{36E66FAD-BAF4-C14F-95CE-E484EF35B636}"/>
    <dgm:cxn modelId="{F30E667A-8CBD-DB41-860C-64A5CF4293F7}" type="presOf" srcId="{8196D02B-A6BC-B64C-90DD-94985B41107A}" destId="{B1FC7496-1152-494E-946F-E96AB34E38BE}" srcOrd="0" destOrd="0" presId="urn:microsoft.com/office/officeart/2005/8/layout/hierarchy2"/>
    <dgm:cxn modelId="{7F76D483-82DD-A840-BA15-5FAB8F8CB272}" srcId="{FDEABEBD-02AD-E249-B5D3-C9FA7A4C423B}" destId="{63140B0F-668A-7D4C-8E5B-6A3A5828D78C}" srcOrd="1" destOrd="0" parTransId="{7A072CD2-061B-224F-817B-DEA50E2A8EE4}" sibTransId="{A21BC5FE-010B-4446-8DF9-1EE59F4603A6}"/>
    <dgm:cxn modelId="{F2112084-034E-6944-811A-8B4B0620A7EB}" srcId="{0D349091-BF57-CC47-9DA7-DAC48E52383A}" destId="{B9B71218-076F-7B4E-98C1-9044FD736AD7}" srcOrd="0" destOrd="0" parTransId="{CCBD1069-A23E-AB4A-B88C-59F97B8574AF}" sibTransId="{12A1D5B7-5DD8-4740-96A0-F59852EAA600}"/>
    <dgm:cxn modelId="{3D416A86-2B7D-5E41-AAE7-A3F0ECC17A82}" type="presOf" srcId="{521476D8-9701-D445-9628-63318D69B943}" destId="{014BD4E4-7E39-C244-ACC8-488B30BABF47}" srcOrd="0" destOrd="0" presId="urn:microsoft.com/office/officeart/2005/8/layout/hierarchy2"/>
    <dgm:cxn modelId="{FD3ABD88-BCB3-3846-A5EB-18813F08B633}" type="presOf" srcId="{DEEA8606-3462-F749-B650-DFC985851B04}" destId="{82C6A6AB-2F48-4E47-8B03-9091F20C1EBE}" srcOrd="1" destOrd="0" presId="urn:microsoft.com/office/officeart/2005/8/layout/hierarchy2"/>
    <dgm:cxn modelId="{E9F62789-EA99-F64B-B4CE-5F7F36D5B84B}" type="presOf" srcId="{28E369C0-73AC-6240-A241-B4D1DC02305D}" destId="{86B83C20-EA2C-8C4D-AF80-786236B04869}" srcOrd="0" destOrd="0" presId="urn:microsoft.com/office/officeart/2005/8/layout/hierarchy2"/>
    <dgm:cxn modelId="{3B08B093-D70D-AF43-9349-D0D3FAB2B6DB}" srcId="{9D525FF6-885C-1541-87C5-82BD285CA467}" destId="{CF6CED40-6B49-AE47-BE16-D2AB9FD7EEF9}" srcOrd="0" destOrd="0" parTransId="{23176FD8-309C-8B44-8126-7CB6D9E1867E}" sibTransId="{2B0194D6-8078-5B49-B177-87136B9736D0}"/>
    <dgm:cxn modelId="{B8281A95-E91A-D949-8F88-06F3EC66A7DF}" type="presOf" srcId="{49DB2A09-8851-7B4C-A7C4-FCED4E01745F}" destId="{7C468225-1F23-8243-A6D2-A1AE871CB8CC}" srcOrd="1" destOrd="0" presId="urn:microsoft.com/office/officeart/2005/8/layout/hierarchy2"/>
    <dgm:cxn modelId="{76814798-0DBC-BA4E-BA2E-E645B79A1744}" type="presOf" srcId="{CE3C1B3C-102C-F041-AF70-941573FB97D1}" destId="{F4B81E7F-F3C0-BB4E-8908-9E1800D1A6E8}" srcOrd="1" destOrd="0" presId="urn:microsoft.com/office/officeart/2005/8/layout/hierarchy2"/>
    <dgm:cxn modelId="{DBBB4D98-3DD5-244A-B7AA-2675117B9866}" srcId="{2E0480EE-B0D3-1F4B-AFEC-2288FD018FF9}" destId="{C3A2F51B-AEF0-9346-97FB-E49A4EB61CF4}" srcOrd="1" destOrd="0" parTransId="{F9F911FD-916D-C64D-8185-D247BDCE2AD2}" sibTransId="{215912DF-BCAE-404A-A554-37260DD0B9AB}"/>
    <dgm:cxn modelId="{A8581299-1A58-7645-ADEE-D196254DAEB1}" type="presOf" srcId="{3E0C5A63-28A6-A149-BD57-47359CCA82EC}" destId="{8F9CFD70-0DC6-474A-94D6-6C3C7C057C5A}" srcOrd="0" destOrd="0" presId="urn:microsoft.com/office/officeart/2005/8/layout/hierarchy2"/>
    <dgm:cxn modelId="{13B9239C-3010-4D4F-AE49-388ABF5F28A7}" type="presOf" srcId="{A8232E5D-B6AA-0C47-9506-F098FBFEF963}" destId="{10B4C6C8-63A0-9340-BE52-5302A27D65BA}" srcOrd="0" destOrd="0" presId="urn:microsoft.com/office/officeart/2005/8/layout/hierarchy2"/>
    <dgm:cxn modelId="{6419379E-DA61-7A49-9BA2-4BF5DE45E43C}" srcId="{2E0480EE-B0D3-1F4B-AFEC-2288FD018FF9}" destId="{F86B395C-19AA-EA4E-99B1-64E92F26E3A9}" srcOrd="0" destOrd="0" parTransId="{CADFEA89-2F32-3242-A890-9B70464514E2}" sibTransId="{29BC0C41-FE72-E54B-8476-9A51D5515C84}"/>
    <dgm:cxn modelId="{EF263D9E-CDC3-464E-A56D-38DD9B867395}" type="presOf" srcId="{63140B0F-668A-7D4C-8E5B-6A3A5828D78C}" destId="{CEA8797B-BD9D-1D4A-BAA9-24801C196476}" srcOrd="0" destOrd="0" presId="urn:microsoft.com/office/officeart/2005/8/layout/hierarchy2"/>
    <dgm:cxn modelId="{BBDDA3A0-0BA6-3042-B841-4EDAB3DFB9F6}" type="presOf" srcId="{EBEB9D2B-6DAB-B94A-B1FF-39E0C004520A}" destId="{3C158170-FEE7-884B-9B58-3A7673E09000}" srcOrd="1" destOrd="0" presId="urn:microsoft.com/office/officeart/2005/8/layout/hierarchy2"/>
    <dgm:cxn modelId="{C2AA54A6-BAE5-1D42-AD46-E81D40125919}" type="presOf" srcId="{76F18ED4-23FA-EF4B-B936-43D113978197}" destId="{4A7A42C2-BDF7-C144-93A8-42E6A3D2F6AD}" srcOrd="1" destOrd="0" presId="urn:microsoft.com/office/officeart/2005/8/layout/hierarchy2"/>
    <dgm:cxn modelId="{582EEAA9-78FA-0A45-B50F-61E9E6E64023}" type="presOf" srcId="{7A261CDF-B769-1142-823E-EA1D1221FB1F}" destId="{D8453D51-50EE-0F4F-B3D6-5B82B5180863}" srcOrd="0" destOrd="0" presId="urn:microsoft.com/office/officeart/2005/8/layout/hierarchy2"/>
    <dgm:cxn modelId="{57B166AC-7214-3345-9C61-AF2A9FA4621B}" type="presOf" srcId="{47842995-9D9F-5049-BC6E-884C1A19F246}" destId="{DF323086-02D5-784E-81DC-749CF4326D2D}" srcOrd="0" destOrd="0" presId="urn:microsoft.com/office/officeart/2005/8/layout/hierarchy2"/>
    <dgm:cxn modelId="{7DEBEFAE-E92D-FF45-95C4-1D5593A2CB87}" type="presOf" srcId="{2D431BB2-0195-E54E-BECE-BA157F399695}" destId="{00583AB9-FA67-BA4B-9E4F-512EFB62EF66}" srcOrd="0" destOrd="0" presId="urn:microsoft.com/office/officeart/2005/8/layout/hierarchy2"/>
    <dgm:cxn modelId="{BA1F96AF-F095-5445-A55F-5BDAC7991F75}" type="presOf" srcId="{D8AF58F7-7146-F045-83AA-61159B4D3A0F}" destId="{6400B1FD-0716-A642-A41D-429D997BEEA2}" srcOrd="1" destOrd="0" presId="urn:microsoft.com/office/officeart/2005/8/layout/hierarchy2"/>
    <dgm:cxn modelId="{7945EBB3-14FE-8D4E-B46E-B44385E36A39}" type="presOf" srcId="{C8202ECA-CA00-7046-B2AF-A313CA2680D5}" destId="{516F3A84-9335-8143-812A-1B778775BB8F}" srcOrd="1" destOrd="0" presId="urn:microsoft.com/office/officeart/2005/8/layout/hierarchy2"/>
    <dgm:cxn modelId="{03F5A5B4-368E-8244-AE73-94C2EBDEF416}" type="presOf" srcId="{DF4AC1D6-F919-1C41-9490-CB48E50A881F}" destId="{9E1C03B0-5AD9-084A-9A27-610F9F718FD1}" srcOrd="0" destOrd="0" presId="urn:microsoft.com/office/officeart/2005/8/layout/hierarchy2"/>
    <dgm:cxn modelId="{348312B5-D064-8E46-B83C-2E216F6B111D}" type="presOf" srcId="{EBEB9D2B-6DAB-B94A-B1FF-39E0C004520A}" destId="{7D47A913-8681-874F-BA02-57603D54DAD6}" srcOrd="0" destOrd="0" presId="urn:microsoft.com/office/officeart/2005/8/layout/hierarchy2"/>
    <dgm:cxn modelId="{EA8665B6-6D82-DF44-8455-A7F6F353D03B}" type="presOf" srcId="{CADFEA89-2F32-3242-A890-9B70464514E2}" destId="{4864E1B1-AAE1-AE41-BD96-C6A1AE0C3B90}" srcOrd="1" destOrd="0" presId="urn:microsoft.com/office/officeart/2005/8/layout/hierarchy2"/>
    <dgm:cxn modelId="{F604C5B9-50E3-7345-9CAE-F40653A70D78}" type="presOf" srcId="{3C16C696-F854-BA4B-A4CD-DCF26AB207D3}" destId="{E92E07B0-DE5E-384F-9EE3-B2307159E599}" srcOrd="0" destOrd="0" presId="urn:microsoft.com/office/officeart/2005/8/layout/hierarchy2"/>
    <dgm:cxn modelId="{E4C24BBB-A5AE-3D4E-816B-BAA9AD500C91}" type="presOf" srcId="{5CD56CD9-CCFE-A740-BF6E-33B239D9DF69}" destId="{1FFDF866-3CA9-6E4C-83AE-F9A584561AD0}" srcOrd="1" destOrd="0" presId="urn:microsoft.com/office/officeart/2005/8/layout/hierarchy2"/>
    <dgm:cxn modelId="{61EABCC2-EFD6-1D49-9E86-E496EEDF9C80}" type="presOf" srcId="{F9F911FD-916D-C64D-8185-D247BDCE2AD2}" destId="{DDB5F8E6-43F3-7B46-99C1-360011F7EFCB}" srcOrd="0" destOrd="0" presId="urn:microsoft.com/office/officeart/2005/8/layout/hierarchy2"/>
    <dgm:cxn modelId="{D935FFC8-F9C1-354E-A7EC-9D3371E48592}" type="presOf" srcId="{9C8988BF-B898-EB46-A265-2FBAF80309E4}" destId="{71249585-D07D-9C4F-B9A6-9C74A105AA83}" srcOrd="1" destOrd="0" presId="urn:microsoft.com/office/officeart/2005/8/layout/hierarchy2"/>
    <dgm:cxn modelId="{4C5452C9-2256-0B4C-9CA9-C8358D8A84F3}" type="presOf" srcId="{8C2DA841-E477-0642-83D1-45AFC76700D1}" destId="{99FD2479-FC0C-524D-BAC0-42E2B86D35EA}" srcOrd="0" destOrd="0" presId="urn:microsoft.com/office/officeart/2005/8/layout/hierarchy2"/>
    <dgm:cxn modelId="{A9FB58CB-F26C-EF49-BF0A-7E8A91379BED}" type="presOf" srcId="{23176FD8-309C-8B44-8126-7CB6D9E1867E}" destId="{DB2A7C86-1992-A949-9CA3-585096AAE692}" srcOrd="1" destOrd="0" presId="urn:microsoft.com/office/officeart/2005/8/layout/hierarchy2"/>
    <dgm:cxn modelId="{3589C5CB-C8FE-1C48-A03E-FF6872152703}" srcId="{DF4AC1D6-F919-1C41-9490-CB48E50A881F}" destId="{AFBE1A4C-4901-3547-B90B-5EB1A89ACFC5}" srcOrd="0" destOrd="0" parTransId="{EBEB9D2B-6DAB-B94A-B1FF-39E0C004520A}" sibTransId="{887A29CF-7D67-FD47-9FB2-3435C8089D3F}"/>
    <dgm:cxn modelId="{56F0CDCD-84E7-EA45-AB99-D5D99BC6CB5F}" type="presOf" srcId="{FDEABEBD-02AD-E249-B5D3-C9FA7A4C423B}" destId="{8E9748A2-0370-8A4D-9B17-774FFE848B1C}" srcOrd="0" destOrd="0" presId="urn:microsoft.com/office/officeart/2005/8/layout/hierarchy2"/>
    <dgm:cxn modelId="{99DA7BCE-548A-0E42-92E9-E3A34E7EAFCF}" type="presOf" srcId="{CCBD1069-A23E-AB4A-B88C-59F97B8574AF}" destId="{3E1BEB6F-888E-F442-9B89-CBC6499068E3}" srcOrd="0" destOrd="0" presId="urn:microsoft.com/office/officeart/2005/8/layout/hierarchy2"/>
    <dgm:cxn modelId="{030117CF-60A4-1247-A4D7-40E081507CB2}" type="presOf" srcId="{B2EBB6C8-E8EC-9A4C-894F-DEEF764F66FD}" destId="{8C5FEB1F-1B08-BA49-9B93-28EFAA12C48F}" srcOrd="1" destOrd="0" presId="urn:microsoft.com/office/officeart/2005/8/layout/hierarchy2"/>
    <dgm:cxn modelId="{735082CF-57A9-D249-8E36-D4433D6180B8}" type="presOf" srcId="{3382152E-AE8D-3045-8F23-F81543510DAA}" destId="{405B004D-7838-7643-AE66-E31836CC4F48}" srcOrd="0" destOrd="0" presId="urn:microsoft.com/office/officeart/2005/8/layout/hierarchy2"/>
    <dgm:cxn modelId="{BC9549D2-BE4D-3B4C-9B75-97C5069E1278}" srcId="{F86B395C-19AA-EA4E-99B1-64E92F26E3A9}" destId="{E4548E37-9345-B946-A015-F0E6D590089C}" srcOrd="1" destOrd="0" parTransId="{3D7A1708-AC71-AD47-9976-60B7F0B77629}" sibTransId="{2D2963EF-EFC6-3249-872E-0E4AD41A6E44}"/>
    <dgm:cxn modelId="{26A615D6-3174-BA44-93DC-551898E2F73D}" srcId="{F00E3534-85A9-4E4A-B988-257E35B5E02E}" destId="{28E369C0-73AC-6240-A241-B4D1DC02305D}" srcOrd="0" destOrd="0" parTransId="{B71FEED0-E8D6-C446-B06E-737301334EA2}" sibTransId="{4E5B096E-1411-FE4C-A055-9E962CF04705}"/>
    <dgm:cxn modelId="{5EECC6D9-90EC-1E4E-8808-BFAB761D235A}" srcId="{3C16C696-F854-BA4B-A4CD-DCF26AB207D3}" destId="{0791FBB2-2EA8-584B-A09B-A94EA9BBE43B}" srcOrd="0" destOrd="0" parTransId="{49DB2A09-8851-7B4C-A7C4-FCED4E01745F}" sibTransId="{49AC4927-5F7D-D44C-95E7-6CF6F9A786DE}"/>
    <dgm:cxn modelId="{6866E9D9-16AD-F24A-B368-217F558A4403}" srcId="{63140B0F-668A-7D4C-8E5B-6A3A5828D78C}" destId="{9D525FF6-885C-1541-87C5-82BD285CA467}" srcOrd="0" destOrd="0" parTransId="{2B70A6ED-531B-9540-8A58-33996745113A}" sibTransId="{F6326125-0470-254B-AD8F-9D0682BF33A8}"/>
    <dgm:cxn modelId="{2D9DA1DA-10F1-C04C-877C-B0D590EE85CD}" srcId="{E4548E37-9345-B946-A015-F0E6D590089C}" destId="{540F4FDD-D6F1-F947-B464-B39E548F4254}" srcOrd="0" destOrd="0" parTransId="{A6DFC3A8-9E1C-5847-A344-281FE8F9CC30}" sibTransId="{96690B15-8B1A-E444-87B9-E66648F1DA66}"/>
    <dgm:cxn modelId="{9FD5E8DA-526B-5E47-8F91-E78E0504559D}" type="presOf" srcId="{2E0480EE-B0D3-1F4B-AFEC-2288FD018FF9}" destId="{A4894701-B17C-1942-9D0F-0DF6E79D546C}" srcOrd="0" destOrd="0" presId="urn:microsoft.com/office/officeart/2005/8/layout/hierarchy2"/>
    <dgm:cxn modelId="{D14EBDE2-602B-E149-9205-BC9A8F2F6D79}" type="presOf" srcId="{CCBD1069-A23E-AB4A-B88C-59F97B8574AF}" destId="{4A721FA3-DAEB-424F-A98C-3F7015DC83B4}" srcOrd="1" destOrd="0" presId="urn:microsoft.com/office/officeart/2005/8/layout/hierarchy2"/>
    <dgm:cxn modelId="{A582FDE3-6A0D-2642-9A09-D2B3D9F7F0A6}" type="presOf" srcId="{9D525FF6-885C-1541-87C5-82BD285CA467}" destId="{61330C02-BB98-C04A-8152-4D8788032F5D}" srcOrd="0" destOrd="0" presId="urn:microsoft.com/office/officeart/2005/8/layout/hierarchy2"/>
    <dgm:cxn modelId="{FD8D52E4-1AD5-104D-B863-C5D3B99B1CAA}" type="presOf" srcId="{2B70A6ED-531B-9540-8A58-33996745113A}" destId="{889EB166-40A3-5B4E-8620-46B22E2D3C2F}" srcOrd="1" destOrd="0" presId="urn:microsoft.com/office/officeart/2005/8/layout/hierarchy2"/>
    <dgm:cxn modelId="{96FC35E5-0884-7E45-9519-6B7A2E4E1CEB}" type="presOf" srcId="{B2EBB6C8-E8EC-9A4C-894F-DEEF764F66FD}" destId="{C2702BB1-30A3-F24A-8E62-23A4BB663109}" srcOrd="0" destOrd="0" presId="urn:microsoft.com/office/officeart/2005/8/layout/hierarchy2"/>
    <dgm:cxn modelId="{FA42ABE8-8872-DA4D-83B9-20D052B3E77A}" type="presOf" srcId="{E256BD1F-E50A-A241-8EB1-99D2E4A956DA}" destId="{A71D1FCF-9D3F-8F40-9BCC-6B98DC31BB72}" srcOrd="0" destOrd="0" presId="urn:microsoft.com/office/officeart/2005/8/layout/hierarchy2"/>
    <dgm:cxn modelId="{75855AE9-4B5D-6645-93A7-3D6334C44794}" srcId="{CF6CED40-6B49-AE47-BE16-D2AB9FD7EEF9}" destId="{3382152E-AE8D-3045-8F23-F81543510DAA}" srcOrd="0" destOrd="0" parTransId="{8196D02B-A6BC-B64C-90DD-94985B41107A}" sibTransId="{F5AECDFC-0C14-7A49-8DE9-6F3309F4DC10}"/>
    <dgm:cxn modelId="{C04572E9-960A-3143-9E94-CEE6AAA94D14}" type="presOf" srcId="{2B70A6ED-531B-9540-8A58-33996745113A}" destId="{39CEA3BC-D8C0-3946-80D2-85BDC10969D5}" srcOrd="0" destOrd="0" presId="urn:microsoft.com/office/officeart/2005/8/layout/hierarchy2"/>
    <dgm:cxn modelId="{E336B0EA-3035-7B4E-A072-0CC380CB9029}" type="presOf" srcId="{3E0C5A63-28A6-A149-BD57-47359CCA82EC}" destId="{3E4E1DAC-6223-2E4F-816D-0F8A01803276}" srcOrd="1" destOrd="0" presId="urn:microsoft.com/office/officeart/2005/8/layout/hierarchy2"/>
    <dgm:cxn modelId="{EB23FAEA-CF59-264E-9E55-8F830E8B3FEF}" type="presOf" srcId="{B43E77A6-8BAA-2C40-921B-AACFCBB5BD16}" destId="{756A7A37-7144-BB4C-AB12-660994DDADCC}" srcOrd="0" destOrd="0" presId="urn:microsoft.com/office/officeart/2005/8/layout/hierarchy2"/>
    <dgm:cxn modelId="{38645BEB-7493-0F41-BA1A-AEB1222EC536}" type="presOf" srcId="{A6A7790A-23AC-8B4A-8CD1-E76E16215ABA}" destId="{EA0B5F88-0A8A-234F-96CA-35D2F481AC33}" srcOrd="0" destOrd="0" presId="urn:microsoft.com/office/officeart/2005/8/layout/hierarchy2"/>
    <dgm:cxn modelId="{8B9BFEEE-F0ED-FF4B-B7AC-75313F9FF583}" type="presOf" srcId="{D8AF58F7-7146-F045-83AA-61159B4D3A0F}" destId="{3F7D99EF-7ED2-7343-AD5E-34000E87FB9C}" srcOrd="0" destOrd="0" presId="urn:microsoft.com/office/officeart/2005/8/layout/hierarchy2"/>
    <dgm:cxn modelId="{0605ABF0-125F-6948-9C79-680689707C43}" srcId="{7A261CDF-B769-1142-823E-EA1D1221FB1F}" destId="{521476D8-9701-D445-9628-63318D69B943}" srcOrd="0" destOrd="0" parTransId="{C8202ECA-CA00-7046-B2AF-A313CA2680D5}" sibTransId="{A2B7414E-F369-9F4E-B675-335AE6BD0B55}"/>
    <dgm:cxn modelId="{5C5424F1-BE35-324E-89BB-E0DF271D7CD9}" type="presOf" srcId="{C3A2F51B-AEF0-9346-97FB-E49A4EB61CF4}" destId="{BE324AAB-737A-FA42-94D3-2E8A054C17CB}" srcOrd="0" destOrd="0" presId="urn:microsoft.com/office/officeart/2005/8/layout/hierarchy2"/>
    <dgm:cxn modelId="{985DEBF2-3EFE-C349-89BA-BBEB81907A27}" type="presOf" srcId="{B806D6CA-8514-A448-B812-3F9A40010B32}" destId="{48DDDC76-08BF-F24A-ADD9-E238CE5060C0}" srcOrd="1" destOrd="0" presId="urn:microsoft.com/office/officeart/2005/8/layout/hierarchy2"/>
    <dgm:cxn modelId="{CA4140F4-89E1-EF46-8855-348C23C49059}" type="presOf" srcId="{23176FD8-309C-8B44-8126-7CB6D9E1867E}" destId="{ADA3668B-364C-AC4D-86FC-DEBB70314E9F}" srcOrd="0" destOrd="0" presId="urn:microsoft.com/office/officeart/2005/8/layout/hierarchy2"/>
    <dgm:cxn modelId="{4B0623F5-CAE2-8C49-A28A-AECD8372751A}" type="presOf" srcId="{B9B71218-076F-7B4E-98C1-9044FD736AD7}" destId="{74CEF330-2698-7A4F-A994-A9D4DA7FC950}" srcOrd="0" destOrd="0" presId="urn:microsoft.com/office/officeart/2005/8/layout/hierarchy2"/>
    <dgm:cxn modelId="{2279F5F6-D685-934B-A1AD-33D6995D5CE1}" type="presOf" srcId="{E4548E37-9345-B946-A015-F0E6D590089C}" destId="{A304EF50-ECBB-544F-8E4A-D9FF8BDF1ABB}" srcOrd="0" destOrd="0" presId="urn:microsoft.com/office/officeart/2005/8/layout/hierarchy2"/>
    <dgm:cxn modelId="{62F52EF8-AFEE-2940-BF6A-0AF66E865C66}" type="presOf" srcId="{A6DFC3A8-9E1C-5847-A344-281FE8F9CC30}" destId="{606795ED-8A95-7A48-B796-8277F561C59D}" srcOrd="1" destOrd="0" presId="urn:microsoft.com/office/officeart/2005/8/layout/hierarchy2"/>
    <dgm:cxn modelId="{6F6FEFF8-6F5A-F442-86C0-C1B13E714C1D}" srcId="{F86B395C-19AA-EA4E-99B1-64E92F26E3A9}" destId="{0D349091-BF57-CC47-9DA7-DAC48E52383A}" srcOrd="0" destOrd="0" parTransId="{5CD56CD9-CCFE-A740-BF6E-33B239D9DF69}" sibTransId="{37F98CE1-1195-1B4B-A6F8-B93A04B9A815}"/>
    <dgm:cxn modelId="{4C0A4BFB-2006-5C45-BAF7-3DAB19CB4266}" type="presOf" srcId="{5CD56CD9-CCFE-A740-BF6E-33B239D9DF69}" destId="{40BC5BD7-CA23-A34C-A41F-E315650D94D4}" srcOrd="0" destOrd="0" presId="urn:microsoft.com/office/officeart/2005/8/layout/hierarchy2"/>
    <dgm:cxn modelId="{342B9EFD-50DA-9449-814C-B45524759949}" type="presOf" srcId="{AFBE1A4C-4901-3547-B90B-5EB1A89ACFC5}" destId="{CDE47264-7D9E-A548-9185-FEE544D58126}" srcOrd="0" destOrd="0" presId="urn:microsoft.com/office/officeart/2005/8/layout/hierarchy2"/>
    <dgm:cxn modelId="{EB84D0CA-03AD-4A42-9BCD-CF63C90D965B}" type="presParOf" srcId="{756A7A37-7144-BB4C-AB12-660994DDADCC}" destId="{2B0BC0DA-B7D5-0546-96DB-2456AF9906DC}" srcOrd="0" destOrd="0" presId="urn:microsoft.com/office/officeart/2005/8/layout/hierarchy2"/>
    <dgm:cxn modelId="{8F886748-DA06-C844-BC2C-D3AD4951E46B}" type="presParOf" srcId="{2B0BC0DA-B7D5-0546-96DB-2456AF9906DC}" destId="{DB72084F-A7FB-5542-A712-3FE9F1911A01}" srcOrd="0" destOrd="0" presId="urn:microsoft.com/office/officeart/2005/8/layout/hierarchy2"/>
    <dgm:cxn modelId="{1DA61228-DB3C-3C43-A05E-3E034AEE690F}" type="presParOf" srcId="{2B0BC0DA-B7D5-0546-96DB-2456AF9906DC}" destId="{B34771E4-734D-2349-B2DA-48F28C7B311B}" srcOrd="1" destOrd="0" presId="urn:microsoft.com/office/officeart/2005/8/layout/hierarchy2"/>
    <dgm:cxn modelId="{8E042850-F85D-5D4C-8D6F-9E66622F342A}" type="presParOf" srcId="{B34771E4-734D-2349-B2DA-48F28C7B311B}" destId="{EA0B5F88-0A8A-234F-96CA-35D2F481AC33}" srcOrd="0" destOrd="0" presId="urn:microsoft.com/office/officeart/2005/8/layout/hierarchy2"/>
    <dgm:cxn modelId="{B2BD511C-2BA6-4C4E-9670-BA56719DEEB7}" type="presParOf" srcId="{EA0B5F88-0A8A-234F-96CA-35D2F481AC33}" destId="{912A0B0B-BDC7-9E40-8C0E-2640156FFA2B}" srcOrd="0" destOrd="0" presId="urn:microsoft.com/office/officeart/2005/8/layout/hierarchy2"/>
    <dgm:cxn modelId="{99CF7F04-5953-964B-B7F4-E640C75F011D}" type="presParOf" srcId="{B34771E4-734D-2349-B2DA-48F28C7B311B}" destId="{FD3FDE27-B45A-6245-B578-07CE67CDE2C1}" srcOrd="1" destOrd="0" presId="urn:microsoft.com/office/officeart/2005/8/layout/hierarchy2"/>
    <dgm:cxn modelId="{33A4D373-164B-5F45-BD0E-01D2A72F6F9D}" type="presParOf" srcId="{FD3FDE27-B45A-6245-B578-07CE67CDE2C1}" destId="{A4894701-B17C-1942-9D0F-0DF6E79D546C}" srcOrd="0" destOrd="0" presId="urn:microsoft.com/office/officeart/2005/8/layout/hierarchy2"/>
    <dgm:cxn modelId="{EC006207-5779-5048-A247-CCD166D0CCA1}" type="presParOf" srcId="{FD3FDE27-B45A-6245-B578-07CE67CDE2C1}" destId="{71BAA91B-D229-4143-822C-4A6F613E4F16}" srcOrd="1" destOrd="0" presId="urn:microsoft.com/office/officeart/2005/8/layout/hierarchy2"/>
    <dgm:cxn modelId="{91E5A54E-E6F9-2B46-B5B8-DAD992F939AE}" type="presParOf" srcId="{71BAA91B-D229-4143-822C-4A6F613E4F16}" destId="{AA09CF5D-39A9-BD4A-8E0B-661E7CD1AD50}" srcOrd="0" destOrd="0" presId="urn:microsoft.com/office/officeart/2005/8/layout/hierarchy2"/>
    <dgm:cxn modelId="{AB16E488-C191-F149-9F8B-5C7D514D4566}" type="presParOf" srcId="{AA09CF5D-39A9-BD4A-8E0B-661E7CD1AD50}" destId="{4864E1B1-AAE1-AE41-BD96-C6A1AE0C3B90}" srcOrd="0" destOrd="0" presId="urn:microsoft.com/office/officeart/2005/8/layout/hierarchy2"/>
    <dgm:cxn modelId="{A88D0F9B-3E0A-E24F-A97E-25FC11E7785A}" type="presParOf" srcId="{71BAA91B-D229-4143-822C-4A6F613E4F16}" destId="{1039B191-3DFA-A54C-AF32-BE81F4F5AED0}" srcOrd="1" destOrd="0" presId="urn:microsoft.com/office/officeart/2005/8/layout/hierarchy2"/>
    <dgm:cxn modelId="{DF2C2483-2570-564A-A0D4-5158B840D937}" type="presParOf" srcId="{1039B191-3DFA-A54C-AF32-BE81F4F5AED0}" destId="{A8CE14F0-D58D-514C-AB05-9BE06D6F1B18}" srcOrd="0" destOrd="0" presId="urn:microsoft.com/office/officeart/2005/8/layout/hierarchy2"/>
    <dgm:cxn modelId="{A9D01ED3-1914-334A-9D24-105434D13160}" type="presParOf" srcId="{1039B191-3DFA-A54C-AF32-BE81F4F5AED0}" destId="{6D378963-C073-3049-BD0F-35DFC1C10BC0}" srcOrd="1" destOrd="0" presId="urn:microsoft.com/office/officeart/2005/8/layout/hierarchy2"/>
    <dgm:cxn modelId="{209664AA-AC40-454B-8A37-E55DBC6055AF}" type="presParOf" srcId="{6D378963-C073-3049-BD0F-35DFC1C10BC0}" destId="{40BC5BD7-CA23-A34C-A41F-E315650D94D4}" srcOrd="0" destOrd="0" presId="urn:microsoft.com/office/officeart/2005/8/layout/hierarchy2"/>
    <dgm:cxn modelId="{63BA6431-A77B-A54E-B310-93AC24A3F746}" type="presParOf" srcId="{40BC5BD7-CA23-A34C-A41F-E315650D94D4}" destId="{1FFDF866-3CA9-6E4C-83AE-F9A584561AD0}" srcOrd="0" destOrd="0" presId="urn:microsoft.com/office/officeart/2005/8/layout/hierarchy2"/>
    <dgm:cxn modelId="{06D8F9E3-BAE4-EC46-8174-CCBF5E79324C}" type="presParOf" srcId="{6D378963-C073-3049-BD0F-35DFC1C10BC0}" destId="{57713D76-D630-614A-862A-C405B7C7711F}" srcOrd="1" destOrd="0" presId="urn:microsoft.com/office/officeart/2005/8/layout/hierarchy2"/>
    <dgm:cxn modelId="{86555850-A29A-F841-9635-1CA23BE6A02B}" type="presParOf" srcId="{57713D76-D630-614A-862A-C405B7C7711F}" destId="{A7F1C87D-9523-084B-AF5B-30B5B11E24EF}" srcOrd="0" destOrd="0" presId="urn:microsoft.com/office/officeart/2005/8/layout/hierarchy2"/>
    <dgm:cxn modelId="{B23CCD50-45D2-654E-B257-10AC884125E8}" type="presParOf" srcId="{57713D76-D630-614A-862A-C405B7C7711F}" destId="{D8766500-05A7-F347-BAFD-AD391D505FF8}" srcOrd="1" destOrd="0" presId="urn:microsoft.com/office/officeart/2005/8/layout/hierarchy2"/>
    <dgm:cxn modelId="{0FCD0160-216A-BE48-8C15-DF75793E1328}" type="presParOf" srcId="{D8766500-05A7-F347-BAFD-AD391D505FF8}" destId="{3E1BEB6F-888E-F442-9B89-CBC6499068E3}" srcOrd="0" destOrd="0" presId="urn:microsoft.com/office/officeart/2005/8/layout/hierarchy2"/>
    <dgm:cxn modelId="{E70423E1-1CE6-E344-991D-A88002B6517F}" type="presParOf" srcId="{3E1BEB6F-888E-F442-9B89-CBC6499068E3}" destId="{4A721FA3-DAEB-424F-A98C-3F7015DC83B4}" srcOrd="0" destOrd="0" presId="urn:microsoft.com/office/officeart/2005/8/layout/hierarchy2"/>
    <dgm:cxn modelId="{E5E464BE-7205-EE40-925C-581F5188C7FA}" type="presParOf" srcId="{D8766500-05A7-F347-BAFD-AD391D505FF8}" destId="{F3635016-C4B3-E94E-BE6B-2D29FD48D9A1}" srcOrd="1" destOrd="0" presId="urn:microsoft.com/office/officeart/2005/8/layout/hierarchy2"/>
    <dgm:cxn modelId="{605BDF12-A037-3B43-A579-86400CA972A4}" type="presParOf" srcId="{F3635016-C4B3-E94E-BE6B-2D29FD48D9A1}" destId="{74CEF330-2698-7A4F-A994-A9D4DA7FC950}" srcOrd="0" destOrd="0" presId="urn:microsoft.com/office/officeart/2005/8/layout/hierarchy2"/>
    <dgm:cxn modelId="{DC0A71BF-6B86-3743-9F26-EE1069C493B6}" type="presParOf" srcId="{F3635016-C4B3-E94E-BE6B-2D29FD48D9A1}" destId="{C97EB7F0-2DE6-3F46-8926-DD227EA26DE0}" srcOrd="1" destOrd="0" presId="urn:microsoft.com/office/officeart/2005/8/layout/hierarchy2"/>
    <dgm:cxn modelId="{2BDE99B9-835F-0D47-BDDB-945AA6B8A6AD}" type="presParOf" srcId="{6D378963-C073-3049-BD0F-35DFC1C10BC0}" destId="{3AA64621-BE78-CF47-816C-28DCC27870A6}" srcOrd="2" destOrd="0" presId="urn:microsoft.com/office/officeart/2005/8/layout/hierarchy2"/>
    <dgm:cxn modelId="{C00D24A7-11A2-D847-B457-75BF058166BE}" type="presParOf" srcId="{3AA64621-BE78-CF47-816C-28DCC27870A6}" destId="{0C6D37C9-F74B-2143-AA97-4D902E821C8A}" srcOrd="0" destOrd="0" presId="urn:microsoft.com/office/officeart/2005/8/layout/hierarchy2"/>
    <dgm:cxn modelId="{225928E6-4D81-6F41-B9F3-B7D3DE53C792}" type="presParOf" srcId="{6D378963-C073-3049-BD0F-35DFC1C10BC0}" destId="{A5950812-9EF5-6A40-8153-8279D278B9E7}" srcOrd="3" destOrd="0" presId="urn:microsoft.com/office/officeart/2005/8/layout/hierarchy2"/>
    <dgm:cxn modelId="{69371520-A5A2-7441-8EF9-0B81B92FEB00}" type="presParOf" srcId="{A5950812-9EF5-6A40-8153-8279D278B9E7}" destId="{A304EF50-ECBB-544F-8E4A-D9FF8BDF1ABB}" srcOrd="0" destOrd="0" presId="urn:microsoft.com/office/officeart/2005/8/layout/hierarchy2"/>
    <dgm:cxn modelId="{2CBB4CF7-B936-DE49-BE90-2F9C33B330A7}" type="presParOf" srcId="{A5950812-9EF5-6A40-8153-8279D278B9E7}" destId="{3F2B4D4B-0FEE-9A4F-8896-DBFAA2F76D78}" srcOrd="1" destOrd="0" presId="urn:microsoft.com/office/officeart/2005/8/layout/hierarchy2"/>
    <dgm:cxn modelId="{7C3A4A4E-9660-5340-91AB-65FE82CAB800}" type="presParOf" srcId="{3F2B4D4B-0FEE-9A4F-8896-DBFAA2F76D78}" destId="{97790D5D-600C-9C45-8729-805E4C936C1F}" srcOrd="0" destOrd="0" presId="urn:microsoft.com/office/officeart/2005/8/layout/hierarchy2"/>
    <dgm:cxn modelId="{8C1D6280-19B7-A541-8F3F-E852A6CA836E}" type="presParOf" srcId="{97790D5D-600C-9C45-8729-805E4C936C1F}" destId="{606795ED-8A95-7A48-B796-8277F561C59D}" srcOrd="0" destOrd="0" presId="urn:microsoft.com/office/officeart/2005/8/layout/hierarchy2"/>
    <dgm:cxn modelId="{03034670-4C6D-3C43-95C6-896AA81664FF}" type="presParOf" srcId="{3F2B4D4B-0FEE-9A4F-8896-DBFAA2F76D78}" destId="{DEB9F000-BE1F-1F48-9862-06DC555EA8D9}" srcOrd="1" destOrd="0" presId="urn:microsoft.com/office/officeart/2005/8/layout/hierarchy2"/>
    <dgm:cxn modelId="{1CE594B0-92FE-E148-B5DD-14FD740E4B52}" type="presParOf" srcId="{DEB9F000-BE1F-1F48-9862-06DC555EA8D9}" destId="{75C94311-786F-AB41-8DE4-EAEE1461F42C}" srcOrd="0" destOrd="0" presId="urn:microsoft.com/office/officeart/2005/8/layout/hierarchy2"/>
    <dgm:cxn modelId="{ACB5E493-57FC-FF42-84EC-1B7259D76C1E}" type="presParOf" srcId="{DEB9F000-BE1F-1F48-9862-06DC555EA8D9}" destId="{195AF972-F67B-F048-A258-6C9E8C378CEC}" srcOrd="1" destOrd="0" presId="urn:microsoft.com/office/officeart/2005/8/layout/hierarchy2"/>
    <dgm:cxn modelId="{0F507832-146D-D042-9500-2E02D8616D4C}" type="presParOf" srcId="{71BAA91B-D229-4143-822C-4A6F613E4F16}" destId="{DDB5F8E6-43F3-7B46-99C1-360011F7EFCB}" srcOrd="2" destOrd="0" presId="urn:microsoft.com/office/officeart/2005/8/layout/hierarchy2"/>
    <dgm:cxn modelId="{90C0AFD2-9DE3-384F-B48E-4254F0BE1F2E}" type="presParOf" srcId="{DDB5F8E6-43F3-7B46-99C1-360011F7EFCB}" destId="{D254EC5D-A4C9-C54C-BD0D-8BB1E67CB4EE}" srcOrd="0" destOrd="0" presId="urn:microsoft.com/office/officeart/2005/8/layout/hierarchy2"/>
    <dgm:cxn modelId="{8E1C5B1F-1638-E245-8D43-99E8D9668EE1}" type="presParOf" srcId="{71BAA91B-D229-4143-822C-4A6F613E4F16}" destId="{2AA110DC-860A-D743-ABED-6FD67D74DBD5}" srcOrd="3" destOrd="0" presId="urn:microsoft.com/office/officeart/2005/8/layout/hierarchy2"/>
    <dgm:cxn modelId="{27090BE2-0B5B-A546-83FC-000EC9863629}" type="presParOf" srcId="{2AA110DC-860A-D743-ABED-6FD67D74DBD5}" destId="{BE324AAB-737A-FA42-94D3-2E8A054C17CB}" srcOrd="0" destOrd="0" presId="urn:microsoft.com/office/officeart/2005/8/layout/hierarchy2"/>
    <dgm:cxn modelId="{DE8084ED-B6E9-EE41-A1C0-91D3A741AE45}" type="presParOf" srcId="{2AA110DC-860A-D743-ABED-6FD67D74DBD5}" destId="{C3C487A8-E674-654E-936C-055C8DA18815}" srcOrd="1" destOrd="0" presId="urn:microsoft.com/office/officeart/2005/8/layout/hierarchy2"/>
    <dgm:cxn modelId="{B6767863-9258-2545-81D4-4F378F1D1A91}" type="presParOf" srcId="{C3C487A8-E674-654E-936C-055C8DA18815}" destId="{F7F81835-7FE8-7343-B25E-6B03BF55E64D}" srcOrd="0" destOrd="0" presId="urn:microsoft.com/office/officeart/2005/8/layout/hierarchy2"/>
    <dgm:cxn modelId="{4B2402D8-D6DF-2744-A41C-34C9430695E8}" type="presParOf" srcId="{F7F81835-7FE8-7343-B25E-6B03BF55E64D}" destId="{82C6A6AB-2F48-4E47-8B03-9091F20C1EBE}" srcOrd="0" destOrd="0" presId="urn:microsoft.com/office/officeart/2005/8/layout/hierarchy2"/>
    <dgm:cxn modelId="{1B569B2F-514C-0241-B238-CB5FD2086763}" type="presParOf" srcId="{C3C487A8-E674-654E-936C-055C8DA18815}" destId="{6724E10C-BB19-AB45-9A5E-3D43C0902499}" srcOrd="1" destOrd="0" presId="urn:microsoft.com/office/officeart/2005/8/layout/hierarchy2"/>
    <dgm:cxn modelId="{29378E06-7AA6-964D-8675-D4F4A5EF736C}" type="presParOf" srcId="{6724E10C-BB19-AB45-9A5E-3D43C0902499}" destId="{DF323086-02D5-784E-81DC-749CF4326D2D}" srcOrd="0" destOrd="0" presId="urn:microsoft.com/office/officeart/2005/8/layout/hierarchy2"/>
    <dgm:cxn modelId="{C4FF3F85-E5B0-6544-9D55-33344D0765AD}" type="presParOf" srcId="{6724E10C-BB19-AB45-9A5E-3D43C0902499}" destId="{C2D9C5D8-1BE9-B542-8C85-1E17C63A6086}" srcOrd="1" destOrd="0" presId="urn:microsoft.com/office/officeart/2005/8/layout/hierarchy2"/>
    <dgm:cxn modelId="{6D4715DE-3F9D-DB4E-9FC4-D60B9528970B}" type="presParOf" srcId="{C2D9C5D8-1BE9-B542-8C85-1E17C63A6086}" destId="{F9C6DF1A-01F4-2241-B911-D8AEEFF69062}" srcOrd="0" destOrd="0" presId="urn:microsoft.com/office/officeart/2005/8/layout/hierarchy2"/>
    <dgm:cxn modelId="{71BCF066-2C9B-0B40-8AA5-8B445DC2F7D3}" type="presParOf" srcId="{F9C6DF1A-01F4-2241-B911-D8AEEFF69062}" destId="{6083758D-11A3-DC48-ADAE-359F78850360}" srcOrd="0" destOrd="0" presId="urn:microsoft.com/office/officeart/2005/8/layout/hierarchy2"/>
    <dgm:cxn modelId="{9067F447-4C76-A94E-BDE2-4BB22167BA5F}" type="presParOf" srcId="{C2D9C5D8-1BE9-B542-8C85-1E17C63A6086}" destId="{EB06E3FA-B2FA-D549-B946-91FBCFEB3F68}" srcOrd="1" destOrd="0" presId="urn:microsoft.com/office/officeart/2005/8/layout/hierarchy2"/>
    <dgm:cxn modelId="{46D50965-CE6C-7640-B22F-D073211D6F13}" type="presParOf" srcId="{EB06E3FA-B2FA-D549-B946-91FBCFEB3F68}" destId="{E3282A35-09A0-584F-A83D-BE563029DEA0}" srcOrd="0" destOrd="0" presId="urn:microsoft.com/office/officeart/2005/8/layout/hierarchy2"/>
    <dgm:cxn modelId="{313576A3-119A-0447-AE87-608DBB5F541C}" type="presParOf" srcId="{EB06E3FA-B2FA-D549-B946-91FBCFEB3F68}" destId="{48E93FF0-1826-B64C-9452-3F9BA59A9C06}" srcOrd="1" destOrd="0" presId="urn:microsoft.com/office/officeart/2005/8/layout/hierarchy2"/>
    <dgm:cxn modelId="{901BADED-FA77-E947-80D9-2B5A1C4C4DC9}" type="presParOf" srcId="{48E93FF0-1826-B64C-9452-3F9BA59A9C06}" destId="{48ADE6A9-8016-1547-B517-F9C3F0AD3525}" srcOrd="0" destOrd="0" presId="urn:microsoft.com/office/officeart/2005/8/layout/hierarchy2"/>
    <dgm:cxn modelId="{5338646D-9C94-994B-9430-4C811A551CE5}" type="presParOf" srcId="{48ADE6A9-8016-1547-B517-F9C3F0AD3525}" destId="{AAF6C122-F411-A347-AF6F-CC46CBC3838A}" srcOrd="0" destOrd="0" presId="urn:microsoft.com/office/officeart/2005/8/layout/hierarchy2"/>
    <dgm:cxn modelId="{CE4127B8-F2A8-3045-8885-E7B893A49FB9}" type="presParOf" srcId="{48E93FF0-1826-B64C-9452-3F9BA59A9C06}" destId="{2E99C98B-9FF8-DF4D-A758-D4E8A17C1739}" srcOrd="1" destOrd="0" presId="urn:microsoft.com/office/officeart/2005/8/layout/hierarchy2"/>
    <dgm:cxn modelId="{7AAED41D-0422-DE47-8B13-284440CF2ABD}" type="presParOf" srcId="{2E99C98B-9FF8-DF4D-A758-D4E8A17C1739}" destId="{86B83C20-EA2C-8C4D-AF80-786236B04869}" srcOrd="0" destOrd="0" presId="urn:microsoft.com/office/officeart/2005/8/layout/hierarchy2"/>
    <dgm:cxn modelId="{3F80D991-6B60-C443-A7EE-333FC5A82F4F}" type="presParOf" srcId="{2E99C98B-9FF8-DF4D-A758-D4E8A17C1739}" destId="{808FC964-450A-CC45-8F94-80BF109A80EE}" srcOrd="1" destOrd="0" presId="urn:microsoft.com/office/officeart/2005/8/layout/hierarchy2"/>
    <dgm:cxn modelId="{2D1442C2-5F41-7747-8380-D4CFD0C57525}" type="presParOf" srcId="{808FC964-450A-CC45-8F94-80BF109A80EE}" destId="{26B09A59-BDB3-854A-829A-1C90CA859C69}" srcOrd="0" destOrd="0" presId="urn:microsoft.com/office/officeart/2005/8/layout/hierarchy2"/>
    <dgm:cxn modelId="{C1937F6A-A9CF-C24A-A8F1-0619D23B82B6}" type="presParOf" srcId="{26B09A59-BDB3-854A-829A-1C90CA859C69}" destId="{F4B81E7F-F3C0-BB4E-8908-9E1800D1A6E8}" srcOrd="0" destOrd="0" presId="urn:microsoft.com/office/officeart/2005/8/layout/hierarchy2"/>
    <dgm:cxn modelId="{D9C2FE95-EFC0-0A42-B1FF-F94A6039E8F6}" type="presParOf" srcId="{808FC964-450A-CC45-8F94-80BF109A80EE}" destId="{048D4213-25A8-4D4B-94F5-DB155508DC37}" srcOrd="1" destOrd="0" presId="urn:microsoft.com/office/officeart/2005/8/layout/hierarchy2"/>
    <dgm:cxn modelId="{30765E1E-9FE4-8D4F-962B-EAA25E06DB79}" type="presParOf" srcId="{048D4213-25A8-4D4B-94F5-DB155508DC37}" destId="{7973BF84-231A-AB42-8681-B1C3B6F94141}" srcOrd="0" destOrd="0" presId="urn:microsoft.com/office/officeart/2005/8/layout/hierarchy2"/>
    <dgm:cxn modelId="{05DA549D-4F11-0449-B49B-62AA078CEE95}" type="presParOf" srcId="{048D4213-25A8-4D4B-94F5-DB155508DC37}" destId="{1762F1D4-28B4-754E-98C5-0586B2E3BD35}" srcOrd="1" destOrd="0" presId="urn:microsoft.com/office/officeart/2005/8/layout/hierarchy2"/>
    <dgm:cxn modelId="{C835248D-28C5-AD42-9304-66B8D02A76BF}" type="presParOf" srcId="{1762F1D4-28B4-754E-98C5-0586B2E3BD35}" destId="{F2D8ACD7-4BB0-8147-B6E9-3D50F312216B}" srcOrd="0" destOrd="0" presId="urn:microsoft.com/office/officeart/2005/8/layout/hierarchy2"/>
    <dgm:cxn modelId="{DF1EE2E1-75F9-8B43-99B5-E8BA6D8BB16F}" type="presParOf" srcId="{F2D8ACD7-4BB0-8147-B6E9-3D50F312216B}" destId="{71249585-D07D-9C4F-B9A6-9C74A105AA83}" srcOrd="0" destOrd="0" presId="urn:microsoft.com/office/officeart/2005/8/layout/hierarchy2"/>
    <dgm:cxn modelId="{E1DF9B53-6BA0-F547-AA5D-8727165CF6B4}" type="presParOf" srcId="{1762F1D4-28B4-754E-98C5-0586B2E3BD35}" destId="{841E0297-5686-FB4F-8067-F49D6E7AA1F4}" srcOrd="1" destOrd="0" presId="urn:microsoft.com/office/officeart/2005/8/layout/hierarchy2"/>
    <dgm:cxn modelId="{46CAB315-2C7F-CE47-BF71-43F970D2D095}" type="presParOf" srcId="{841E0297-5686-FB4F-8067-F49D6E7AA1F4}" destId="{224876AC-9A4D-6147-B079-0FAA4BFDC545}" srcOrd="0" destOrd="0" presId="urn:microsoft.com/office/officeart/2005/8/layout/hierarchy2"/>
    <dgm:cxn modelId="{3C57BEE0-C5C2-D04A-82E9-435C76EE830F}" type="presParOf" srcId="{841E0297-5686-FB4F-8067-F49D6E7AA1F4}" destId="{888BF971-38F0-0C48-B210-F6B49995EC2B}" srcOrd="1" destOrd="0" presId="urn:microsoft.com/office/officeart/2005/8/layout/hierarchy2"/>
    <dgm:cxn modelId="{C7D5BE74-B57D-D749-AF87-33CA04B3F643}" type="presParOf" srcId="{888BF971-38F0-0C48-B210-F6B49995EC2B}" destId="{10B4C6C8-63A0-9340-BE52-5302A27D65BA}" srcOrd="0" destOrd="0" presId="urn:microsoft.com/office/officeart/2005/8/layout/hierarchy2"/>
    <dgm:cxn modelId="{D20241EB-3251-3C4E-BCBC-EC9CAF8E171B}" type="presParOf" srcId="{10B4C6C8-63A0-9340-BE52-5302A27D65BA}" destId="{5D870B33-0C52-C441-ADD7-577DA15D0D40}" srcOrd="0" destOrd="0" presId="urn:microsoft.com/office/officeart/2005/8/layout/hierarchy2"/>
    <dgm:cxn modelId="{F55B838D-E21B-A642-9D62-7E5BD4E40CED}" type="presParOf" srcId="{888BF971-38F0-0C48-B210-F6B49995EC2B}" destId="{80990A32-0979-F147-ADF6-6B3A71D5A2CB}" srcOrd="1" destOrd="0" presId="urn:microsoft.com/office/officeart/2005/8/layout/hierarchy2"/>
    <dgm:cxn modelId="{5B4AF40C-224A-F24E-9307-5C1B2EF3138B}" type="presParOf" srcId="{80990A32-0979-F147-ADF6-6B3A71D5A2CB}" destId="{9E1C03B0-5AD9-084A-9A27-610F9F718FD1}" srcOrd="0" destOrd="0" presId="urn:microsoft.com/office/officeart/2005/8/layout/hierarchy2"/>
    <dgm:cxn modelId="{5E91A7C1-A7CA-C642-B65E-E3B7565E33EB}" type="presParOf" srcId="{80990A32-0979-F147-ADF6-6B3A71D5A2CB}" destId="{114BC05A-DEF6-F34E-9A19-961C133E4644}" srcOrd="1" destOrd="0" presId="urn:microsoft.com/office/officeart/2005/8/layout/hierarchy2"/>
    <dgm:cxn modelId="{6F4C0CAB-B7D0-5646-9680-54E1E049FBC6}" type="presParOf" srcId="{114BC05A-DEF6-F34E-9A19-961C133E4644}" destId="{7D47A913-8681-874F-BA02-57603D54DAD6}" srcOrd="0" destOrd="0" presId="urn:microsoft.com/office/officeart/2005/8/layout/hierarchy2"/>
    <dgm:cxn modelId="{281CF554-F178-AE4D-B8FE-C8768F5C4384}" type="presParOf" srcId="{7D47A913-8681-874F-BA02-57603D54DAD6}" destId="{3C158170-FEE7-884B-9B58-3A7673E09000}" srcOrd="0" destOrd="0" presId="urn:microsoft.com/office/officeart/2005/8/layout/hierarchy2"/>
    <dgm:cxn modelId="{21AFFA99-CDC9-8341-8E34-D0CA849A73AD}" type="presParOf" srcId="{114BC05A-DEF6-F34E-9A19-961C133E4644}" destId="{5DD6E9A5-8B3A-E54A-B076-977920D1BDC2}" srcOrd="1" destOrd="0" presId="urn:microsoft.com/office/officeart/2005/8/layout/hierarchy2"/>
    <dgm:cxn modelId="{29732F96-E45D-AB43-82F8-4A25BC4833CB}" type="presParOf" srcId="{5DD6E9A5-8B3A-E54A-B076-977920D1BDC2}" destId="{CDE47264-7D9E-A548-9185-FEE544D58126}" srcOrd="0" destOrd="0" presId="urn:microsoft.com/office/officeart/2005/8/layout/hierarchy2"/>
    <dgm:cxn modelId="{141FEFE6-3B15-2B48-97D8-2A8B7126824E}" type="presParOf" srcId="{5DD6E9A5-8B3A-E54A-B076-977920D1BDC2}" destId="{1FA1E17F-BE74-B342-8DA0-F6A30E2E3A9F}" srcOrd="1" destOrd="0" presId="urn:microsoft.com/office/officeart/2005/8/layout/hierarchy2"/>
    <dgm:cxn modelId="{94565A4A-D2B6-5048-81D9-9028E058FF4C}" type="presParOf" srcId="{48E93FF0-1826-B64C-9452-3F9BA59A9C06}" destId="{5BD609EF-5FE4-EF42-8313-004FC213A718}" srcOrd="2" destOrd="0" presId="urn:microsoft.com/office/officeart/2005/8/layout/hierarchy2"/>
    <dgm:cxn modelId="{CF1DC038-71E6-164E-AB22-4A10F216544C}" type="presParOf" srcId="{5BD609EF-5FE4-EF42-8313-004FC213A718}" destId="{48DDDC76-08BF-F24A-ADD9-E238CE5060C0}" srcOrd="0" destOrd="0" presId="urn:microsoft.com/office/officeart/2005/8/layout/hierarchy2"/>
    <dgm:cxn modelId="{3964DC0F-B8B6-B14F-9F4F-B5CA88F761A3}" type="presParOf" srcId="{48E93FF0-1826-B64C-9452-3F9BA59A9C06}" destId="{3030B7EA-C541-0B45-8FDB-FD1BFEF1F086}" srcOrd="3" destOrd="0" presId="urn:microsoft.com/office/officeart/2005/8/layout/hierarchy2"/>
    <dgm:cxn modelId="{1B389415-C18D-A14B-A0B9-BCDF358776D5}" type="presParOf" srcId="{3030B7EA-C541-0B45-8FDB-FD1BFEF1F086}" destId="{612B0B8F-949F-2A44-8217-641C741514EF}" srcOrd="0" destOrd="0" presId="urn:microsoft.com/office/officeart/2005/8/layout/hierarchy2"/>
    <dgm:cxn modelId="{06192CD0-11F0-1745-85B0-68DF39834C35}" type="presParOf" srcId="{3030B7EA-C541-0B45-8FDB-FD1BFEF1F086}" destId="{C7CEF5FC-45F8-3442-8725-541E97CFC93B}" srcOrd="1" destOrd="0" presId="urn:microsoft.com/office/officeart/2005/8/layout/hierarchy2"/>
    <dgm:cxn modelId="{F23C8B52-F2E0-F34D-894F-9F1D5D4B2EB9}" type="presParOf" srcId="{C3C487A8-E674-654E-936C-055C8DA18815}" destId="{8F9CFD70-0DC6-474A-94D6-6C3C7C057C5A}" srcOrd="2" destOrd="0" presId="urn:microsoft.com/office/officeart/2005/8/layout/hierarchy2"/>
    <dgm:cxn modelId="{8A27CC5F-3E03-5C44-A0CE-B9C8F98A270C}" type="presParOf" srcId="{8F9CFD70-0DC6-474A-94D6-6C3C7C057C5A}" destId="{3E4E1DAC-6223-2E4F-816D-0F8A01803276}" srcOrd="0" destOrd="0" presId="urn:microsoft.com/office/officeart/2005/8/layout/hierarchy2"/>
    <dgm:cxn modelId="{1718A86C-38A0-134D-81F1-8B0425CAA46E}" type="presParOf" srcId="{C3C487A8-E674-654E-936C-055C8DA18815}" destId="{E0263CD9-6D49-1C46-9E99-024E170B94A9}" srcOrd="3" destOrd="0" presId="urn:microsoft.com/office/officeart/2005/8/layout/hierarchy2"/>
    <dgm:cxn modelId="{15964C20-1BAB-4541-B5D2-BBBB9B05B9ED}" type="presParOf" srcId="{E0263CD9-6D49-1C46-9E99-024E170B94A9}" destId="{00583AB9-FA67-BA4B-9E4F-512EFB62EF66}" srcOrd="0" destOrd="0" presId="urn:microsoft.com/office/officeart/2005/8/layout/hierarchy2"/>
    <dgm:cxn modelId="{FEA5A5BB-039A-F140-98B4-1AFF9212B2DE}" type="presParOf" srcId="{E0263CD9-6D49-1C46-9E99-024E170B94A9}" destId="{3F239CBC-4D83-034F-BFAE-F69DF224E057}" srcOrd="1" destOrd="0" presId="urn:microsoft.com/office/officeart/2005/8/layout/hierarchy2"/>
    <dgm:cxn modelId="{6736DB37-9FAC-5B4E-9CED-B318755235F6}" type="presParOf" srcId="{3F239CBC-4D83-034F-BFAE-F69DF224E057}" destId="{C2702BB1-30A3-F24A-8E62-23A4BB663109}" srcOrd="0" destOrd="0" presId="urn:microsoft.com/office/officeart/2005/8/layout/hierarchy2"/>
    <dgm:cxn modelId="{00DEDB3D-F6A1-F444-A5EC-6C0C2B7FD35C}" type="presParOf" srcId="{C2702BB1-30A3-F24A-8E62-23A4BB663109}" destId="{8C5FEB1F-1B08-BA49-9B93-28EFAA12C48F}" srcOrd="0" destOrd="0" presId="urn:microsoft.com/office/officeart/2005/8/layout/hierarchy2"/>
    <dgm:cxn modelId="{DE74ABD1-20DD-E648-9111-70A7ECA3F816}" type="presParOf" srcId="{3F239CBC-4D83-034F-BFAE-F69DF224E057}" destId="{643C03EC-EBCE-2E46-879E-B03471E543EB}" srcOrd="1" destOrd="0" presId="urn:microsoft.com/office/officeart/2005/8/layout/hierarchy2"/>
    <dgm:cxn modelId="{2DCDD120-4F5A-E846-8041-7D0A2C2A5E3C}" type="presParOf" srcId="{643C03EC-EBCE-2E46-879E-B03471E543EB}" destId="{D8453D51-50EE-0F4F-B3D6-5B82B5180863}" srcOrd="0" destOrd="0" presId="urn:microsoft.com/office/officeart/2005/8/layout/hierarchy2"/>
    <dgm:cxn modelId="{C69542B6-874D-AC44-BCE9-F3050765B903}" type="presParOf" srcId="{643C03EC-EBCE-2E46-879E-B03471E543EB}" destId="{DE2D3A4D-A2A3-9F49-B0FB-29F5F06C3FD3}" srcOrd="1" destOrd="0" presId="urn:microsoft.com/office/officeart/2005/8/layout/hierarchy2"/>
    <dgm:cxn modelId="{3F19381C-8760-B945-946C-514A12F8ED8A}" type="presParOf" srcId="{DE2D3A4D-A2A3-9F49-B0FB-29F5F06C3FD3}" destId="{BC40DFA9-B885-A64D-9607-AFDDF1CC8310}" srcOrd="0" destOrd="0" presId="urn:microsoft.com/office/officeart/2005/8/layout/hierarchy2"/>
    <dgm:cxn modelId="{AEDB4A16-267E-4D4C-97E7-E775EFBA1061}" type="presParOf" srcId="{BC40DFA9-B885-A64D-9607-AFDDF1CC8310}" destId="{516F3A84-9335-8143-812A-1B778775BB8F}" srcOrd="0" destOrd="0" presId="urn:microsoft.com/office/officeart/2005/8/layout/hierarchy2"/>
    <dgm:cxn modelId="{7F0B3EF0-335F-3A4D-94B5-74B8527696BA}" type="presParOf" srcId="{DE2D3A4D-A2A3-9F49-B0FB-29F5F06C3FD3}" destId="{BD8ED396-C36C-9D48-B94E-9527A85081A4}" srcOrd="1" destOrd="0" presId="urn:microsoft.com/office/officeart/2005/8/layout/hierarchy2"/>
    <dgm:cxn modelId="{7410796F-8FC7-7E44-A2E2-187A189E38C0}" type="presParOf" srcId="{BD8ED396-C36C-9D48-B94E-9527A85081A4}" destId="{014BD4E4-7E39-C244-ACC8-488B30BABF47}" srcOrd="0" destOrd="0" presId="urn:microsoft.com/office/officeart/2005/8/layout/hierarchy2"/>
    <dgm:cxn modelId="{F79B1164-0EAB-C349-B9D4-95212C1C23D4}" type="presParOf" srcId="{BD8ED396-C36C-9D48-B94E-9527A85081A4}" destId="{003850A0-9D1B-0345-9AD6-362BDBE7C05F}" srcOrd="1" destOrd="0" presId="urn:microsoft.com/office/officeart/2005/8/layout/hierarchy2"/>
    <dgm:cxn modelId="{C3371348-DCA5-884C-BFA2-7520A460882D}" type="presParOf" srcId="{003850A0-9D1B-0345-9AD6-362BDBE7C05F}" destId="{3F7D99EF-7ED2-7343-AD5E-34000E87FB9C}" srcOrd="0" destOrd="0" presId="urn:microsoft.com/office/officeart/2005/8/layout/hierarchy2"/>
    <dgm:cxn modelId="{230D9135-0FF8-034F-A7A3-596E956EB941}" type="presParOf" srcId="{3F7D99EF-7ED2-7343-AD5E-34000E87FB9C}" destId="{6400B1FD-0716-A642-A41D-429D997BEEA2}" srcOrd="0" destOrd="0" presId="urn:microsoft.com/office/officeart/2005/8/layout/hierarchy2"/>
    <dgm:cxn modelId="{854A5D48-6E39-9746-B793-5F219DF5E909}" type="presParOf" srcId="{003850A0-9D1B-0345-9AD6-362BDBE7C05F}" destId="{86C0C939-5A1F-5847-B732-FA208231BC00}" srcOrd="1" destOrd="0" presId="urn:microsoft.com/office/officeart/2005/8/layout/hierarchy2"/>
    <dgm:cxn modelId="{B55800D7-51D5-C348-A601-8DB37B0A939D}" type="presParOf" srcId="{86C0C939-5A1F-5847-B732-FA208231BC00}" destId="{E92E07B0-DE5E-384F-9EE3-B2307159E599}" srcOrd="0" destOrd="0" presId="urn:microsoft.com/office/officeart/2005/8/layout/hierarchy2"/>
    <dgm:cxn modelId="{A31C8925-6957-8444-AF02-F39DAC5693E6}" type="presParOf" srcId="{86C0C939-5A1F-5847-B732-FA208231BC00}" destId="{2647C3EB-7290-FD4F-8DB2-1A87B9F0D5C2}" srcOrd="1" destOrd="0" presId="urn:microsoft.com/office/officeart/2005/8/layout/hierarchy2"/>
    <dgm:cxn modelId="{E488FABF-CC26-2D45-8370-2B7E08F7139C}" type="presParOf" srcId="{2647C3EB-7290-FD4F-8DB2-1A87B9F0D5C2}" destId="{C8C81FDB-DF41-524C-9613-9D6B47CD1AD2}" srcOrd="0" destOrd="0" presId="urn:microsoft.com/office/officeart/2005/8/layout/hierarchy2"/>
    <dgm:cxn modelId="{A80DCBF3-26E0-0942-8FA9-81E7A278FAE4}" type="presParOf" srcId="{C8C81FDB-DF41-524C-9613-9D6B47CD1AD2}" destId="{7C468225-1F23-8243-A6D2-A1AE871CB8CC}" srcOrd="0" destOrd="0" presId="urn:microsoft.com/office/officeart/2005/8/layout/hierarchy2"/>
    <dgm:cxn modelId="{48D07CB0-8558-3048-8C89-BD39C3517167}" type="presParOf" srcId="{2647C3EB-7290-FD4F-8DB2-1A87B9F0D5C2}" destId="{3122B2A2-2C3B-7148-8736-213E86DACFF1}" srcOrd="1" destOrd="0" presId="urn:microsoft.com/office/officeart/2005/8/layout/hierarchy2"/>
    <dgm:cxn modelId="{2D0B047F-F53A-AF46-9E26-C5BB2EF3146E}" type="presParOf" srcId="{3122B2A2-2C3B-7148-8736-213E86DACFF1}" destId="{342966DC-50D2-6247-8A44-2C4E917F2E34}" srcOrd="0" destOrd="0" presId="urn:microsoft.com/office/officeart/2005/8/layout/hierarchy2"/>
    <dgm:cxn modelId="{EFEEE88C-131B-3145-9D2E-E3F21B4B8C8A}" type="presParOf" srcId="{3122B2A2-2C3B-7148-8736-213E86DACFF1}" destId="{0003DD08-FEF8-394A-A8AC-2B5207846314}" srcOrd="1" destOrd="0" presId="urn:microsoft.com/office/officeart/2005/8/layout/hierarchy2"/>
    <dgm:cxn modelId="{BBFF45B0-A020-104A-85C9-A7A8BF9B0E43}" type="presParOf" srcId="{B34771E4-734D-2349-B2DA-48F28C7B311B}" destId="{46639C30-F943-FA4A-829E-5DD106EA8F21}" srcOrd="2" destOrd="0" presId="urn:microsoft.com/office/officeart/2005/8/layout/hierarchy2"/>
    <dgm:cxn modelId="{E3327DAC-899B-7B49-9A4D-ED0189AB6EA4}" type="presParOf" srcId="{46639C30-F943-FA4A-829E-5DD106EA8F21}" destId="{4A7A42C2-BDF7-C144-93A8-42E6A3D2F6AD}" srcOrd="0" destOrd="0" presId="urn:microsoft.com/office/officeart/2005/8/layout/hierarchy2"/>
    <dgm:cxn modelId="{15AC0C16-F08D-2341-8CFB-0A4D8FE2D84E}" type="presParOf" srcId="{B34771E4-734D-2349-B2DA-48F28C7B311B}" destId="{D1FA88EB-C2FE-5749-A779-D1E50032397E}" srcOrd="3" destOrd="0" presId="urn:microsoft.com/office/officeart/2005/8/layout/hierarchy2"/>
    <dgm:cxn modelId="{CEF365E7-DDCB-6542-A1AA-91F7082360AB}" type="presParOf" srcId="{D1FA88EB-C2FE-5749-A779-D1E50032397E}" destId="{99FD2479-FC0C-524D-BAC0-42E2B86D35EA}" srcOrd="0" destOrd="0" presId="urn:microsoft.com/office/officeart/2005/8/layout/hierarchy2"/>
    <dgm:cxn modelId="{7FF13266-8F93-CC42-8812-22694B28F282}" type="presParOf" srcId="{D1FA88EB-C2FE-5749-A779-D1E50032397E}" destId="{BBC73CC0-7369-C14A-A3F8-69B8B5C2D9A7}" srcOrd="1" destOrd="0" presId="urn:microsoft.com/office/officeart/2005/8/layout/hierarchy2"/>
    <dgm:cxn modelId="{8D338DC9-D3F2-D14F-A98E-9930C6D4C317}" type="presParOf" srcId="{BBC73CC0-7369-C14A-A3F8-69B8B5C2D9A7}" destId="{A8C77237-A5D5-5B48-979D-57931D681994}" srcOrd="0" destOrd="0" presId="urn:microsoft.com/office/officeart/2005/8/layout/hierarchy2"/>
    <dgm:cxn modelId="{3667F3FD-1251-594E-9B21-909741C97109}" type="presParOf" srcId="{A8C77237-A5D5-5B48-979D-57931D681994}" destId="{87F7DDF9-DC0B-0C40-9745-B5B734137499}" srcOrd="0" destOrd="0" presId="urn:microsoft.com/office/officeart/2005/8/layout/hierarchy2"/>
    <dgm:cxn modelId="{49E0FBCC-56BC-CC47-8DAA-1102994B8694}" type="presParOf" srcId="{BBC73CC0-7369-C14A-A3F8-69B8B5C2D9A7}" destId="{9CF7E052-A54E-014D-AC44-30A6EB378035}" srcOrd="1" destOrd="0" presId="urn:microsoft.com/office/officeart/2005/8/layout/hierarchy2"/>
    <dgm:cxn modelId="{07B052A1-0801-A44C-AB8D-3AA73D961E0B}" type="presParOf" srcId="{9CF7E052-A54E-014D-AC44-30A6EB378035}" destId="{8E9748A2-0370-8A4D-9B17-774FFE848B1C}" srcOrd="0" destOrd="0" presId="urn:microsoft.com/office/officeart/2005/8/layout/hierarchy2"/>
    <dgm:cxn modelId="{19ACA34B-A0D0-3F40-A3A9-5CCA55F6072C}" type="presParOf" srcId="{9CF7E052-A54E-014D-AC44-30A6EB378035}" destId="{014CAF34-5264-E243-BCDE-8867A722A888}" srcOrd="1" destOrd="0" presId="urn:microsoft.com/office/officeart/2005/8/layout/hierarchy2"/>
    <dgm:cxn modelId="{F035CA94-49F2-B046-BF20-21BAABAAD48D}" type="presParOf" srcId="{014CAF34-5264-E243-BCDE-8867A722A888}" destId="{DF0C2A82-B461-634F-8C99-133ED3763626}" srcOrd="0" destOrd="0" presId="urn:microsoft.com/office/officeart/2005/8/layout/hierarchy2"/>
    <dgm:cxn modelId="{B77D9066-7E48-8A4C-BAD9-615BF0BCB6FC}" type="presParOf" srcId="{DF0C2A82-B461-634F-8C99-133ED3763626}" destId="{25BB87BF-77D7-0A4C-A2B0-308C41F0010C}" srcOrd="0" destOrd="0" presId="urn:microsoft.com/office/officeart/2005/8/layout/hierarchy2"/>
    <dgm:cxn modelId="{56905283-BCC2-AF47-93C5-7D6BAE5CE072}" type="presParOf" srcId="{014CAF34-5264-E243-BCDE-8867A722A888}" destId="{3B0FAF92-1D6D-8849-8D35-4A4494563ECD}" srcOrd="1" destOrd="0" presId="urn:microsoft.com/office/officeart/2005/8/layout/hierarchy2"/>
    <dgm:cxn modelId="{6639D67E-F286-F640-86F4-E85FE91ABE87}" type="presParOf" srcId="{3B0FAF92-1D6D-8849-8D35-4A4494563ECD}" destId="{A71D1FCF-9D3F-8F40-9BCC-6B98DC31BB72}" srcOrd="0" destOrd="0" presId="urn:microsoft.com/office/officeart/2005/8/layout/hierarchy2"/>
    <dgm:cxn modelId="{3216AD06-0D9E-FC46-A3FE-D7E54D1EB709}" type="presParOf" srcId="{3B0FAF92-1D6D-8849-8D35-4A4494563ECD}" destId="{A67EFF74-24D4-C54B-BF36-2249B9D9158B}" srcOrd="1" destOrd="0" presId="urn:microsoft.com/office/officeart/2005/8/layout/hierarchy2"/>
    <dgm:cxn modelId="{3A703C7A-C311-1E45-896B-E62C90166FB3}" type="presParOf" srcId="{014CAF34-5264-E243-BCDE-8867A722A888}" destId="{03CE3927-E214-3F49-8349-A6205DEDB580}" srcOrd="2" destOrd="0" presId="urn:microsoft.com/office/officeart/2005/8/layout/hierarchy2"/>
    <dgm:cxn modelId="{FF153E24-5EC6-A04B-BBDE-9B7EDFF0A7A0}" type="presParOf" srcId="{03CE3927-E214-3F49-8349-A6205DEDB580}" destId="{16EA7095-9173-F448-AE6E-8BE3EF9467F3}" srcOrd="0" destOrd="0" presId="urn:microsoft.com/office/officeart/2005/8/layout/hierarchy2"/>
    <dgm:cxn modelId="{27AA5129-474C-3F4A-9B7C-4F8A336FD886}" type="presParOf" srcId="{014CAF34-5264-E243-BCDE-8867A722A888}" destId="{54EC66DD-F7F7-D846-AA96-C4F213A4E86A}" srcOrd="3" destOrd="0" presId="urn:microsoft.com/office/officeart/2005/8/layout/hierarchy2"/>
    <dgm:cxn modelId="{FDAAA22D-421B-CD4D-BB2E-E547227413EF}" type="presParOf" srcId="{54EC66DD-F7F7-D846-AA96-C4F213A4E86A}" destId="{CEA8797B-BD9D-1D4A-BAA9-24801C196476}" srcOrd="0" destOrd="0" presId="urn:microsoft.com/office/officeart/2005/8/layout/hierarchy2"/>
    <dgm:cxn modelId="{E920E138-BE4B-9642-B43E-C1BC0FDFA0D6}" type="presParOf" srcId="{54EC66DD-F7F7-D846-AA96-C4F213A4E86A}" destId="{1779E5F8-D6DD-8440-B777-E22AC83DF7E7}" srcOrd="1" destOrd="0" presId="urn:microsoft.com/office/officeart/2005/8/layout/hierarchy2"/>
    <dgm:cxn modelId="{188D2974-7A32-AF4F-8AD5-5CE253741D56}" type="presParOf" srcId="{1779E5F8-D6DD-8440-B777-E22AC83DF7E7}" destId="{39CEA3BC-D8C0-3946-80D2-85BDC10969D5}" srcOrd="0" destOrd="0" presId="urn:microsoft.com/office/officeart/2005/8/layout/hierarchy2"/>
    <dgm:cxn modelId="{F711632F-44AF-3242-AA7C-4C43CAA36287}" type="presParOf" srcId="{39CEA3BC-D8C0-3946-80D2-85BDC10969D5}" destId="{889EB166-40A3-5B4E-8620-46B22E2D3C2F}" srcOrd="0" destOrd="0" presId="urn:microsoft.com/office/officeart/2005/8/layout/hierarchy2"/>
    <dgm:cxn modelId="{C9BACFF7-3CC9-8248-9D0D-F046EA5C4921}" type="presParOf" srcId="{1779E5F8-D6DD-8440-B777-E22AC83DF7E7}" destId="{0DE7007F-F586-164F-9956-293CFCD744D6}" srcOrd="1" destOrd="0" presId="urn:microsoft.com/office/officeart/2005/8/layout/hierarchy2"/>
    <dgm:cxn modelId="{11BD236A-A133-B949-AB79-C03898F3E94D}" type="presParOf" srcId="{0DE7007F-F586-164F-9956-293CFCD744D6}" destId="{61330C02-BB98-C04A-8152-4D8788032F5D}" srcOrd="0" destOrd="0" presId="urn:microsoft.com/office/officeart/2005/8/layout/hierarchy2"/>
    <dgm:cxn modelId="{26D89BA6-B66E-094C-81A3-C3B259680366}" type="presParOf" srcId="{0DE7007F-F586-164F-9956-293CFCD744D6}" destId="{DBA174BB-543E-BD49-B08A-7E1A85687022}" srcOrd="1" destOrd="0" presId="urn:microsoft.com/office/officeart/2005/8/layout/hierarchy2"/>
    <dgm:cxn modelId="{FD04173E-3EFD-1242-A22F-AA7CD762C628}" type="presParOf" srcId="{DBA174BB-543E-BD49-B08A-7E1A85687022}" destId="{ADA3668B-364C-AC4D-86FC-DEBB70314E9F}" srcOrd="0" destOrd="0" presId="urn:microsoft.com/office/officeart/2005/8/layout/hierarchy2"/>
    <dgm:cxn modelId="{53FBAFCE-8874-9A46-9AD9-92245584B81F}" type="presParOf" srcId="{ADA3668B-364C-AC4D-86FC-DEBB70314E9F}" destId="{DB2A7C86-1992-A949-9CA3-585096AAE692}" srcOrd="0" destOrd="0" presId="urn:microsoft.com/office/officeart/2005/8/layout/hierarchy2"/>
    <dgm:cxn modelId="{253981D2-B16A-2B48-AB9C-AA5136E8BFF5}" type="presParOf" srcId="{DBA174BB-543E-BD49-B08A-7E1A85687022}" destId="{2CB3E996-58C3-BA46-8755-3FAFE90B9CFF}" srcOrd="1" destOrd="0" presId="urn:microsoft.com/office/officeart/2005/8/layout/hierarchy2"/>
    <dgm:cxn modelId="{5143A2ED-096D-3948-80EF-17E61AD615CF}" type="presParOf" srcId="{2CB3E996-58C3-BA46-8755-3FAFE90B9CFF}" destId="{B7ABBE53-841D-3C48-8916-5741D8E1B09E}" srcOrd="0" destOrd="0" presId="urn:microsoft.com/office/officeart/2005/8/layout/hierarchy2"/>
    <dgm:cxn modelId="{103D46D3-3E67-5047-BA73-8CF65CBD9847}" type="presParOf" srcId="{2CB3E996-58C3-BA46-8755-3FAFE90B9CFF}" destId="{D42C9238-A3E6-C349-A944-1CD25E05E376}" srcOrd="1" destOrd="0" presId="urn:microsoft.com/office/officeart/2005/8/layout/hierarchy2"/>
    <dgm:cxn modelId="{45CAC9E2-8B79-9B46-81A2-BFF08B44995D}" type="presParOf" srcId="{D42C9238-A3E6-C349-A944-1CD25E05E376}" destId="{B1FC7496-1152-494E-946F-E96AB34E38BE}" srcOrd="0" destOrd="0" presId="urn:microsoft.com/office/officeart/2005/8/layout/hierarchy2"/>
    <dgm:cxn modelId="{19C57F13-75BE-1045-937E-34D8969DA744}" type="presParOf" srcId="{B1FC7496-1152-494E-946F-E96AB34E38BE}" destId="{F01AB082-E616-DA44-8786-7BD40AF12B4D}" srcOrd="0" destOrd="0" presId="urn:microsoft.com/office/officeart/2005/8/layout/hierarchy2"/>
    <dgm:cxn modelId="{B0B0B2C1-E14F-9946-8C22-C008B868E6D5}" type="presParOf" srcId="{D42C9238-A3E6-C349-A944-1CD25E05E376}" destId="{D898113C-95DD-294B-88F1-B670A482AF5B}" srcOrd="1" destOrd="0" presId="urn:microsoft.com/office/officeart/2005/8/layout/hierarchy2"/>
    <dgm:cxn modelId="{F95A281C-B162-AB45-8778-0795855D10BD}" type="presParOf" srcId="{D898113C-95DD-294B-88F1-B670A482AF5B}" destId="{405B004D-7838-7643-AE66-E31836CC4F48}" srcOrd="0" destOrd="0" presId="urn:microsoft.com/office/officeart/2005/8/layout/hierarchy2"/>
    <dgm:cxn modelId="{2B26CCAD-6D6E-CE4A-8EA4-B01318EDE7E9}" type="presParOf" srcId="{D898113C-95DD-294B-88F1-B670A482AF5B}" destId="{E0BBBC59-6732-F44E-8955-204B5F220F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E77A6-8BAA-2C40-921B-AACFCBB5BD1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078758A-C407-D84E-B0EC-FC579BF915A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F2FFBA21-03BB-5649-A08B-80E8703FAAD1}" type="parTrans" cxnId="{C893C425-8B21-C94D-9175-BD3FF425A5C6}">
      <dgm:prSet/>
      <dgm:spPr/>
      <dgm:t>
        <a:bodyPr/>
        <a:lstStyle/>
        <a:p>
          <a:endParaRPr lang="ru-RU"/>
        </a:p>
      </dgm:t>
    </dgm:pt>
    <dgm:pt modelId="{58DDE4C1-7A73-CB45-B73B-3545C8C6B55A}" type="sibTrans" cxnId="{C893C425-8B21-C94D-9175-BD3FF425A5C6}">
      <dgm:prSet/>
      <dgm:spPr/>
      <dgm:t>
        <a:bodyPr/>
        <a:lstStyle/>
        <a:p>
          <a:endParaRPr lang="ru-RU"/>
        </a:p>
      </dgm:t>
    </dgm:pt>
    <dgm:pt modelId="{2E0480EE-B0D3-1F4B-AFEC-2288FD018FF9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A6A7790A-23AC-8B4A-8CD1-E76E16215ABA}" type="parTrans" cxnId="{15C6944F-D2C0-EF4E-8C92-C70235945774}">
      <dgm:prSet/>
      <dgm:spPr/>
      <dgm:t>
        <a:bodyPr/>
        <a:lstStyle/>
        <a:p>
          <a:endParaRPr lang="ru-RU"/>
        </a:p>
      </dgm:t>
    </dgm:pt>
    <dgm:pt modelId="{020A3558-73AA-F24B-82DB-DE7BD4E94FCE}" type="sibTrans" cxnId="{15C6944F-D2C0-EF4E-8C92-C70235945774}">
      <dgm:prSet/>
      <dgm:spPr/>
      <dgm:t>
        <a:bodyPr/>
        <a:lstStyle/>
        <a:p>
          <a:endParaRPr lang="ru-RU"/>
        </a:p>
      </dgm:t>
    </dgm:pt>
    <dgm:pt modelId="{F86B395C-19AA-EA4E-99B1-64E92F26E3A9}">
      <dgm:prSet phldrT="[Текст]"/>
      <dgm:spPr/>
      <dgm:t>
        <a:bodyPr/>
        <a:lstStyle/>
        <a:p>
          <a:r>
            <a:rPr lang="ru-RU" dirty="0"/>
            <a:t>ю</a:t>
          </a:r>
        </a:p>
      </dgm:t>
    </dgm:pt>
    <dgm:pt modelId="{CADFEA89-2F32-3242-A890-9B70464514E2}" type="parTrans" cxnId="{6419379E-DA61-7A49-9BA2-4BF5DE45E43C}">
      <dgm:prSet/>
      <dgm:spPr/>
      <dgm:t>
        <a:bodyPr/>
        <a:lstStyle/>
        <a:p>
          <a:endParaRPr lang="ru-RU"/>
        </a:p>
      </dgm:t>
    </dgm:pt>
    <dgm:pt modelId="{29BC0C41-FE72-E54B-8476-9A51D5515C84}" type="sibTrans" cxnId="{6419379E-DA61-7A49-9BA2-4BF5DE45E43C}">
      <dgm:prSet/>
      <dgm:spPr/>
      <dgm:t>
        <a:bodyPr/>
        <a:lstStyle/>
        <a:p>
          <a:endParaRPr lang="ru-RU"/>
        </a:p>
      </dgm:t>
    </dgm:pt>
    <dgm:pt modelId="{C3A2F51B-AEF0-9346-97FB-E49A4EB61CF4}">
      <dgm:prSet phldrT="[Текст]"/>
      <dgm:spPr/>
      <dgm:t>
        <a:bodyPr/>
        <a:lstStyle/>
        <a:p>
          <a:r>
            <a:rPr lang="ru-RU" dirty="0"/>
            <a:t>м</a:t>
          </a:r>
        </a:p>
      </dgm:t>
    </dgm:pt>
    <dgm:pt modelId="{F9F911FD-916D-C64D-8185-D247BDCE2AD2}" type="parTrans" cxnId="{DBBB4D98-3DD5-244A-B7AA-2675117B9866}">
      <dgm:prSet/>
      <dgm:spPr/>
      <dgm:t>
        <a:bodyPr/>
        <a:lstStyle/>
        <a:p>
          <a:endParaRPr lang="ru-RU"/>
        </a:p>
      </dgm:t>
    </dgm:pt>
    <dgm:pt modelId="{215912DF-BCAE-404A-A554-37260DD0B9AB}" type="sibTrans" cxnId="{DBBB4D98-3DD5-244A-B7AA-2675117B9866}">
      <dgm:prSet/>
      <dgm:spPr/>
      <dgm:t>
        <a:bodyPr/>
        <a:lstStyle/>
        <a:p>
          <a:endParaRPr lang="ru-RU"/>
        </a:p>
      </dgm:t>
    </dgm:pt>
    <dgm:pt modelId="{8C2DA841-E477-0642-83D1-45AFC76700D1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76F18ED4-23FA-EF4B-B936-43D113978197}" type="parTrans" cxnId="{819C2534-3541-0B4C-A0EB-906F19E8483E}">
      <dgm:prSet/>
      <dgm:spPr/>
      <dgm:t>
        <a:bodyPr/>
        <a:lstStyle/>
        <a:p>
          <a:endParaRPr lang="ru-RU"/>
        </a:p>
      </dgm:t>
    </dgm:pt>
    <dgm:pt modelId="{D1BE0A04-C93B-F64A-8904-F545FB43AB79}" type="sibTrans" cxnId="{819C2534-3541-0B4C-A0EB-906F19E8483E}">
      <dgm:prSet/>
      <dgm:spPr/>
      <dgm:t>
        <a:bodyPr/>
        <a:lstStyle/>
        <a:p>
          <a:endParaRPr lang="ru-RU"/>
        </a:p>
      </dgm:t>
    </dgm:pt>
    <dgm:pt modelId="{FDEABEBD-02AD-E249-B5D3-C9FA7A4C423B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B304D012-87FD-E84D-8EC6-6BF9372ADB07}" type="parTrans" cxnId="{80BD8D11-E2C7-994A-9B5C-0DCFD070321C}">
      <dgm:prSet/>
      <dgm:spPr/>
      <dgm:t>
        <a:bodyPr/>
        <a:lstStyle/>
        <a:p>
          <a:endParaRPr lang="ru-RU"/>
        </a:p>
      </dgm:t>
    </dgm:pt>
    <dgm:pt modelId="{120AD56F-8D60-264A-8E26-19176596BC7D}" type="sibTrans" cxnId="{80BD8D11-E2C7-994A-9B5C-0DCFD070321C}">
      <dgm:prSet/>
      <dgm:spPr/>
      <dgm:t>
        <a:bodyPr/>
        <a:lstStyle/>
        <a:p>
          <a:endParaRPr lang="ru-RU"/>
        </a:p>
      </dgm:t>
    </dgm:pt>
    <dgm:pt modelId="{47842995-9D9F-5049-BC6E-884C1A19F246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DEEA8606-3462-F749-B650-DFC985851B04}" type="parTrans" cxnId="{3C19214F-D667-6243-9B10-C67D4D7AFA70}">
      <dgm:prSet/>
      <dgm:spPr/>
      <dgm:t>
        <a:bodyPr/>
        <a:lstStyle/>
        <a:p>
          <a:endParaRPr lang="ru-RU"/>
        </a:p>
      </dgm:t>
    </dgm:pt>
    <dgm:pt modelId="{7B59A86D-90C5-CA4D-8837-8AE3172B04BA}" type="sibTrans" cxnId="{3C19214F-D667-6243-9B10-C67D4D7AFA70}">
      <dgm:prSet/>
      <dgm:spPr/>
      <dgm:t>
        <a:bodyPr/>
        <a:lstStyle/>
        <a:p>
          <a:endParaRPr lang="ru-RU"/>
        </a:p>
      </dgm:t>
    </dgm:pt>
    <dgm:pt modelId="{2D431BB2-0195-E54E-BECE-BA157F399695}">
      <dgm:prSet phldrT="[Текст]"/>
      <dgm:spPr/>
      <dgm:t>
        <a:bodyPr/>
        <a:lstStyle/>
        <a:p>
          <a:r>
            <a:rPr lang="ru-RU" dirty="0"/>
            <a:t>у</a:t>
          </a:r>
        </a:p>
      </dgm:t>
    </dgm:pt>
    <dgm:pt modelId="{3E0C5A63-28A6-A149-BD57-47359CCA82EC}" type="parTrans" cxnId="{7CDFE803-689B-264E-B869-13FA22714486}">
      <dgm:prSet/>
      <dgm:spPr/>
      <dgm:t>
        <a:bodyPr/>
        <a:lstStyle/>
        <a:p>
          <a:endParaRPr lang="ru-RU"/>
        </a:p>
      </dgm:t>
    </dgm:pt>
    <dgm:pt modelId="{F4240405-274B-BE4E-BBA6-11BB8C7DD831}" type="sibTrans" cxnId="{7CDFE803-689B-264E-B869-13FA22714486}">
      <dgm:prSet/>
      <dgm:spPr/>
      <dgm:t>
        <a:bodyPr/>
        <a:lstStyle/>
        <a:p>
          <a:endParaRPr lang="ru-RU"/>
        </a:p>
      </dgm:t>
    </dgm:pt>
    <dgm:pt modelId="{0D349091-BF57-CC47-9DA7-DAC48E52383A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5CD56CD9-CCFE-A740-BF6E-33B239D9DF69}" type="parTrans" cxnId="{6F6FEFF8-6F5A-F442-86C0-C1B13E714C1D}">
      <dgm:prSet/>
      <dgm:spPr/>
      <dgm:t>
        <a:bodyPr/>
        <a:lstStyle/>
        <a:p>
          <a:endParaRPr lang="ru-RU"/>
        </a:p>
      </dgm:t>
    </dgm:pt>
    <dgm:pt modelId="{37F98CE1-1195-1B4B-A6F8-B93A04B9A815}" type="sibTrans" cxnId="{6F6FEFF8-6F5A-F442-86C0-C1B13E714C1D}">
      <dgm:prSet/>
      <dgm:spPr/>
      <dgm:t>
        <a:bodyPr/>
        <a:lstStyle/>
        <a:p>
          <a:endParaRPr lang="ru-RU"/>
        </a:p>
      </dgm:t>
    </dgm:pt>
    <dgm:pt modelId="{E4548E37-9345-B946-A015-F0E6D590089C}">
      <dgm:prSet phldrT="[Текст]"/>
      <dgm:spPr/>
      <dgm:t>
        <a:bodyPr/>
        <a:lstStyle/>
        <a:p>
          <a:r>
            <a:rPr lang="ru-RU" dirty="0"/>
            <a:t>с</a:t>
          </a:r>
        </a:p>
      </dgm:t>
    </dgm:pt>
    <dgm:pt modelId="{3D7A1708-AC71-AD47-9976-60B7F0B77629}" type="parTrans" cxnId="{BC9549D2-BE4D-3B4C-9B75-97C5069E1278}">
      <dgm:prSet/>
      <dgm:spPr/>
      <dgm:t>
        <a:bodyPr/>
        <a:lstStyle/>
        <a:p>
          <a:endParaRPr lang="ru-RU"/>
        </a:p>
      </dgm:t>
    </dgm:pt>
    <dgm:pt modelId="{2D2963EF-EFC6-3249-872E-0E4AD41A6E44}" type="sibTrans" cxnId="{BC9549D2-BE4D-3B4C-9B75-97C5069E1278}">
      <dgm:prSet/>
      <dgm:spPr/>
      <dgm:t>
        <a:bodyPr/>
        <a:lstStyle/>
        <a:p>
          <a:endParaRPr lang="ru-RU"/>
        </a:p>
      </dgm:t>
    </dgm:pt>
    <dgm:pt modelId="{540F4FDD-D6F1-F947-B464-B39E548F4254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A6DFC3A8-9E1C-5847-A344-281FE8F9CC30}" type="parTrans" cxnId="{2D9DA1DA-10F1-C04C-877C-B0D590EE85CD}">
      <dgm:prSet/>
      <dgm:spPr/>
      <dgm:t>
        <a:bodyPr/>
        <a:lstStyle/>
        <a:p>
          <a:endParaRPr lang="ru-RU"/>
        </a:p>
      </dgm:t>
    </dgm:pt>
    <dgm:pt modelId="{96690B15-8B1A-E444-87B9-E66648F1DA66}" type="sibTrans" cxnId="{2D9DA1DA-10F1-C04C-877C-B0D590EE85CD}">
      <dgm:prSet/>
      <dgm:spPr/>
      <dgm:t>
        <a:bodyPr/>
        <a:lstStyle/>
        <a:p>
          <a:endParaRPr lang="ru-RU"/>
        </a:p>
      </dgm:t>
    </dgm:pt>
    <dgm:pt modelId="{B9B71218-076F-7B4E-98C1-9044FD736AD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CCBD1069-A23E-AB4A-B88C-59F97B8574AF}" type="parTrans" cxnId="{F2112084-034E-6944-811A-8B4B0620A7EB}">
      <dgm:prSet/>
      <dgm:spPr/>
      <dgm:t>
        <a:bodyPr/>
        <a:lstStyle/>
        <a:p>
          <a:endParaRPr lang="ru-RU"/>
        </a:p>
      </dgm:t>
    </dgm:pt>
    <dgm:pt modelId="{12A1D5B7-5DD8-4740-96A0-F59852EAA600}" type="sibTrans" cxnId="{F2112084-034E-6944-811A-8B4B0620A7EB}">
      <dgm:prSet/>
      <dgm:spPr/>
      <dgm:t>
        <a:bodyPr/>
        <a:lstStyle/>
        <a:p>
          <a:endParaRPr lang="ru-RU"/>
        </a:p>
      </dgm:t>
    </dgm:pt>
    <dgm:pt modelId="{F00E3534-85A9-4E4A-B988-257E35B5E02E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1B5A4586-D4B3-4E4C-B9D5-9A1075CE100D}" type="parTrans" cxnId="{C0399D65-1828-8E4E-A5FA-E4CD5E9F238A}">
      <dgm:prSet/>
      <dgm:spPr/>
      <dgm:t>
        <a:bodyPr/>
        <a:lstStyle/>
        <a:p>
          <a:endParaRPr lang="ru-RU"/>
        </a:p>
      </dgm:t>
    </dgm:pt>
    <dgm:pt modelId="{D4B6C0D9-DADC-BE4B-8020-8ED5F839823E}" type="sibTrans" cxnId="{C0399D65-1828-8E4E-A5FA-E4CD5E9F238A}">
      <dgm:prSet/>
      <dgm:spPr/>
      <dgm:t>
        <a:bodyPr/>
        <a:lstStyle/>
        <a:p>
          <a:endParaRPr lang="ru-RU"/>
        </a:p>
      </dgm:t>
    </dgm:pt>
    <dgm:pt modelId="{C9CE1BA5-E619-A743-82AD-02C59E49FF2E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B806D6CA-8514-A448-B812-3F9A40010B32}" type="parTrans" cxnId="{02BB9850-C87F-AB48-ABC5-08D442E7661D}">
      <dgm:prSet/>
      <dgm:spPr/>
      <dgm:t>
        <a:bodyPr/>
        <a:lstStyle/>
        <a:p>
          <a:endParaRPr lang="ru-RU"/>
        </a:p>
      </dgm:t>
    </dgm:pt>
    <dgm:pt modelId="{1D21168E-8975-3148-A1AB-B66840C26947}" type="sibTrans" cxnId="{02BB9850-C87F-AB48-ABC5-08D442E7661D}">
      <dgm:prSet/>
      <dgm:spPr/>
      <dgm:t>
        <a:bodyPr/>
        <a:lstStyle/>
        <a:p>
          <a:endParaRPr lang="ru-RU"/>
        </a:p>
      </dgm:t>
    </dgm:pt>
    <dgm:pt modelId="{28E369C0-73AC-6240-A241-B4D1DC02305D}">
      <dgm:prSet phldrT="[Текст]"/>
      <dgm:spPr/>
      <dgm:t>
        <a:bodyPr/>
        <a:lstStyle/>
        <a:p>
          <a:r>
            <a:rPr lang="ru-RU" dirty="0"/>
            <a:t>д</a:t>
          </a:r>
        </a:p>
      </dgm:t>
    </dgm:pt>
    <dgm:pt modelId="{B71FEED0-E8D6-C446-B06E-737301334EA2}" type="parTrans" cxnId="{26A615D6-3174-BA44-93DC-551898E2F73D}">
      <dgm:prSet/>
      <dgm:spPr/>
      <dgm:t>
        <a:bodyPr/>
        <a:lstStyle/>
        <a:p>
          <a:endParaRPr lang="ru-RU"/>
        </a:p>
      </dgm:t>
    </dgm:pt>
    <dgm:pt modelId="{4E5B096E-1411-FE4C-A055-9E962CF04705}" type="sibTrans" cxnId="{26A615D6-3174-BA44-93DC-551898E2F73D}">
      <dgm:prSet/>
      <dgm:spPr/>
      <dgm:t>
        <a:bodyPr/>
        <a:lstStyle/>
        <a:p>
          <a:endParaRPr lang="ru-RU"/>
        </a:p>
      </dgm:t>
    </dgm:pt>
    <dgm:pt modelId="{7A261CDF-B769-1142-823E-EA1D1221FB1F}">
      <dgm:prSet phldrT="[Текст]"/>
      <dgm:spPr/>
      <dgm:t>
        <a:bodyPr/>
        <a:lstStyle/>
        <a:p>
          <a:r>
            <a:rPr lang="ru-RU" dirty="0"/>
            <a:t>ф</a:t>
          </a:r>
        </a:p>
      </dgm:t>
    </dgm:pt>
    <dgm:pt modelId="{B2EBB6C8-E8EC-9A4C-894F-DEEF764F66FD}" type="parTrans" cxnId="{8647BC4E-1BCE-C244-AA3B-80B9498FF3B4}">
      <dgm:prSet/>
      <dgm:spPr/>
      <dgm:t>
        <a:bodyPr/>
        <a:lstStyle/>
        <a:p>
          <a:endParaRPr lang="ru-RU"/>
        </a:p>
      </dgm:t>
    </dgm:pt>
    <dgm:pt modelId="{FBCB3F04-A439-8947-B987-E89678806DFA}" type="sibTrans" cxnId="{8647BC4E-1BCE-C244-AA3B-80B9498FF3B4}">
      <dgm:prSet/>
      <dgm:spPr/>
      <dgm:t>
        <a:bodyPr/>
        <a:lstStyle/>
        <a:p>
          <a:endParaRPr lang="ru-RU"/>
        </a:p>
      </dgm:t>
    </dgm:pt>
    <dgm:pt modelId="{D8D0C24E-C5EA-7042-BA36-9B5E93618159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CE3C1B3C-102C-F041-AF70-941573FB97D1}" type="parTrans" cxnId="{9FC5A849-53DE-BE42-BB77-0618EE03F7B3}">
      <dgm:prSet/>
      <dgm:spPr/>
      <dgm:t>
        <a:bodyPr/>
        <a:lstStyle/>
        <a:p>
          <a:endParaRPr lang="ru-RU"/>
        </a:p>
      </dgm:t>
    </dgm:pt>
    <dgm:pt modelId="{C530F891-089C-0243-B44C-C162D7AFAB1A}" type="sibTrans" cxnId="{9FC5A849-53DE-BE42-BB77-0618EE03F7B3}">
      <dgm:prSet/>
      <dgm:spPr/>
      <dgm:t>
        <a:bodyPr/>
        <a:lstStyle/>
        <a:p>
          <a:endParaRPr lang="ru-RU"/>
        </a:p>
      </dgm:t>
    </dgm:pt>
    <dgm:pt modelId="{CF360FE0-6724-EF44-BF40-590B2E4BF062}">
      <dgm:prSet phldrT="[Текст]"/>
      <dgm:spPr/>
      <dgm:t>
        <a:bodyPr/>
        <a:lstStyle/>
        <a:p>
          <a:r>
            <a:rPr lang="ru-RU" dirty="0"/>
            <a:t>н</a:t>
          </a:r>
        </a:p>
      </dgm:t>
    </dgm:pt>
    <dgm:pt modelId="{9C8988BF-B898-EB46-A265-2FBAF80309E4}" type="parTrans" cxnId="{BB01BA71-D30A-5F45-9C08-CBB9A4C1D994}">
      <dgm:prSet/>
      <dgm:spPr/>
      <dgm:t>
        <a:bodyPr/>
        <a:lstStyle/>
        <a:p>
          <a:endParaRPr lang="ru-RU"/>
        </a:p>
      </dgm:t>
    </dgm:pt>
    <dgm:pt modelId="{E5244D3A-A6EB-B14C-9C23-775455DBC808}" type="sibTrans" cxnId="{BB01BA71-D30A-5F45-9C08-CBB9A4C1D994}">
      <dgm:prSet/>
      <dgm:spPr/>
      <dgm:t>
        <a:bodyPr/>
        <a:lstStyle/>
        <a:p>
          <a:endParaRPr lang="ru-RU"/>
        </a:p>
      </dgm:t>
    </dgm:pt>
    <dgm:pt modelId="{DF4AC1D6-F919-1C41-9490-CB48E50A881F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A8232E5D-B6AA-0C47-9506-F098FBFEF963}" type="parTrans" cxnId="{DE6DFC53-7630-8341-9623-170BA04072F0}">
      <dgm:prSet/>
      <dgm:spPr/>
      <dgm:t>
        <a:bodyPr/>
        <a:lstStyle/>
        <a:p>
          <a:endParaRPr lang="ru-RU"/>
        </a:p>
      </dgm:t>
    </dgm:pt>
    <dgm:pt modelId="{44299F7B-CC9E-CF48-8A9B-2715C110BE4A}" type="sibTrans" cxnId="{DE6DFC53-7630-8341-9623-170BA04072F0}">
      <dgm:prSet/>
      <dgm:spPr/>
      <dgm:t>
        <a:bodyPr/>
        <a:lstStyle/>
        <a:p>
          <a:endParaRPr lang="ru-RU"/>
        </a:p>
      </dgm:t>
    </dgm:pt>
    <dgm:pt modelId="{AFBE1A4C-4901-3547-B90B-5EB1A89ACFC5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EBEB9D2B-6DAB-B94A-B1FF-39E0C004520A}" type="parTrans" cxnId="{3589C5CB-C8FE-1C48-A03E-FF6872152703}">
      <dgm:prSet/>
      <dgm:spPr/>
      <dgm:t>
        <a:bodyPr/>
        <a:lstStyle/>
        <a:p>
          <a:endParaRPr lang="ru-RU"/>
        </a:p>
      </dgm:t>
    </dgm:pt>
    <dgm:pt modelId="{887A29CF-7D67-FD47-9FB2-3435C8089D3F}" type="sibTrans" cxnId="{3589C5CB-C8FE-1C48-A03E-FF6872152703}">
      <dgm:prSet/>
      <dgm:spPr/>
      <dgm:t>
        <a:bodyPr/>
        <a:lstStyle/>
        <a:p>
          <a:endParaRPr lang="ru-RU"/>
        </a:p>
      </dgm:t>
    </dgm:pt>
    <dgm:pt modelId="{521476D8-9701-D445-9628-63318D69B943}">
      <dgm:prSet phldrT="[Текст]"/>
      <dgm:spPr/>
      <dgm:t>
        <a:bodyPr/>
        <a:lstStyle/>
        <a:p>
          <a:r>
            <a:rPr lang="ru-RU" dirty="0"/>
            <a:t>л</a:t>
          </a:r>
        </a:p>
      </dgm:t>
    </dgm:pt>
    <dgm:pt modelId="{C8202ECA-CA00-7046-B2AF-A313CA2680D5}" type="parTrans" cxnId="{0605ABF0-125F-6948-9C79-680689707C43}">
      <dgm:prSet/>
      <dgm:spPr/>
      <dgm:t>
        <a:bodyPr/>
        <a:lstStyle/>
        <a:p>
          <a:endParaRPr lang="ru-RU"/>
        </a:p>
      </dgm:t>
    </dgm:pt>
    <dgm:pt modelId="{A2B7414E-F369-9F4E-B675-335AE6BD0B55}" type="sibTrans" cxnId="{0605ABF0-125F-6948-9C79-680689707C43}">
      <dgm:prSet/>
      <dgm:spPr/>
      <dgm:t>
        <a:bodyPr/>
        <a:lstStyle/>
        <a:p>
          <a:endParaRPr lang="ru-RU"/>
        </a:p>
      </dgm:t>
    </dgm:pt>
    <dgm:pt modelId="{3C16C696-F854-BA4B-A4CD-DCF26AB207D3}">
      <dgm:prSet phldrT="[Текст]"/>
      <dgm:spPr/>
      <dgm:t>
        <a:bodyPr/>
        <a:lstStyle/>
        <a:p>
          <a:r>
            <a:rPr lang="ru-RU" dirty="0"/>
            <a:t>я</a:t>
          </a:r>
        </a:p>
      </dgm:t>
    </dgm:pt>
    <dgm:pt modelId="{D8AF58F7-7146-F045-83AA-61159B4D3A0F}" type="parTrans" cxnId="{BF84F578-AACE-1043-A829-90190992CDB2}">
      <dgm:prSet/>
      <dgm:spPr/>
      <dgm:t>
        <a:bodyPr/>
        <a:lstStyle/>
        <a:p>
          <a:endParaRPr lang="ru-RU"/>
        </a:p>
      </dgm:t>
    </dgm:pt>
    <dgm:pt modelId="{36E66FAD-BAF4-C14F-95CE-E484EF35B636}" type="sibTrans" cxnId="{BF84F578-AACE-1043-A829-90190992CDB2}">
      <dgm:prSet/>
      <dgm:spPr/>
      <dgm:t>
        <a:bodyPr/>
        <a:lstStyle/>
        <a:p>
          <a:endParaRPr lang="ru-RU"/>
        </a:p>
      </dgm:t>
    </dgm:pt>
    <dgm:pt modelId="{0791FBB2-2EA8-584B-A09B-A94EA9BBE43B}">
      <dgm:prSet phldrT="[Текст]"/>
      <dgm:spPr/>
      <dgm:t>
        <a:bodyPr/>
        <a:lstStyle/>
        <a:p>
          <a:r>
            <a:rPr lang="ru-RU" dirty="0"/>
            <a:t>ж</a:t>
          </a:r>
        </a:p>
      </dgm:t>
    </dgm:pt>
    <dgm:pt modelId="{49DB2A09-8851-7B4C-A7C4-FCED4E01745F}" type="parTrans" cxnId="{5EECC6D9-90EC-1E4E-8808-BFAB761D235A}">
      <dgm:prSet/>
      <dgm:spPr/>
      <dgm:t>
        <a:bodyPr/>
        <a:lstStyle/>
        <a:p>
          <a:endParaRPr lang="ru-RU"/>
        </a:p>
      </dgm:t>
    </dgm:pt>
    <dgm:pt modelId="{49AC4927-5F7D-D44C-95E7-6CF6F9A786DE}" type="sibTrans" cxnId="{5EECC6D9-90EC-1E4E-8808-BFAB761D235A}">
      <dgm:prSet/>
      <dgm:spPr/>
      <dgm:t>
        <a:bodyPr/>
        <a:lstStyle/>
        <a:p>
          <a:endParaRPr lang="ru-RU"/>
        </a:p>
      </dgm:t>
    </dgm:pt>
    <dgm:pt modelId="{E256BD1F-E50A-A241-8EB1-99D2E4A956D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BAB4CADD-6C5F-7340-B577-40AE0EA80228}" type="parTrans" cxnId="{52F28543-E9BB-3B40-BEEC-044665B6FE07}">
      <dgm:prSet/>
      <dgm:spPr/>
      <dgm:t>
        <a:bodyPr/>
        <a:lstStyle/>
        <a:p>
          <a:endParaRPr lang="ru-RU"/>
        </a:p>
      </dgm:t>
    </dgm:pt>
    <dgm:pt modelId="{D8000260-BB1E-844C-BA5D-EA47F96C24D4}" type="sibTrans" cxnId="{52F28543-E9BB-3B40-BEEC-044665B6FE07}">
      <dgm:prSet/>
      <dgm:spPr/>
      <dgm:t>
        <a:bodyPr/>
        <a:lstStyle/>
        <a:p>
          <a:endParaRPr lang="ru-RU"/>
        </a:p>
      </dgm:t>
    </dgm:pt>
    <dgm:pt modelId="{63140B0F-668A-7D4C-8E5B-6A3A5828D78C}">
      <dgm:prSet phldrT="[Текст]"/>
      <dgm:spPr/>
      <dgm:t>
        <a:bodyPr/>
        <a:lstStyle/>
        <a:p>
          <a:r>
            <a:rPr lang="ru-RU" dirty="0"/>
            <a:t>ч</a:t>
          </a:r>
        </a:p>
      </dgm:t>
    </dgm:pt>
    <dgm:pt modelId="{7A072CD2-061B-224F-817B-DEA50E2A8EE4}" type="parTrans" cxnId="{7F76D483-82DD-A840-BA15-5FAB8F8CB272}">
      <dgm:prSet/>
      <dgm:spPr/>
      <dgm:t>
        <a:bodyPr/>
        <a:lstStyle/>
        <a:p>
          <a:endParaRPr lang="ru-RU"/>
        </a:p>
      </dgm:t>
    </dgm:pt>
    <dgm:pt modelId="{A21BC5FE-010B-4446-8DF9-1EE59F4603A6}" type="sibTrans" cxnId="{7F76D483-82DD-A840-BA15-5FAB8F8CB272}">
      <dgm:prSet/>
      <dgm:spPr/>
      <dgm:t>
        <a:bodyPr/>
        <a:lstStyle/>
        <a:p>
          <a:endParaRPr lang="ru-RU"/>
        </a:p>
      </dgm:t>
    </dgm:pt>
    <dgm:pt modelId="{9D525FF6-885C-1541-87C5-82BD285CA46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2B70A6ED-531B-9540-8A58-33996745113A}" type="parTrans" cxnId="{6866E9D9-16AD-F24A-B368-217F558A4403}">
      <dgm:prSet/>
      <dgm:spPr/>
      <dgm:t>
        <a:bodyPr/>
        <a:lstStyle/>
        <a:p>
          <a:endParaRPr lang="ru-RU"/>
        </a:p>
      </dgm:t>
    </dgm:pt>
    <dgm:pt modelId="{F6326125-0470-254B-AD8F-9D0682BF33A8}" type="sibTrans" cxnId="{6866E9D9-16AD-F24A-B368-217F558A4403}">
      <dgm:prSet/>
      <dgm:spPr/>
      <dgm:t>
        <a:bodyPr/>
        <a:lstStyle/>
        <a:p>
          <a:endParaRPr lang="ru-RU"/>
        </a:p>
      </dgm:t>
    </dgm:pt>
    <dgm:pt modelId="{CF6CED40-6B49-AE47-BE16-D2AB9FD7EEF9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23176FD8-309C-8B44-8126-7CB6D9E1867E}" type="parTrans" cxnId="{3B08B093-D70D-AF43-9349-D0D3FAB2B6DB}">
      <dgm:prSet/>
      <dgm:spPr/>
      <dgm:t>
        <a:bodyPr/>
        <a:lstStyle/>
        <a:p>
          <a:endParaRPr lang="ru-RU"/>
        </a:p>
      </dgm:t>
    </dgm:pt>
    <dgm:pt modelId="{2B0194D6-8078-5B49-B177-87136B9736D0}" type="sibTrans" cxnId="{3B08B093-D70D-AF43-9349-D0D3FAB2B6DB}">
      <dgm:prSet/>
      <dgm:spPr/>
      <dgm:t>
        <a:bodyPr/>
        <a:lstStyle/>
        <a:p>
          <a:endParaRPr lang="ru-RU"/>
        </a:p>
      </dgm:t>
    </dgm:pt>
    <dgm:pt modelId="{3382152E-AE8D-3045-8F23-F81543510DAA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8196D02B-A6BC-B64C-90DD-94985B41107A}" type="parTrans" cxnId="{75855AE9-4B5D-6645-93A7-3D6334C44794}">
      <dgm:prSet/>
      <dgm:spPr/>
      <dgm:t>
        <a:bodyPr/>
        <a:lstStyle/>
        <a:p>
          <a:endParaRPr lang="ru-RU"/>
        </a:p>
      </dgm:t>
    </dgm:pt>
    <dgm:pt modelId="{F5AECDFC-0C14-7A49-8DE9-6F3309F4DC10}" type="sibTrans" cxnId="{75855AE9-4B5D-6645-93A7-3D6334C44794}">
      <dgm:prSet/>
      <dgm:spPr/>
      <dgm:t>
        <a:bodyPr/>
        <a:lstStyle/>
        <a:p>
          <a:endParaRPr lang="ru-RU"/>
        </a:p>
      </dgm:t>
    </dgm:pt>
    <dgm:pt modelId="{756A7A37-7144-BB4C-AB12-660994DDADCC}" type="pres">
      <dgm:prSet presAssocID="{B43E77A6-8BAA-2C40-921B-AACFCBB5BD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0BC0DA-B7D5-0546-96DB-2456AF9906DC}" type="pres">
      <dgm:prSet presAssocID="{7078758A-C407-D84E-B0EC-FC579BF915AA}" presName="root1" presStyleCnt="0"/>
      <dgm:spPr/>
    </dgm:pt>
    <dgm:pt modelId="{DB72084F-A7FB-5542-A712-3FE9F1911A01}" type="pres">
      <dgm:prSet presAssocID="{7078758A-C407-D84E-B0EC-FC579BF915AA}" presName="LevelOneTextNode" presStyleLbl="node0" presStyleIdx="0" presStyleCnt="1">
        <dgm:presLayoutVars>
          <dgm:chPref val="3"/>
        </dgm:presLayoutVars>
      </dgm:prSet>
      <dgm:spPr/>
    </dgm:pt>
    <dgm:pt modelId="{B34771E4-734D-2349-B2DA-48F28C7B311B}" type="pres">
      <dgm:prSet presAssocID="{7078758A-C407-D84E-B0EC-FC579BF915AA}" presName="level2hierChild" presStyleCnt="0"/>
      <dgm:spPr/>
    </dgm:pt>
    <dgm:pt modelId="{EA0B5F88-0A8A-234F-96CA-35D2F481AC33}" type="pres">
      <dgm:prSet presAssocID="{A6A7790A-23AC-8B4A-8CD1-E76E16215ABA}" presName="conn2-1" presStyleLbl="parChTrans1D2" presStyleIdx="0" presStyleCnt="2"/>
      <dgm:spPr/>
    </dgm:pt>
    <dgm:pt modelId="{912A0B0B-BDC7-9E40-8C0E-2640156FFA2B}" type="pres">
      <dgm:prSet presAssocID="{A6A7790A-23AC-8B4A-8CD1-E76E16215ABA}" presName="connTx" presStyleLbl="parChTrans1D2" presStyleIdx="0" presStyleCnt="2"/>
      <dgm:spPr/>
    </dgm:pt>
    <dgm:pt modelId="{FD3FDE27-B45A-6245-B578-07CE67CDE2C1}" type="pres">
      <dgm:prSet presAssocID="{2E0480EE-B0D3-1F4B-AFEC-2288FD018FF9}" presName="root2" presStyleCnt="0"/>
      <dgm:spPr/>
    </dgm:pt>
    <dgm:pt modelId="{A4894701-B17C-1942-9D0F-0DF6E79D546C}" type="pres">
      <dgm:prSet presAssocID="{2E0480EE-B0D3-1F4B-AFEC-2288FD018FF9}" presName="LevelTwoTextNode" presStyleLbl="node2" presStyleIdx="0" presStyleCnt="2">
        <dgm:presLayoutVars>
          <dgm:chPref val="3"/>
        </dgm:presLayoutVars>
      </dgm:prSet>
      <dgm:spPr/>
    </dgm:pt>
    <dgm:pt modelId="{71BAA91B-D229-4143-822C-4A6F613E4F16}" type="pres">
      <dgm:prSet presAssocID="{2E0480EE-B0D3-1F4B-AFEC-2288FD018FF9}" presName="level3hierChild" presStyleCnt="0"/>
      <dgm:spPr/>
    </dgm:pt>
    <dgm:pt modelId="{AA09CF5D-39A9-BD4A-8E0B-661E7CD1AD50}" type="pres">
      <dgm:prSet presAssocID="{CADFEA89-2F32-3242-A890-9B70464514E2}" presName="conn2-1" presStyleLbl="parChTrans1D3" presStyleIdx="0" presStyleCnt="3"/>
      <dgm:spPr/>
    </dgm:pt>
    <dgm:pt modelId="{4864E1B1-AAE1-AE41-BD96-C6A1AE0C3B90}" type="pres">
      <dgm:prSet presAssocID="{CADFEA89-2F32-3242-A890-9B70464514E2}" presName="connTx" presStyleLbl="parChTrans1D3" presStyleIdx="0" presStyleCnt="3"/>
      <dgm:spPr/>
    </dgm:pt>
    <dgm:pt modelId="{1039B191-3DFA-A54C-AF32-BE81F4F5AED0}" type="pres">
      <dgm:prSet presAssocID="{F86B395C-19AA-EA4E-99B1-64E92F26E3A9}" presName="root2" presStyleCnt="0"/>
      <dgm:spPr/>
    </dgm:pt>
    <dgm:pt modelId="{A8CE14F0-D58D-514C-AB05-9BE06D6F1B18}" type="pres">
      <dgm:prSet presAssocID="{F86B395C-19AA-EA4E-99B1-64E92F26E3A9}" presName="LevelTwoTextNode" presStyleLbl="node3" presStyleIdx="0" presStyleCnt="3">
        <dgm:presLayoutVars>
          <dgm:chPref val="3"/>
        </dgm:presLayoutVars>
      </dgm:prSet>
      <dgm:spPr/>
    </dgm:pt>
    <dgm:pt modelId="{6D378963-C073-3049-BD0F-35DFC1C10BC0}" type="pres">
      <dgm:prSet presAssocID="{F86B395C-19AA-EA4E-99B1-64E92F26E3A9}" presName="level3hierChild" presStyleCnt="0"/>
      <dgm:spPr/>
    </dgm:pt>
    <dgm:pt modelId="{40BC5BD7-CA23-A34C-A41F-E315650D94D4}" type="pres">
      <dgm:prSet presAssocID="{5CD56CD9-CCFE-A740-BF6E-33B239D9DF69}" presName="conn2-1" presStyleLbl="parChTrans1D4" presStyleIdx="0" presStyleCnt="22"/>
      <dgm:spPr/>
    </dgm:pt>
    <dgm:pt modelId="{1FFDF866-3CA9-6E4C-83AE-F9A584561AD0}" type="pres">
      <dgm:prSet presAssocID="{5CD56CD9-CCFE-A740-BF6E-33B239D9DF69}" presName="connTx" presStyleLbl="parChTrans1D4" presStyleIdx="0" presStyleCnt="22"/>
      <dgm:spPr/>
    </dgm:pt>
    <dgm:pt modelId="{57713D76-D630-614A-862A-C405B7C7711F}" type="pres">
      <dgm:prSet presAssocID="{0D349091-BF57-CC47-9DA7-DAC48E52383A}" presName="root2" presStyleCnt="0"/>
      <dgm:spPr/>
    </dgm:pt>
    <dgm:pt modelId="{A7F1C87D-9523-084B-AF5B-30B5B11E24EF}" type="pres">
      <dgm:prSet presAssocID="{0D349091-BF57-CC47-9DA7-DAC48E52383A}" presName="LevelTwoTextNode" presStyleLbl="node4" presStyleIdx="0" presStyleCnt="22">
        <dgm:presLayoutVars>
          <dgm:chPref val="3"/>
        </dgm:presLayoutVars>
      </dgm:prSet>
      <dgm:spPr/>
    </dgm:pt>
    <dgm:pt modelId="{D8766500-05A7-F347-BAFD-AD391D505FF8}" type="pres">
      <dgm:prSet presAssocID="{0D349091-BF57-CC47-9DA7-DAC48E52383A}" presName="level3hierChild" presStyleCnt="0"/>
      <dgm:spPr/>
    </dgm:pt>
    <dgm:pt modelId="{3E1BEB6F-888E-F442-9B89-CBC6499068E3}" type="pres">
      <dgm:prSet presAssocID="{CCBD1069-A23E-AB4A-B88C-59F97B8574AF}" presName="conn2-1" presStyleLbl="parChTrans1D4" presStyleIdx="1" presStyleCnt="22"/>
      <dgm:spPr/>
    </dgm:pt>
    <dgm:pt modelId="{4A721FA3-DAEB-424F-A98C-3F7015DC83B4}" type="pres">
      <dgm:prSet presAssocID="{CCBD1069-A23E-AB4A-B88C-59F97B8574AF}" presName="connTx" presStyleLbl="parChTrans1D4" presStyleIdx="1" presStyleCnt="22"/>
      <dgm:spPr/>
    </dgm:pt>
    <dgm:pt modelId="{F3635016-C4B3-E94E-BE6B-2D29FD48D9A1}" type="pres">
      <dgm:prSet presAssocID="{B9B71218-076F-7B4E-98C1-9044FD736AD7}" presName="root2" presStyleCnt="0"/>
      <dgm:spPr/>
    </dgm:pt>
    <dgm:pt modelId="{74CEF330-2698-7A4F-A994-A9D4DA7FC950}" type="pres">
      <dgm:prSet presAssocID="{B9B71218-076F-7B4E-98C1-9044FD736AD7}" presName="LevelTwoTextNode" presStyleLbl="node4" presStyleIdx="1" presStyleCnt="22">
        <dgm:presLayoutVars>
          <dgm:chPref val="3"/>
        </dgm:presLayoutVars>
      </dgm:prSet>
      <dgm:spPr/>
    </dgm:pt>
    <dgm:pt modelId="{C97EB7F0-2DE6-3F46-8926-DD227EA26DE0}" type="pres">
      <dgm:prSet presAssocID="{B9B71218-076F-7B4E-98C1-9044FD736AD7}" presName="level3hierChild" presStyleCnt="0"/>
      <dgm:spPr/>
    </dgm:pt>
    <dgm:pt modelId="{3AA64621-BE78-CF47-816C-28DCC27870A6}" type="pres">
      <dgm:prSet presAssocID="{3D7A1708-AC71-AD47-9976-60B7F0B77629}" presName="conn2-1" presStyleLbl="parChTrans1D4" presStyleIdx="2" presStyleCnt="22"/>
      <dgm:spPr/>
    </dgm:pt>
    <dgm:pt modelId="{0C6D37C9-F74B-2143-AA97-4D902E821C8A}" type="pres">
      <dgm:prSet presAssocID="{3D7A1708-AC71-AD47-9976-60B7F0B77629}" presName="connTx" presStyleLbl="parChTrans1D4" presStyleIdx="2" presStyleCnt="22"/>
      <dgm:spPr/>
    </dgm:pt>
    <dgm:pt modelId="{A5950812-9EF5-6A40-8153-8279D278B9E7}" type="pres">
      <dgm:prSet presAssocID="{E4548E37-9345-B946-A015-F0E6D590089C}" presName="root2" presStyleCnt="0"/>
      <dgm:spPr/>
    </dgm:pt>
    <dgm:pt modelId="{A304EF50-ECBB-544F-8E4A-D9FF8BDF1ABB}" type="pres">
      <dgm:prSet presAssocID="{E4548E37-9345-B946-A015-F0E6D590089C}" presName="LevelTwoTextNode" presStyleLbl="node4" presStyleIdx="2" presStyleCnt="22">
        <dgm:presLayoutVars>
          <dgm:chPref val="3"/>
        </dgm:presLayoutVars>
      </dgm:prSet>
      <dgm:spPr/>
    </dgm:pt>
    <dgm:pt modelId="{3F2B4D4B-0FEE-9A4F-8896-DBFAA2F76D78}" type="pres">
      <dgm:prSet presAssocID="{E4548E37-9345-B946-A015-F0E6D590089C}" presName="level3hierChild" presStyleCnt="0"/>
      <dgm:spPr/>
    </dgm:pt>
    <dgm:pt modelId="{97790D5D-600C-9C45-8729-805E4C936C1F}" type="pres">
      <dgm:prSet presAssocID="{A6DFC3A8-9E1C-5847-A344-281FE8F9CC30}" presName="conn2-1" presStyleLbl="parChTrans1D4" presStyleIdx="3" presStyleCnt="22"/>
      <dgm:spPr/>
    </dgm:pt>
    <dgm:pt modelId="{606795ED-8A95-7A48-B796-8277F561C59D}" type="pres">
      <dgm:prSet presAssocID="{A6DFC3A8-9E1C-5847-A344-281FE8F9CC30}" presName="connTx" presStyleLbl="parChTrans1D4" presStyleIdx="3" presStyleCnt="22"/>
      <dgm:spPr/>
    </dgm:pt>
    <dgm:pt modelId="{DEB9F000-BE1F-1F48-9862-06DC555EA8D9}" type="pres">
      <dgm:prSet presAssocID="{540F4FDD-D6F1-F947-B464-B39E548F4254}" presName="root2" presStyleCnt="0"/>
      <dgm:spPr/>
    </dgm:pt>
    <dgm:pt modelId="{75C94311-786F-AB41-8DE4-EAEE1461F42C}" type="pres">
      <dgm:prSet presAssocID="{540F4FDD-D6F1-F947-B464-B39E548F4254}" presName="LevelTwoTextNode" presStyleLbl="node4" presStyleIdx="3" presStyleCnt="22">
        <dgm:presLayoutVars>
          <dgm:chPref val="3"/>
        </dgm:presLayoutVars>
      </dgm:prSet>
      <dgm:spPr/>
    </dgm:pt>
    <dgm:pt modelId="{195AF972-F67B-F048-A258-6C9E8C378CEC}" type="pres">
      <dgm:prSet presAssocID="{540F4FDD-D6F1-F947-B464-B39E548F4254}" presName="level3hierChild" presStyleCnt="0"/>
      <dgm:spPr/>
    </dgm:pt>
    <dgm:pt modelId="{DDB5F8E6-43F3-7B46-99C1-360011F7EFCB}" type="pres">
      <dgm:prSet presAssocID="{F9F911FD-916D-C64D-8185-D247BDCE2AD2}" presName="conn2-1" presStyleLbl="parChTrans1D3" presStyleIdx="1" presStyleCnt="3"/>
      <dgm:spPr/>
    </dgm:pt>
    <dgm:pt modelId="{D254EC5D-A4C9-C54C-BD0D-8BB1E67CB4EE}" type="pres">
      <dgm:prSet presAssocID="{F9F911FD-916D-C64D-8185-D247BDCE2AD2}" presName="connTx" presStyleLbl="parChTrans1D3" presStyleIdx="1" presStyleCnt="3"/>
      <dgm:spPr/>
    </dgm:pt>
    <dgm:pt modelId="{2AA110DC-860A-D743-ABED-6FD67D74DBD5}" type="pres">
      <dgm:prSet presAssocID="{C3A2F51B-AEF0-9346-97FB-E49A4EB61CF4}" presName="root2" presStyleCnt="0"/>
      <dgm:spPr/>
    </dgm:pt>
    <dgm:pt modelId="{BE324AAB-737A-FA42-94D3-2E8A054C17CB}" type="pres">
      <dgm:prSet presAssocID="{C3A2F51B-AEF0-9346-97FB-E49A4EB61CF4}" presName="LevelTwoTextNode" presStyleLbl="node3" presStyleIdx="1" presStyleCnt="3">
        <dgm:presLayoutVars>
          <dgm:chPref val="3"/>
        </dgm:presLayoutVars>
      </dgm:prSet>
      <dgm:spPr/>
    </dgm:pt>
    <dgm:pt modelId="{C3C487A8-E674-654E-936C-055C8DA18815}" type="pres">
      <dgm:prSet presAssocID="{C3A2F51B-AEF0-9346-97FB-E49A4EB61CF4}" presName="level3hierChild" presStyleCnt="0"/>
      <dgm:spPr/>
    </dgm:pt>
    <dgm:pt modelId="{F7F81835-7FE8-7343-B25E-6B03BF55E64D}" type="pres">
      <dgm:prSet presAssocID="{DEEA8606-3462-F749-B650-DFC985851B04}" presName="conn2-1" presStyleLbl="parChTrans1D4" presStyleIdx="4" presStyleCnt="22"/>
      <dgm:spPr/>
    </dgm:pt>
    <dgm:pt modelId="{82C6A6AB-2F48-4E47-8B03-9091F20C1EBE}" type="pres">
      <dgm:prSet presAssocID="{DEEA8606-3462-F749-B650-DFC985851B04}" presName="connTx" presStyleLbl="parChTrans1D4" presStyleIdx="4" presStyleCnt="22"/>
      <dgm:spPr/>
    </dgm:pt>
    <dgm:pt modelId="{6724E10C-BB19-AB45-9A5E-3D43C0902499}" type="pres">
      <dgm:prSet presAssocID="{47842995-9D9F-5049-BC6E-884C1A19F246}" presName="root2" presStyleCnt="0"/>
      <dgm:spPr/>
    </dgm:pt>
    <dgm:pt modelId="{DF323086-02D5-784E-81DC-749CF4326D2D}" type="pres">
      <dgm:prSet presAssocID="{47842995-9D9F-5049-BC6E-884C1A19F246}" presName="LevelTwoTextNode" presStyleLbl="node4" presStyleIdx="4" presStyleCnt="22">
        <dgm:presLayoutVars>
          <dgm:chPref val="3"/>
        </dgm:presLayoutVars>
      </dgm:prSet>
      <dgm:spPr/>
    </dgm:pt>
    <dgm:pt modelId="{C2D9C5D8-1BE9-B542-8C85-1E17C63A6086}" type="pres">
      <dgm:prSet presAssocID="{47842995-9D9F-5049-BC6E-884C1A19F246}" presName="level3hierChild" presStyleCnt="0"/>
      <dgm:spPr/>
    </dgm:pt>
    <dgm:pt modelId="{F9C6DF1A-01F4-2241-B911-D8AEEFF69062}" type="pres">
      <dgm:prSet presAssocID="{1B5A4586-D4B3-4E4C-B9D5-9A1075CE100D}" presName="conn2-1" presStyleLbl="parChTrans1D4" presStyleIdx="5" presStyleCnt="22"/>
      <dgm:spPr/>
    </dgm:pt>
    <dgm:pt modelId="{6083758D-11A3-DC48-ADAE-359F78850360}" type="pres">
      <dgm:prSet presAssocID="{1B5A4586-D4B3-4E4C-B9D5-9A1075CE100D}" presName="connTx" presStyleLbl="parChTrans1D4" presStyleIdx="5" presStyleCnt="22"/>
      <dgm:spPr/>
    </dgm:pt>
    <dgm:pt modelId="{EB06E3FA-B2FA-D549-B946-91FBCFEB3F68}" type="pres">
      <dgm:prSet presAssocID="{F00E3534-85A9-4E4A-B988-257E35B5E02E}" presName="root2" presStyleCnt="0"/>
      <dgm:spPr/>
    </dgm:pt>
    <dgm:pt modelId="{E3282A35-09A0-584F-A83D-BE563029DEA0}" type="pres">
      <dgm:prSet presAssocID="{F00E3534-85A9-4E4A-B988-257E35B5E02E}" presName="LevelTwoTextNode" presStyleLbl="node4" presStyleIdx="5" presStyleCnt="22">
        <dgm:presLayoutVars>
          <dgm:chPref val="3"/>
        </dgm:presLayoutVars>
      </dgm:prSet>
      <dgm:spPr/>
    </dgm:pt>
    <dgm:pt modelId="{48E93FF0-1826-B64C-9452-3F9BA59A9C06}" type="pres">
      <dgm:prSet presAssocID="{F00E3534-85A9-4E4A-B988-257E35B5E02E}" presName="level3hierChild" presStyleCnt="0"/>
      <dgm:spPr/>
    </dgm:pt>
    <dgm:pt modelId="{48ADE6A9-8016-1547-B517-F9C3F0AD3525}" type="pres">
      <dgm:prSet presAssocID="{B71FEED0-E8D6-C446-B06E-737301334EA2}" presName="conn2-1" presStyleLbl="parChTrans1D4" presStyleIdx="6" presStyleCnt="22"/>
      <dgm:spPr/>
    </dgm:pt>
    <dgm:pt modelId="{AAF6C122-F411-A347-AF6F-CC46CBC3838A}" type="pres">
      <dgm:prSet presAssocID="{B71FEED0-E8D6-C446-B06E-737301334EA2}" presName="connTx" presStyleLbl="parChTrans1D4" presStyleIdx="6" presStyleCnt="22"/>
      <dgm:spPr/>
    </dgm:pt>
    <dgm:pt modelId="{2E99C98B-9FF8-DF4D-A758-D4E8A17C1739}" type="pres">
      <dgm:prSet presAssocID="{28E369C0-73AC-6240-A241-B4D1DC02305D}" presName="root2" presStyleCnt="0"/>
      <dgm:spPr/>
    </dgm:pt>
    <dgm:pt modelId="{86B83C20-EA2C-8C4D-AF80-786236B04869}" type="pres">
      <dgm:prSet presAssocID="{28E369C0-73AC-6240-A241-B4D1DC02305D}" presName="LevelTwoTextNode" presStyleLbl="node4" presStyleIdx="6" presStyleCnt="22">
        <dgm:presLayoutVars>
          <dgm:chPref val="3"/>
        </dgm:presLayoutVars>
      </dgm:prSet>
      <dgm:spPr/>
    </dgm:pt>
    <dgm:pt modelId="{808FC964-450A-CC45-8F94-80BF109A80EE}" type="pres">
      <dgm:prSet presAssocID="{28E369C0-73AC-6240-A241-B4D1DC02305D}" presName="level3hierChild" presStyleCnt="0"/>
      <dgm:spPr/>
    </dgm:pt>
    <dgm:pt modelId="{26B09A59-BDB3-854A-829A-1C90CA859C69}" type="pres">
      <dgm:prSet presAssocID="{CE3C1B3C-102C-F041-AF70-941573FB97D1}" presName="conn2-1" presStyleLbl="parChTrans1D4" presStyleIdx="7" presStyleCnt="22"/>
      <dgm:spPr/>
    </dgm:pt>
    <dgm:pt modelId="{F4B81E7F-F3C0-BB4E-8908-9E1800D1A6E8}" type="pres">
      <dgm:prSet presAssocID="{CE3C1B3C-102C-F041-AF70-941573FB97D1}" presName="connTx" presStyleLbl="parChTrans1D4" presStyleIdx="7" presStyleCnt="22"/>
      <dgm:spPr/>
    </dgm:pt>
    <dgm:pt modelId="{048D4213-25A8-4D4B-94F5-DB155508DC37}" type="pres">
      <dgm:prSet presAssocID="{D8D0C24E-C5EA-7042-BA36-9B5E93618159}" presName="root2" presStyleCnt="0"/>
      <dgm:spPr/>
    </dgm:pt>
    <dgm:pt modelId="{7973BF84-231A-AB42-8681-B1C3B6F94141}" type="pres">
      <dgm:prSet presAssocID="{D8D0C24E-C5EA-7042-BA36-9B5E93618159}" presName="LevelTwoTextNode" presStyleLbl="node4" presStyleIdx="7" presStyleCnt="22">
        <dgm:presLayoutVars>
          <dgm:chPref val="3"/>
        </dgm:presLayoutVars>
      </dgm:prSet>
      <dgm:spPr/>
    </dgm:pt>
    <dgm:pt modelId="{1762F1D4-28B4-754E-98C5-0586B2E3BD35}" type="pres">
      <dgm:prSet presAssocID="{D8D0C24E-C5EA-7042-BA36-9B5E93618159}" presName="level3hierChild" presStyleCnt="0"/>
      <dgm:spPr/>
    </dgm:pt>
    <dgm:pt modelId="{F2D8ACD7-4BB0-8147-B6E9-3D50F312216B}" type="pres">
      <dgm:prSet presAssocID="{9C8988BF-B898-EB46-A265-2FBAF80309E4}" presName="conn2-1" presStyleLbl="parChTrans1D4" presStyleIdx="8" presStyleCnt="22"/>
      <dgm:spPr/>
    </dgm:pt>
    <dgm:pt modelId="{71249585-D07D-9C4F-B9A6-9C74A105AA83}" type="pres">
      <dgm:prSet presAssocID="{9C8988BF-B898-EB46-A265-2FBAF80309E4}" presName="connTx" presStyleLbl="parChTrans1D4" presStyleIdx="8" presStyleCnt="22"/>
      <dgm:spPr/>
    </dgm:pt>
    <dgm:pt modelId="{841E0297-5686-FB4F-8067-F49D6E7AA1F4}" type="pres">
      <dgm:prSet presAssocID="{CF360FE0-6724-EF44-BF40-590B2E4BF062}" presName="root2" presStyleCnt="0"/>
      <dgm:spPr/>
    </dgm:pt>
    <dgm:pt modelId="{224876AC-9A4D-6147-B079-0FAA4BFDC545}" type="pres">
      <dgm:prSet presAssocID="{CF360FE0-6724-EF44-BF40-590B2E4BF062}" presName="LevelTwoTextNode" presStyleLbl="node4" presStyleIdx="8" presStyleCnt="22">
        <dgm:presLayoutVars>
          <dgm:chPref val="3"/>
        </dgm:presLayoutVars>
      </dgm:prSet>
      <dgm:spPr/>
    </dgm:pt>
    <dgm:pt modelId="{888BF971-38F0-0C48-B210-F6B49995EC2B}" type="pres">
      <dgm:prSet presAssocID="{CF360FE0-6724-EF44-BF40-590B2E4BF062}" presName="level3hierChild" presStyleCnt="0"/>
      <dgm:spPr/>
    </dgm:pt>
    <dgm:pt modelId="{10B4C6C8-63A0-9340-BE52-5302A27D65BA}" type="pres">
      <dgm:prSet presAssocID="{A8232E5D-B6AA-0C47-9506-F098FBFEF963}" presName="conn2-1" presStyleLbl="parChTrans1D4" presStyleIdx="9" presStyleCnt="22"/>
      <dgm:spPr/>
    </dgm:pt>
    <dgm:pt modelId="{5D870B33-0C52-C441-ADD7-577DA15D0D40}" type="pres">
      <dgm:prSet presAssocID="{A8232E5D-B6AA-0C47-9506-F098FBFEF963}" presName="connTx" presStyleLbl="parChTrans1D4" presStyleIdx="9" presStyleCnt="22"/>
      <dgm:spPr/>
    </dgm:pt>
    <dgm:pt modelId="{80990A32-0979-F147-ADF6-6B3A71D5A2CB}" type="pres">
      <dgm:prSet presAssocID="{DF4AC1D6-F919-1C41-9490-CB48E50A881F}" presName="root2" presStyleCnt="0"/>
      <dgm:spPr/>
    </dgm:pt>
    <dgm:pt modelId="{9E1C03B0-5AD9-084A-9A27-610F9F718FD1}" type="pres">
      <dgm:prSet presAssocID="{DF4AC1D6-F919-1C41-9490-CB48E50A881F}" presName="LevelTwoTextNode" presStyleLbl="node4" presStyleIdx="9" presStyleCnt="22">
        <dgm:presLayoutVars>
          <dgm:chPref val="3"/>
        </dgm:presLayoutVars>
      </dgm:prSet>
      <dgm:spPr/>
    </dgm:pt>
    <dgm:pt modelId="{114BC05A-DEF6-F34E-9A19-961C133E4644}" type="pres">
      <dgm:prSet presAssocID="{DF4AC1D6-F919-1C41-9490-CB48E50A881F}" presName="level3hierChild" presStyleCnt="0"/>
      <dgm:spPr/>
    </dgm:pt>
    <dgm:pt modelId="{7D47A913-8681-874F-BA02-57603D54DAD6}" type="pres">
      <dgm:prSet presAssocID="{EBEB9D2B-6DAB-B94A-B1FF-39E0C004520A}" presName="conn2-1" presStyleLbl="parChTrans1D4" presStyleIdx="10" presStyleCnt="22"/>
      <dgm:spPr/>
    </dgm:pt>
    <dgm:pt modelId="{3C158170-FEE7-884B-9B58-3A7673E09000}" type="pres">
      <dgm:prSet presAssocID="{EBEB9D2B-6DAB-B94A-B1FF-39E0C004520A}" presName="connTx" presStyleLbl="parChTrans1D4" presStyleIdx="10" presStyleCnt="22"/>
      <dgm:spPr/>
    </dgm:pt>
    <dgm:pt modelId="{5DD6E9A5-8B3A-E54A-B076-977920D1BDC2}" type="pres">
      <dgm:prSet presAssocID="{AFBE1A4C-4901-3547-B90B-5EB1A89ACFC5}" presName="root2" presStyleCnt="0"/>
      <dgm:spPr/>
    </dgm:pt>
    <dgm:pt modelId="{CDE47264-7D9E-A548-9185-FEE544D58126}" type="pres">
      <dgm:prSet presAssocID="{AFBE1A4C-4901-3547-B90B-5EB1A89ACFC5}" presName="LevelTwoTextNode" presStyleLbl="node4" presStyleIdx="10" presStyleCnt="22">
        <dgm:presLayoutVars>
          <dgm:chPref val="3"/>
        </dgm:presLayoutVars>
      </dgm:prSet>
      <dgm:spPr/>
    </dgm:pt>
    <dgm:pt modelId="{1FA1E17F-BE74-B342-8DA0-F6A30E2E3A9F}" type="pres">
      <dgm:prSet presAssocID="{AFBE1A4C-4901-3547-B90B-5EB1A89ACFC5}" presName="level3hierChild" presStyleCnt="0"/>
      <dgm:spPr/>
    </dgm:pt>
    <dgm:pt modelId="{5BD609EF-5FE4-EF42-8313-004FC213A718}" type="pres">
      <dgm:prSet presAssocID="{B806D6CA-8514-A448-B812-3F9A40010B32}" presName="conn2-1" presStyleLbl="parChTrans1D4" presStyleIdx="11" presStyleCnt="22"/>
      <dgm:spPr/>
    </dgm:pt>
    <dgm:pt modelId="{48DDDC76-08BF-F24A-ADD9-E238CE5060C0}" type="pres">
      <dgm:prSet presAssocID="{B806D6CA-8514-A448-B812-3F9A40010B32}" presName="connTx" presStyleLbl="parChTrans1D4" presStyleIdx="11" presStyleCnt="22"/>
      <dgm:spPr/>
    </dgm:pt>
    <dgm:pt modelId="{3030B7EA-C541-0B45-8FDB-FD1BFEF1F086}" type="pres">
      <dgm:prSet presAssocID="{C9CE1BA5-E619-A743-82AD-02C59E49FF2E}" presName="root2" presStyleCnt="0"/>
      <dgm:spPr/>
    </dgm:pt>
    <dgm:pt modelId="{612B0B8F-949F-2A44-8217-641C741514EF}" type="pres">
      <dgm:prSet presAssocID="{C9CE1BA5-E619-A743-82AD-02C59E49FF2E}" presName="LevelTwoTextNode" presStyleLbl="node4" presStyleIdx="11" presStyleCnt="22">
        <dgm:presLayoutVars>
          <dgm:chPref val="3"/>
        </dgm:presLayoutVars>
      </dgm:prSet>
      <dgm:spPr/>
    </dgm:pt>
    <dgm:pt modelId="{C7CEF5FC-45F8-3442-8725-541E97CFC93B}" type="pres">
      <dgm:prSet presAssocID="{C9CE1BA5-E619-A743-82AD-02C59E49FF2E}" presName="level3hierChild" presStyleCnt="0"/>
      <dgm:spPr/>
    </dgm:pt>
    <dgm:pt modelId="{8F9CFD70-0DC6-474A-94D6-6C3C7C057C5A}" type="pres">
      <dgm:prSet presAssocID="{3E0C5A63-28A6-A149-BD57-47359CCA82EC}" presName="conn2-1" presStyleLbl="parChTrans1D4" presStyleIdx="12" presStyleCnt="22"/>
      <dgm:spPr/>
    </dgm:pt>
    <dgm:pt modelId="{3E4E1DAC-6223-2E4F-816D-0F8A01803276}" type="pres">
      <dgm:prSet presAssocID="{3E0C5A63-28A6-A149-BD57-47359CCA82EC}" presName="connTx" presStyleLbl="parChTrans1D4" presStyleIdx="12" presStyleCnt="22"/>
      <dgm:spPr/>
    </dgm:pt>
    <dgm:pt modelId="{E0263CD9-6D49-1C46-9E99-024E170B94A9}" type="pres">
      <dgm:prSet presAssocID="{2D431BB2-0195-E54E-BECE-BA157F399695}" presName="root2" presStyleCnt="0"/>
      <dgm:spPr/>
    </dgm:pt>
    <dgm:pt modelId="{00583AB9-FA67-BA4B-9E4F-512EFB62EF66}" type="pres">
      <dgm:prSet presAssocID="{2D431BB2-0195-E54E-BECE-BA157F399695}" presName="LevelTwoTextNode" presStyleLbl="node4" presStyleIdx="12" presStyleCnt="22">
        <dgm:presLayoutVars>
          <dgm:chPref val="3"/>
        </dgm:presLayoutVars>
      </dgm:prSet>
      <dgm:spPr/>
    </dgm:pt>
    <dgm:pt modelId="{3F239CBC-4D83-034F-BFAE-F69DF224E057}" type="pres">
      <dgm:prSet presAssocID="{2D431BB2-0195-E54E-BECE-BA157F399695}" presName="level3hierChild" presStyleCnt="0"/>
      <dgm:spPr/>
    </dgm:pt>
    <dgm:pt modelId="{C2702BB1-30A3-F24A-8E62-23A4BB663109}" type="pres">
      <dgm:prSet presAssocID="{B2EBB6C8-E8EC-9A4C-894F-DEEF764F66FD}" presName="conn2-1" presStyleLbl="parChTrans1D4" presStyleIdx="13" presStyleCnt="22"/>
      <dgm:spPr/>
    </dgm:pt>
    <dgm:pt modelId="{8C5FEB1F-1B08-BA49-9B93-28EFAA12C48F}" type="pres">
      <dgm:prSet presAssocID="{B2EBB6C8-E8EC-9A4C-894F-DEEF764F66FD}" presName="connTx" presStyleLbl="parChTrans1D4" presStyleIdx="13" presStyleCnt="22"/>
      <dgm:spPr/>
    </dgm:pt>
    <dgm:pt modelId="{643C03EC-EBCE-2E46-879E-B03471E543EB}" type="pres">
      <dgm:prSet presAssocID="{7A261CDF-B769-1142-823E-EA1D1221FB1F}" presName="root2" presStyleCnt="0"/>
      <dgm:spPr/>
    </dgm:pt>
    <dgm:pt modelId="{D8453D51-50EE-0F4F-B3D6-5B82B5180863}" type="pres">
      <dgm:prSet presAssocID="{7A261CDF-B769-1142-823E-EA1D1221FB1F}" presName="LevelTwoTextNode" presStyleLbl="node4" presStyleIdx="13" presStyleCnt="22">
        <dgm:presLayoutVars>
          <dgm:chPref val="3"/>
        </dgm:presLayoutVars>
      </dgm:prSet>
      <dgm:spPr/>
    </dgm:pt>
    <dgm:pt modelId="{DE2D3A4D-A2A3-9F49-B0FB-29F5F06C3FD3}" type="pres">
      <dgm:prSet presAssocID="{7A261CDF-B769-1142-823E-EA1D1221FB1F}" presName="level3hierChild" presStyleCnt="0"/>
      <dgm:spPr/>
    </dgm:pt>
    <dgm:pt modelId="{BC40DFA9-B885-A64D-9607-AFDDF1CC8310}" type="pres">
      <dgm:prSet presAssocID="{C8202ECA-CA00-7046-B2AF-A313CA2680D5}" presName="conn2-1" presStyleLbl="parChTrans1D4" presStyleIdx="14" presStyleCnt="22"/>
      <dgm:spPr/>
    </dgm:pt>
    <dgm:pt modelId="{516F3A84-9335-8143-812A-1B778775BB8F}" type="pres">
      <dgm:prSet presAssocID="{C8202ECA-CA00-7046-B2AF-A313CA2680D5}" presName="connTx" presStyleLbl="parChTrans1D4" presStyleIdx="14" presStyleCnt="22"/>
      <dgm:spPr/>
    </dgm:pt>
    <dgm:pt modelId="{BD8ED396-C36C-9D48-B94E-9527A85081A4}" type="pres">
      <dgm:prSet presAssocID="{521476D8-9701-D445-9628-63318D69B943}" presName="root2" presStyleCnt="0"/>
      <dgm:spPr/>
    </dgm:pt>
    <dgm:pt modelId="{014BD4E4-7E39-C244-ACC8-488B30BABF47}" type="pres">
      <dgm:prSet presAssocID="{521476D8-9701-D445-9628-63318D69B943}" presName="LevelTwoTextNode" presStyleLbl="node4" presStyleIdx="14" presStyleCnt="22">
        <dgm:presLayoutVars>
          <dgm:chPref val="3"/>
        </dgm:presLayoutVars>
      </dgm:prSet>
      <dgm:spPr/>
    </dgm:pt>
    <dgm:pt modelId="{003850A0-9D1B-0345-9AD6-362BDBE7C05F}" type="pres">
      <dgm:prSet presAssocID="{521476D8-9701-D445-9628-63318D69B943}" presName="level3hierChild" presStyleCnt="0"/>
      <dgm:spPr/>
    </dgm:pt>
    <dgm:pt modelId="{3F7D99EF-7ED2-7343-AD5E-34000E87FB9C}" type="pres">
      <dgm:prSet presAssocID="{D8AF58F7-7146-F045-83AA-61159B4D3A0F}" presName="conn2-1" presStyleLbl="parChTrans1D4" presStyleIdx="15" presStyleCnt="22"/>
      <dgm:spPr/>
    </dgm:pt>
    <dgm:pt modelId="{6400B1FD-0716-A642-A41D-429D997BEEA2}" type="pres">
      <dgm:prSet presAssocID="{D8AF58F7-7146-F045-83AA-61159B4D3A0F}" presName="connTx" presStyleLbl="parChTrans1D4" presStyleIdx="15" presStyleCnt="22"/>
      <dgm:spPr/>
    </dgm:pt>
    <dgm:pt modelId="{86C0C939-5A1F-5847-B732-FA208231BC00}" type="pres">
      <dgm:prSet presAssocID="{3C16C696-F854-BA4B-A4CD-DCF26AB207D3}" presName="root2" presStyleCnt="0"/>
      <dgm:spPr/>
    </dgm:pt>
    <dgm:pt modelId="{E92E07B0-DE5E-384F-9EE3-B2307159E599}" type="pres">
      <dgm:prSet presAssocID="{3C16C696-F854-BA4B-A4CD-DCF26AB207D3}" presName="LevelTwoTextNode" presStyleLbl="node4" presStyleIdx="15" presStyleCnt="22">
        <dgm:presLayoutVars>
          <dgm:chPref val="3"/>
        </dgm:presLayoutVars>
      </dgm:prSet>
      <dgm:spPr/>
    </dgm:pt>
    <dgm:pt modelId="{2647C3EB-7290-FD4F-8DB2-1A87B9F0D5C2}" type="pres">
      <dgm:prSet presAssocID="{3C16C696-F854-BA4B-A4CD-DCF26AB207D3}" presName="level3hierChild" presStyleCnt="0"/>
      <dgm:spPr/>
    </dgm:pt>
    <dgm:pt modelId="{C8C81FDB-DF41-524C-9613-9D6B47CD1AD2}" type="pres">
      <dgm:prSet presAssocID="{49DB2A09-8851-7B4C-A7C4-FCED4E01745F}" presName="conn2-1" presStyleLbl="parChTrans1D4" presStyleIdx="16" presStyleCnt="22"/>
      <dgm:spPr/>
    </dgm:pt>
    <dgm:pt modelId="{7C468225-1F23-8243-A6D2-A1AE871CB8CC}" type="pres">
      <dgm:prSet presAssocID="{49DB2A09-8851-7B4C-A7C4-FCED4E01745F}" presName="connTx" presStyleLbl="parChTrans1D4" presStyleIdx="16" presStyleCnt="22"/>
      <dgm:spPr/>
    </dgm:pt>
    <dgm:pt modelId="{3122B2A2-2C3B-7148-8736-213E86DACFF1}" type="pres">
      <dgm:prSet presAssocID="{0791FBB2-2EA8-584B-A09B-A94EA9BBE43B}" presName="root2" presStyleCnt="0"/>
      <dgm:spPr/>
    </dgm:pt>
    <dgm:pt modelId="{342966DC-50D2-6247-8A44-2C4E917F2E34}" type="pres">
      <dgm:prSet presAssocID="{0791FBB2-2EA8-584B-A09B-A94EA9BBE43B}" presName="LevelTwoTextNode" presStyleLbl="node4" presStyleIdx="16" presStyleCnt="22">
        <dgm:presLayoutVars>
          <dgm:chPref val="3"/>
        </dgm:presLayoutVars>
      </dgm:prSet>
      <dgm:spPr/>
    </dgm:pt>
    <dgm:pt modelId="{0003DD08-FEF8-394A-A8AC-2B5207846314}" type="pres">
      <dgm:prSet presAssocID="{0791FBB2-2EA8-584B-A09B-A94EA9BBE43B}" presName="level3hierChild" presStyleCnt="0"/>
      <dgm:spPr/>
    </dgm:pt>
    <dgm:pt modelId="{46639C30-F943-FA4A-829E-5DD106EA8F21}" type="pres">
      <dgm:prSet presAssocID="{76F18ED4-23FA-EF4B-B936-43D113978197}" presName="conn2-1" presStyleLbl="parChTrans1D2" presStyleIdx="1" presStyleCnt="2"/>
      <dgm:spPr/>
    </dgm:pt>
    <dgm:pt modelId="{4A7A42C2-BDF7-C144-93A8-42E6A3D2F6AD}" type="pres">
      <dgm:prSet presAssocID="{76F18ED4-23FA-EF4B-B936-43D113978197}" presName="connTx" presStyleLbl="parChTrans1D2" presStyleIdx="1" presStyleCnt="2"/>
      <dgm:spPr/>
    </dgm:pt>
    <dgm:pt modelId="{D1FA88EB-C2FE-5749-A779-D1E50032397E}" type="pres">
      <dgm:prSet presAssocID="{8C2DA841-E477-0642-83D1-45AFC76700D1}" presName="root2" presStyleCnt="0"/>
      <dgm:spPr/>
    </dgm:pt>
    <dgm:pt modelId="{99FD2479-FC0C-524D-BAC0-42E2B86D35EA}" type="pres">
      <dgm:prSet presAssocID="{8C2DA841-E477-0642-83D1-45AFC76700D1}" presName="LevelTwoTextNode" presStyleLbl="node2" presStyleIdx="1" presStyleCnt="2">
        <dgm:presLayoutVars>
          <dgm:chPref val="3"/>
        </dgm:presLayoutVars>
      </dgm:prSet>
      <dgm:spPr/>
    </dgm:pt>
    <dgm:pt modelId="{BBC73CC0-7369-C14A-A3F8-69B8B5C2D9A7}" type="pres">
      <dgm:prSet presAssocID="{8C2DA841-E477-0642-83D1-45AFC76700D1}" presName="level3hierChild" presStyleCnt="0"/>
      <dgm:spPr/>
    </dgm:pt>
    <dgm:pt modelId="{A8C77237-A5D5-5B48-979D-57931D681994}" type="pres">
      <dgm:prSet presAssocID="{B304D012-87FD-E84D-8EC6-6BF9372ADB07}" presName="conn2-1" presStyleLbl="parChTrans1D3" presStyleIdx="2" presStyleCnt="3"/>
      <dgm:spPr/>
    </dgm:pt>
    <dgm:pt modelId="{87F7DDF9-DC0B-0C40-9745-B5B734137499}" type="pres">
      <dgm:prSet presAssocID="{B304D012-87FD-E84D-8EC6-6BF9372ADB07}" presName="connTx" presStyleLbl="parChTrans1D3" presStyleIdx="2" presStyleCnt="3"/>
      <dgm:spPr/>
    </dgm:pt>
    <dgm:pt modelId="{9CF7E052-A54E-014D-AC44-30A6EB378035}" type="pres">
      <dgm:prSet presAssocID="{FDEABEBD-02AD-E249-B5D3-C9FA7A4C423B}" presName="root2" presStyleCnt="0"/>
      <dgm:spPr/>
    </dgm:pt>
    <dgm:pt modelId="{8E9748A2-0370-8A4D-9B17-774FFE848B1C}" type="pres">
      <dgm:prSet presAssocID="{FDEABEBD-02AD-E249-B5D3-C9FA7A4C423B}" presName="LevelTwoTextNode" presStyleLbl="node3" presStyleIdx="2" presStyleCnt="3">
        <dgm:presLayoutVars>
          <dgm:chPref val="3"/>
        </dgm:presLayoutVars>
      </dgm:prSet>
      <dgm:spPr/>
    </dgm:pt>
    <dgm:pt modelId="{014CAF34-5264-E243-BCDE-8867A722A888}" type="pres">
      <dgm:prSet presAssocID="{FDEABEBD-02AD-E249-B5D3-C9FA7A4C423B}" presName="level3hierChild" presStyleCnt="0"/>
      <dgm:spPr/>
    </dgm:pt>
    <dgm:pt modelId="{DF0C2A82-B461-634F-8C99-133ED3763626}" type="pres">
      <dgm:prSet presAssocID="{BAB4CADD-6C5F-7340-B577-40AE0EA80228}" presName="conn2-1" presStyleLbl="parChTrans1D4" presStyleIdx="17" presStyleCnt="22"/>
      <dgm:spPr/>
    </dgm:pt>
    <dgm:pt modelId="{25BB87BF-77D7-0A4C-A2B0-308C41F0010C}" type="pres">
      <dgm:prSet presAssocID="{BAB4CADD-6C5F-7340-B577-40AE0EA80228}" presName="connTx" presStyleLbl="parChTrans1D4" presStyleIdx="17" presStyleCnt="22"/>
      <dgm:spPr/>
    </dgm:pt>
    <dgm:pt modelId="{3B0FAF92-1D6D-8849-8D35-4A4494563ECD}" type="pres">
      <dgm:prSet presAssocID="{E256BD1F-E50A-A241-8EB1-99D2E4A956DA}" presName="root2" presStyleCnt="0"/>
      <dgm:spPr/>
    </dgm:pt>
    <dgm:pt modelId="{A71D1FCF-9D3F-8F40-9BCC-6B98DC31BB72}" type="pres">
      <dgm:prSet presAssocID="{E256BD1F-E50A-A241-8EB1-99D2E4A956DA}" presName="LevelTwoTextNode" presStyleLbl="node4" presStyleIdx="17" presStyleCnt="22">
        <dgm:presLayoutVars>
          <dgm:chPref val="3"/>
        </dgm:presLayoutVars>
      </dgm:prSet>
      <dgm:spPr/>
    </dgm:pt>
    <dgm:pt modelId="{A67EFF74-24D4-C54B-BF36-2249B9D9158B}" type="pres">
      <dgm:prSet presAssocID="{E256BD1F-E50A-A241-8EB1-99D2E4A956DA}" presName="level3hierChild" presStyleCnt="0"/>
      <dgm:spPr/>
    </dgm:pt>
    <dgm:pt modelId="{03CE3927-E214-3F49-8349-A6205DEDB580}" type="pres">
      <dgm:prSet presAssocID="{7A072CD2-061B-224F-817B-DEA50E2A8EE4}" presName="conn2-1" presStyleLbl="parChTrans1D4" presStyleIdx="18" presStyleCnt="22"/>
      <dgm:spPr/>
    </dgm:pt>
    <dgm:pt modelId="{16EA7095-9173-F448-AE6E-8BE3EF9467F3}" type="pres">
      <dgm:prSet presAssocID="{7A072CD2-061B-224F-817B-DEA50E2A8EE4}" presName="connTx" presStyleLbl="parChTrans1D4" presStyleIdx="18" presStyleCnt="22"/>
      <dgm:spPr/>
    </dgm:pt>
    <dgm:pt modelId="{54EC66DD-F7F7-D846-AA96-C4F213A4E86A}" type="pres">
      <dgm:prSet presAssocID="{63140B0F-668A-7D4C-8E5B-6A3A5828D78C}" presName="root2" presStyleCnt="0"/>
      <dgm:spPr/>
    </dgm:pt>
    <dgm:pt modelId="{CEA8797B-BD9D-1D4A-BAA9-24801C196476}" type="pres">
      <dgm:prSet presAssocID="{63140B0F-668A-7D4C-8E5B-6A3A5828D78C}" presName="LevelTwoTextNode" presStyleLbl="node4" presStyleIdx="18" presStyleCnt="22">
        <dgm:presLayoutVars>
          <dgm:chPref val="3"/>
        </dgm:presLayoutVars>
      </dgm:prSet>
      <dgm:spPr/>
    </dgm:pt>
    <dgm:pt modelId="{1779E5F8-D6DD-8440-B777-E22AC83DF7E7}" type="pres">
      <dgm:prSet presAssocID="{63140B0F-668A-7D4C-8E5B-6A3A5828D78C}" presName="level3hierChild" presStyleCnt="0"/>
      <dgm:spPr/>
    </dgm:pt>
    <dgm:pt modelId="{39CEA3BC-D8C0-3946-80D2-85BDC10969D5}" type="pres">
      <dgm:prSet presAssocID="{2B70A6ED-531B-9540-8A58-33996745113A}" presName="conn2-1" presStyleLbl="parChTrans1D4" presStyleIdx="19" presStyleCnt="22"/>
      <dgm:spPr/>
    </dgm:pt>
    <dgm:pt modelId="{889EB166-40A3-5B4E-8620-46B22E2D3C2F}" type="pres">
      <dgm:prSet presAssocID="{2B70A6ED-531B-9540-8A58-33996745113A}" presName="connTx" presStyleLbl="parChTrans1D4" presStyleIdx="19" presStyleCnt="22"/>
      <dgm:spPr/>
    </dgm:pt>
    <dgm:pt modelId="{0DE7007F-F586-164F-9956-293CFCD744D6}" type="pres">
      <dgm:prSet presAssocID="{9D525FF6-885C-1541-87C5-82BD285CA467}" presName="root2" presStyleCnt="0"/>
      <dgm:spPr/>
    </dgm:pt>
    <dgm:pt modelId="{61330C02-BB98-C04A-8152-4D8788032F5D}" type="pres">
      <dgm:prSet presAssocID="{9D525FF6-885C-1541-87C5-82BD285CA467}" presName="LevelTwoTextNode" presStyleLbl="node4" presStyleIdx="19" presStyleCnt="22">
        <dgm:presLayoutVars>
          <dgm:chPref val="3"/>
        </dgm:presLayoutVars>
      </dgm:prSet>
      <dgm:spPr/>
    </dgm:pt>
    <dgm:pt modelId="{DBA174BB-543E-BD49-B08A-7E1A85687022}" type="pres">
      <dgm:prSet presAssocID="{9D525FF6-885C-1541-87C5-82BD285CA467}" presName="level3hierChild" presStyleCnt="0"/>
      <dgm:spPr/>
    </dgm:pt>
    <dgm:pt modelId="{ADA3668B-364C-AC4D-86FC-DEBB70314E9F}" type="pres">
      <dgm:prSet presAssocID="{23176FD8-309C-8B44-8126-7CB6D9E1867E}" presName="conn2-1" presStyleLbl="parChTrans1D4" presStyleIdx="20" presStyleCnt="22"/>
      <dgm:spPr/>
    </dgm:pt>
    <dgm:pt modelId="{DB2A7C86-1992-A949-9CA3-585096AAE692}" type="pres">
      <dgm:prSet presAssocID="{23176FD8-309C-8B44-8126-7CB6D9E1867E}" presName="connTx" presStyleLbl="parChTrans1D4" presStyleIdx="20" presStyleCnt="22"/>
      <dgm:spPr/>
    </dgm:pt>
    <dgm:pt modelId="{2CB3E996-58C3-BA46-8755-3FAFE90B9CFF}" type="pres">
      <dgm:prSet presAssocID="{CF6CED40-6B49-AE47-BE16-D2AB9FD7EEF9}" presName="root2" presStyleCnt="0"/>
      <dgm:spPr/>
    </dgm:pt>
    <dgm:pt modelId="{B7ABBE53-841D-3C48-8916-5741D8E1B09E}" type="pres">
      <dgm:prSet presAssocID="{CF6CED40-6B49-AE47-BE16-D2AB9FD7EEF9}" presName="LevelTwoTextNode" presStyleLbl="node4" presStyleIdx="20" presStyleCnt="22">
        <dgm:presLayoutVars>
          <dgm:chPref val="3"/>
        </dgm:presLayoutVars>
      </dgm:prSet>
      <dgm:spPr/>
    </dgm:pt>
    <dgm:pt modelId="{D42C9238-A3E6-C349-A944-1CD25E05E376}" type="pres">
      <dgm:prSet presAssocID="{CF6CED40-6B49-AE47-BE16-D2AB9FD7EEF9}" presName="level3hierChild" presStyleCnt="0"/>
      <dgm:spPr/>
    </dgm:pt>
    <dgm:pt modelId="{B1FC7496-1152-494E-946F-E96AB34E38BE}" type="pres">
      <dgm:prSet presAssocID="{8196D02B-A6BC-B64C-90DD-94985B41107A}" presName="conn2-1" presStyleLbl="parChTrans1D4" presStyleIdx="21" presStyleCnt="22"/>
      <dgm:spPr/>
    </dgm:pt>
    <dgm:pt modelId="{F01AB082-E616-DA44-8786-7BD40AF12B4D}" type="pres">
      <dgm:prSet presAssocID="{8196D02B-A6BC-B64C-90DD-94985B41107A}" presName="connTx" presStyleLbl="parChTrans1D4" presStyleIdx="21" presStyleCnt="22"/>
      <dgm:spPr/>
    </dgm:pt>
    <dgm:pt modelId="{D898113C-95DD-294B-88F1-B670A482AF5B}" type="pres">
      <dgm:prSet presAssocID="{3382152E-AE8D-3045-8F23-F81543510DAA}" presName="root2" presStyleCnt="0"/>
      <dgm:spPr/>
    </dgm:pt>
    <dgm:pt modelId="{405B004D-7838-7643-AE66-E31836CC4F48}" type="pres">
      <dgm:prSet presAssocID="{3382152E-AE8D-3045-8F23-F81543510DAA}" presName="LevelTwoTextNode" presStyleLbl="node4" presStyleIdx="21" presStyleCnt="22">
        <dgm:presLayoutVars>
          <dgm:chPref val="3"/>
        </dgm:presLayoutVars>
      </dgm:prSet>
      <dgm:spPr/>
    </dgm:pt>
    <dgm:pt modelId="{E0BBBC59-6732-F44E-8955-204B5F220FFA}" type="pres">
      <dgm:prSet presAssocID="{3382152E-AE8D-3045-8F23-F81543510DAA}" presName="level3hierChild" presStyleCnt="0"/>
      <dgm:spPr/>
    </dgm:pt>
  </dgm:ptLst>
  <dgm:cxnLst>
    <dgm:cxn modelId="{E9BC7B01-42DA-F243-B3C8-4E06F87CBD31}" type="presOf" srcId="{F00E3534-85A9-4E4A-B988-257E35B5E02E}" destId="{E3282A35-09A0-584F-A83D-BE563029DEA0}" srcOrd="0" destOrd="0" presId="urn:microsoft.com/office/officeart/2005/8/layout/hierarchy2"/>
    <dgm:cxn modelId="{597E5503-8BCE-4443-A35B-31214F6D1490}" type="presOf" srcId="{CE3C1B3C-102C-F041-AF70-941573FB97D1}" destId="{26B09A59-BDB3-854A-829A-1C90CA859C69}" srcOrd="0" destOrd="0" presId="urn:microsoft.com/office/officeart/2005/8/layout/hierarchy2"/>
    <dgm:cxn modelId="{7CDFE803-689B-264E-B869-13FA22714486}" srcId="{C3A2F51B-AEF0-9346-97FB-E49A4EB61CF4}" destId="{2D431BB2-0195-E54E-BECE-BA157F399695}" srcOrd="1" destOrd="0" parTransId="{3E0C5A63-28A6-A149-BD57-47359CCA82EC}" sibTransId="{F4240405-274B-BE4E-BBA6-11BB8C7DD831}"/>
    <dgm:cxn modelId="{656F9F05-C6FD-C043-B2B2-66AE8B520F3E}" type="presOf" srcId="{B806D6CA-8514-A448-B812-3F9A40010B32}" destId="{5BD609EF-5FE4-EF42-8313-004FC213A718}" srcOrd="0" destOrd="0" presId="urn:microsoft.com/office/officeart/2005/8/layout/hierarchy2"/>
    <dgm:cxn modelId="{8C379206-0319-564B-9DDB-8CDADAD60836}" type="presOf" srcId="{3D7A1708-AC71-AD47-9976-60B7F0B77629}" destId="{0C6D37C9-F74B-2143-AA97-4D902E821C8A}" srcOrd="1" destOrd="0" presId="urn:microsoft.com/office/officeart/2005/8/layout/hierarchy2"/>
    <dgm:cxn modelId="{26F31007-564B-A047-BC5F-709E66C89616}" type="presOf" srcId="{CADFEA89-2F32-3242-A890-9B70464514E2}" destId="{AA09CF5D-39A9-BD4A-8E0B-661E7CD1AD50}" srcOrd="0" destOrd="0" presId="urn:microsoft.com/office/officeart/2005/8/layout/hierarchy2"/>
    <dgm:cxn modelId="{D8777507-D0B0-DB4D-825A-C2456F660B19}" type="presOf" srcId="{76F18ED4-23FA-EF4B-B936-43D113978197}" destId="{46639C30-F943-FA4A-829E-5DD106EA8F21}" srcOrd="0" destOrd="0" presId="urn:microsoft.com/office/officeart/2005/8/layout/hierarchy2"/>
    <dgm:cxn modelId="{769D0710-7E22-B049-A94F-C6E1CC4F8F28}" type="presOf" srcId="{A6DFC3A8-9E1C-5847-A344-281FE8F9CC30}" destId="{97790D5D-600C-9C45-8729-805E4C936C1F}" srcOrd="0" destOrd="0" presId="urn:microsoft.com/office/officeart/2005/8/layout/hierarchy2"/>
    <dgm:cxn modelId="{80BD8D11-E2C7-994A-9B5C-0DCFD070321C}" srcId="{8C2DA841-E477-0642-83D1-45AFC76700D1}" destId="{FDEABEBD-02AD-E249-B5D3-C9FA7A4C423B}" srcOrd="0" destOrd="0" parTransId="{B304D012-87FD-E84D-8EC6-6BF9372ADB07}" sibTransId="{120AD56F-8D60-264A-8E26-19176596BC7D}"/>
    <dgm:cxn modelId="{2DC93112-924F-FB40-8296-C7E928DE4D4D}" type="presOf" srcId="{CF360FE0-6724-EF44-BF40-590B2E4BF062}" destId="{224876AC-9A4D-6147-B079-0FAA4BFDC545}" srcOrd="0" destOrd="0" presId="urn:microsoft.com/office/officeart/2005/8/layout/hierarchy2"/>
    <dgm:cxn modelId="{577CFB12-14DE-544E-B4E4-875228B5AFDC}" type="presOf" srcId="{DEEA8606-3462-F749-B650-DFC985851B04}" destId="{F7F81835-7FE8-7343-B25E-6B03BF55E64D}" srcOrd="0" destOrd="0" presId="urn:microsoft.com/office/officeart/2005/8/layout/hierarchy2"/>
    <dgm:cxn modelId="{8E023113-6234-8E40-8048-F0787B682E5D}" type="presOf" srcId="{F86B395C-19AA-EA4E-99B1-64E92F26E3A9}" destId="{A8CE14F0-D58D-514C-AB05-9BE06D6F1B18}" srcOrd="0" destOrd="0" presId="urn:microsoft.com/office/officeart/2005/8/layout/hierarchy2"/>
    <dgm:cxn modelId="{87D1EF13-F31F-7F43-9A24-5687244C1194}" type="presOf" srcId="{7A072CD2-061B-224F-817B-DEA50E2A8EE4}" destId="{03CE3927-E214-3F49-8349-A6205DEDB580}" srcOrd="0" destOrd="0" presId="urn:microsoft.com/office/officeart/2005/8/layout/hierarchy2"/>
    <dgm:cxn modelId="{AAB6D117-609A-9443-B496-E5FF85A5E4C0}" type="presOf" srcId="{1B5A4586-D4B3-4E4C-B9D5-9A1075CE100D}" destId="{6083758D-11A3-DC48-ADAE-359F78850360}" srcOrd="1" destOrd="0" presId="urn:microsoft.com/office/officeart/2005/8/layout/hierarchy2"/>
    <dgm:cxn modelId="{78939D19-FC21-A241-9B47-BB8A0029137D}" type="presOf" srcId="{A6A7790A-23AC-8B4A-8CD1-E76E16215ABA}" destId="{912A0B0B-BDC7-9E40-8C0E-2640156FFA2B}" srcOrd="1" destOrd="0" presId="urn:microsoft.com/office/officeart/2005/8/layout/hierarchy2"/>
    <dgm:cxn modelId="{25B4A321-E0C3-944F-B940-EFE23E316041}" type="presOf" srcId="{B71FEED0-E8D6-C446-B06E-737301334EA2}" destId="{AAF6C122-F411-A347-AF6F-CC46CBC3838A}" srcOrd="1" destOrd="0" presId="urn:microsoft.com/office/officeart/2005/8/layout/hierarchy2"/>
    <dgm:cxn modelId="{8CE5B423-329D-5D46-AABA-D3B3CD37808D}" type="presOf" srcId="{CF6CED40-6B49-AE47-BE16-D2AB9FD7EEF9}" destId="{B7ABBE53-841D-3C48-8916-5741D8E1B09E}" srcOrd="0" destOrd="0" presId="urn:microsoft.com/office/officeart/2005/8/layout/hierarchy2"/>
    <dgm:cxn modelId="{C893C425-8B21-C94D-9175-BD3FF425A5C6}" srcId="{B43E77A6-8BAA-2C40-921B-AACFCBB5BD16}" destId="{7078758A-C407-D84E-B0EC-FC579BF915AA}" srcOrd="0" destOrd="0" parTransId="{F2FFBA21-03BB-5649-A08B-80E8703FAAD1}" sibTransId="{58DDE4C1-7A73-CB45-B73B-3545C8C6B55A}"/>
    <dgm:cxn modelId="{47E33528-E577-5544-8E63-DE99368FBD18}" type="presOf" srcId="{A8232E5D-B6AA-0C47-9506-F098FBFEF963}" destId="{5D870B33-0C52-C441-ADD7-577DA15D0D40}" srcOrd="1" destOrd="0" presId="urn:microsoft.com/office/officeart/2005/8/layout/hierarchy2"/>
    <dgm:cxn modelId="{F646822B-1A03-EB43-8906-9B83F2E67A65}" type="presOf" srcId="{BAB4CADD-6C5F-7340-B577-40AE0EA80228}" destId="{25BB87BF-77D7-0A4C-A2B0-308C41F0010C}" srcOrd="1" destOrd="0" presId="urn:microsoft.com/office/officeart/2005/8/layout/hierarchy2"/>
    <dgm:cxn modelId="{0B02272E-4C08-AA4C-BCD8-26A4613A6DE8}" type="presOf" srcId="{7A072CD2-061B-224F-817B-DEA50E2A8EE4}" destId="{16EA7095-9173-F448-AE6E-8BE3EF9467F3}" srcOrd="1" destOrd="0" presId="urn:microsoft.com/office/officeart/2005/8/layout/hierarchy2"/>
    <dgm:cxn modelId="{D12B2A2E-54F4-0042-9566-7EEEB5CA55EB}" type="presOf" srcId="{B304D012-87FD-E84D-8EC6-6BF9372ADB07}" destId="{A8C77237-A5D5-5B48-979D-57931D681994}" srcOrd="0" destOrd="0" presId="urn:microsoft.com/office/officeart/2005/8/layout/hierarchy2"/>
    <dgm:cxn modelId="{605C552F-8336-D040-BDB1-8B980DFF32A6}" type="presOf" srcId="{B304D012-87FD-E84D-8EC6-6BF9372ADB07}" destId="{87F7DDF9-DC0B-0C40-9745-B5B734137499}" srcOrd="1" destOrd="0" presId="urn:microsoft.com/office/officeart/2005/8/layout/hierarchy2"/>
    <dgm:cxn modelId="{3F6E622F-8642-9C49-A61F-80A1788F3A4F}" type="presOf" srcId="{9C8988BF-B898-EB46-A265-2FBAF80309E4}" destId="{F2D8ACD7-4BB0-8147-B6E9-3D50F312216B}" srcOrd="0" destOrd="0" presId="urn:microsoft.com/office/officeart/2005/8/layout/hierarchy2"/>
    <dgm:cxn modelId="{27F7A630-7B63-E045-9041-5E3519BAD078}" type="presOf" srcId="{540F4FDD-D6F1-F947-B464-B39E548F4254}" destId="{75C94311-786F-AB41-8DE4-EAEE1461F42C}" srcOrd="0" destOrd="0" presId="urn:microsoft.com/office/officeart/2005/8/layout/hierarchy2"/>
    <dgm:cxn modelId="{819C2534-3541-0B4C-A0EB-906F19E8483E}" srcId="{7078758A-C407-D84E-B0EC-FC579BF915AA}" destId="{8C2DA841-E477-0642-83D1-45AFC76700D1}" srcOrd="1" destOrd="0" parTransId="{76F18ED4-23FA-EF4B-B936-43D113978197}" sibTransId="{D1BE0A04-C93B-F64A-8904-F545FB43AB79}"/>
    <dgm:cxn modelId="{04C66D36-27C3-E04E-A7BA-683FF5621F99}" type="presOf" srcId="{1B5A4586-D4B3-4E4C-B9D5-9A1075CE100D}" destId="{F9C6DF1A-01F4-2241-B911-D8AEEFF69062}" srcOrd="0" destOrd="0" presId="urn:microsoft.com/office/officeart/2005/8/layout/hierarchy2"/>
    <dgm:cxn modelId="{1F012637-458F-524F-A209-EF4EFB2F83CF}" type="presOf" srcId="{D8D0C24E-C5EA-7042-BA36-9B5E93618159}" destId="{7973BF84-231A-AB42-8681-B1C3B6F94141}" srcOrd="0" destOrd="0" presId="urn:microsoft.com/office/officeart/2005/8/layout/hierarchy2"/>
    <dgm:cxn modelId="{7F935639-D016-9745-89D3-B84F220971A6}" type="presOf" srcId="{C9CE1BA5-E619-A743-82AD-02C59E49FF2E}" destId="{612B0B8F-949F-2A44-8217-641C741514EF}" srcOrd="0" destOrd="0" presId="urn:microsoft.com/office/officeart/2005/8/layout/hierarchy2"/>
    <dgm:cxn modelId="{52F28543-E9BB-3B40-BEEC-044665B6FE07}" srcId="{FDEABEBD-02AD-E249-B5D3-C9FA7A4C423B}" destId="{E256BD1F-E50A-A241-8EB1-99D2E4A956DA}" srcOrd="0" destOrd="0" parTransId="{BAB4CADD-6C5F-7340-B577-40AE0EA80228}" sibTransId="{D8000260-BB1E-844C-BA5D-EA47F96C24D4}"/>
    <dgm:cxn modelId="{43979B45-C769-E24D-8E18-589AA49D37F2}" type="presOf" srcId="{49DB2A09-8851-7B4C-A7C4-FCED4E01745F}" destId="{C8C81FDB-DF41-524C-9613-9D6B47CD1AD2}" srcOrd="0" destOrd="0" presId="urn:microsoft.com/office/officeart/2005/8/layout/hierarchy2"/>
    <dgm:cxn modelId="{9FC5A849-53DE-BE42-BB77-0618EE03F7B3}" srcId="{28E369C0-73AC-6240-A241-B4D1DC02305D}" destId="{D8D0C24E-C5EA-7042-BA36-9B5E93618159}" srcOrd="0" destOrd="0" parTransId="{CE3C1B3C-102C-F041-AF70-941573FB97D1}" sibTransId="{C530F891-089C-0243-B44C-C162D7AFAB1A}"/>
    <dgm:cxn modelId="{FE07574B-6E10-3B4B-AE9F-DB45ACBCAE8B}" type="presOf" srcId="{0791FBB2-2EA8-584B-A09B-A94EA9BBE43B}" destId="{342966DC-50D2-6247-8A44-2C4E917F2E34}" srcOrd="0" destOrd="0" presId="urn:microsoft.com/office/officeart/2005/8/layout/hierarchy2"/>
    <dgm:cxn modelId="{603E1D4D-ED3E-2D44-A667-4CB21103603B}" type="presOf" srcId="{C8202ECA-CA00-7046-B2AF-A313CA2680D5}" destId="{BC40DFA9-B885-A64D-9607-AFDDF1CC8310}" srcOrd="0" destOrd="0" presId="urn:microsoft.com/office/officeart/2005/8/layout/hierarchy2"/>
    <dgm:cxn modelId="{8647BC4E-1BCE-C244-AA3B-80B9498FF3B4}" srcId="{2D431BB2-0195-E54E-BECE-BA157F399695}" destId="{7A261CDF-B769-1142-823E-EA1D1221FB1F}" srcOrd="0" destOrd="0" parTransId="{B2EBB6C8-E8EC-9A4C-894F-DEEF764F66FD}" sibTransId="{FBCB3F04-A439-8947-B987-E89678806DFA}"/>
    <dgm:cxn modelId="{A027004F-4F7F-FB45-BDC1-1B659E61BD59}" type="presOf" srcId="{7078758A-C407-D84E-B0EC-FC579BF915AA}" destId="{DB72084F-A7FB-5542-A712-3FE9F1911A01}" srcOrd="0" destOrd="0" presId="urn:microsoft.com/office/officeart/2005/8/layout/hierarchy2"/>
    <dgm:cxn modelId="{3C19214F-D667-6243-9B10-C67D4D7AFA70}" srcId="{C3A2F51B-AEF0-9346-97FB-E49A4EB61CF4}" destId="{47842995-9D9F-5049-BC6E-884C1A19F246}" srcOrd="0" destOrd="0" parTransId="{DEEA8606-3462-F749-B650-DFC985851B04}" sibTransId="{7B59A86D-90C5-CA4D-8837-8AE3172B04BA}"/>
    <dgm:cxn modelId="{15C6944F-D2C0-EF4E-8C92-C70235945774}" srcId="{7078758A-C407-D84E-B0EC-FC579BF915AA}" destId="{2E0480EE-B0D3-1F4B-AFEC-2288FD018FF9}" srcOrd="0" destOrd="0" parTransId="{A6A7790A-23AC-8B4A-8CD1-E76E16215ABA}" sibTransId="{020A3558-73AA-F24B-82DB-DE7BD4E94FCE}"/>
    <dgm:cxn modelId="{02BB9850-C87F-AB48-ABC5-08D442E7661D}" srcId="{F00E3534-85A9-4E4A-B988-257E35B5E02E}" destId="{C9CE1BA5-E619-A743-82AD-02C59E49FF2E}" srcOrd="1" destOrd="0" parTransId="{B806D6CA-8514-A448-B812-3F9A40010B32}" sibTransId="{1D21168E-8975-3148-A1AB-B66840C26947}"/>
    <dgm:cxn modelId="{6CD1FB51-51CB-054C-B6B0-5A3531F45A4F}" type="presOf" srcId="{B71FEED0-E8D6-C446-B06E-737301334EA2}" destId="{48ADE6A9-8016-1547-B517-F9C3F0AD3525}" srcOrd="0" destOrd="0" presId="urn:microsoft.com/office/officeart/2005/8/layout/hierarchy2"/>
    <dgm:cxn modelId="{DE6DFC53-7630-8341-9623-170BA04072F0}" srcId="{CF360FE0-6724-EF44-BF40-590B2E4BF062}" destId="{DF4AC1D6-F919-1C41-9490-CB48E50A881F}" srcOrd="0" destOrd="0" parTransId="{A8232E5D-B6AA-0C47-9506-F098FBFEF963}" sibTransId="{44299F7B-CC9E-CF48-8A9B-2715C110BE4A}"/>
    <dgm:cxn modelId="{4F112156-AD82-CA49-8EC2-C16D688C604C}" type="presOf" srcId="{3D7A1708-AC71-AD47-9976-60B7F0B77629}" destId="{3AA64621-BE78-CF47-816C-28DCC27870A6}" srcOrd="0" destOrd="0" presId="urn:microsoft.com/office/officeart/2005/8/layout/hierarchy2"/>
    <dgm:cxn modelId="{B763595F-C21F-294D-8ACF-83F5713F77D4}" type="presOf" srcId="{BAB4CADD-6C5F-7340-B577-40AE0EA80228}" destId="{DF0C2A82-B461-634F-8C99-133ED3763626}" srcOrd="0" destOrd="0" presId="urn:microsoft.com/office/officeart/2005/8/layout/hierarchy2"/>
    <dgm:cxn modelId="{C1851C60-5142-394E-8C57-98C86F8211E2}" type="presOf" srcId="{8196D02B-A6BC-B64C-90DD-94985B41107A}" destId="{F01AB082-E616-DA44-8786-7BD40AF12B4D}" srcOrd="1" destOrd="0" presId="urn:microsoft.com/office/officeart/2005/8/layout/hierarchy2"/>
    <dgm:cxn modelId="{2E91A960-B35F-9948-B4B1-63351CFCECE5}" type="presOf" srcId="{F9F911FD-916D-C64D-8185-D247BDCE2AD2}" destId="{D254EC5D-A4C9-C54C-BD0D-8BB1E67CB4EE}" srcOrd="1" destOrd="0" presId="urn:microsoft.com/office/officeart/2005/8/layout/hierarchy2"/>
    <dgm:cxn modelId="{C0399D65-1828-8E4E-A5FA-E4CD5E9F238A}" srcId="{47842995-9D9F-5049-BC6E-884C1A19F246}" destId="{F00E3534-85A9-4E4A-B988-257E35B5E02E}" srcOrd="0" destOrd="0" parTransId="{1B5A4586-D4B3-4E4C-B9D5-9A1075CE100D}" sibTransId="{D4B6C0D9-DADC-BE4B-8020-8ED5F839823E}"/>
    <dgm:cxn modelId="{6701656B-39C6-4544-B73C-E9D4241D057C}" type="presOf" srcId="{0D349091-BF57-CC47-9DA7-DAC48E52383A}" destId="{A7F1C87D-9523-084B-AF5B-30B5B11E24EF}" srcOrd="0" destOrd="0" presId="urn:microsoft.com/office/officeart/2005/8/layout/hierarchy2"/>
    <dgm:cxn modelId="{BB01BA71-D30A-5F45-9C08-CBB9A4C1D994}" srcId="{D8D0C24E-C5EA-7042-BA36-9B5E93618159}" destId="{CF360FE0-6724-EF44-BF40-590B2E4BF062}" srcOrd="0" destOrd="0" parTransId="{9C8988BF-B898-EB46-A265-2FBAF80309E4}" sibTransId="{E5244D3A-A6EB-B14C-9C23-775455DBC808}"/>
    <dgm:cxn modelId="{BF84F578-AACE-1043-A829-90190992CDB2}" srcId="{521476D8-9701-D445-9628-63318D69B943}" destId="{3C16C696-F854-BA4B-A4CD-DCF26AB207D3}" srcOrd="0" destOrd="0" parTransId="{D8AF58F7-7146-F045-83AA-61159B4D3A0F}" sibTransId="{36E66FAD-BAF4-C14F-95CE-E484EF35B636}"/>
    <dgm:cxn modelId="{F30E667A-8CBD-DB41-860C-64A5CF4293F7}" type="presOf" srcId="{8196D02B-A6BC-B64C-90DD-94985B41107A}" destId="{B1FC7496-1152-494E-946F-E96AB34E38BE}" srcOrd="0" destOrd="0" presId="urn:microsoft.com/office/officeart/2005/8/layout/hierarchy2"/>
    <dgm:cxn modelId="{7F76D483-82DD-A840-BA15-5FAB8F8CB272}" srcId="{FDEABEBD-02AD-E249-B5D3-C9FA7A4C423B}" destId="{63140B0F-668A-7D4C-8E5B-6A3A5828D78C}" srcOrd="1" destOrd="0" parTransId="{7A072CD2-061B-224F-817B-DEA50E2A8EE4}" sibTransId="{A21BC5FE-010B-4446-8DF9-1EE59F4603A6}"/>
    <dgm:cxn modelId="{F2112084-034E-6944-811A-8B4B0620A7EB}" srcId="{0D349091-BF57-CC47-9DA7-DAC48E52383A}" destId="{B9B71218-076F-7B4E-98C1-9044FD736AD7}" srcOrd="0" destOrd="0" parTransId="{CCBD1069-A23E-AB4A-B88C-59F97B8574AF}" sibTransId="{12A1D5B7-5DD8-4740-96A0-F59852EAA600}"/>
    <dgm:cxn modelId="{3D416A86-2B7D-5E41-AAE7-A3F0ECC17A82}" type="presOf" srcId="{521476D8-9701-D445-9628-63318D69B943}" destId="{014BD4E4-7E39-C244-ACC8-488B30BABF47}" srcOrd="0" destOrd="0" presId="urn:microsoft.com/office/officeart/2005/8/layout/hierarchy2"/>
    <dgm:cxn modelId="{FD3ABD88-BCB3-3846-A5EB-18813F08B633}" type="presOf" srcId="{DEEA8606-3462-F749-B650-DFC985851B04}" destId="{82C6A6AB-2F48-4E47-8B03-9091F20C1EBE}" srcOrd="1" destOrd="0" presId="urn:microsoft.com/office/officeart/2005/8/layout/hierarchy2"/>
    <dgm:cxn modelId="{E9F62789-EA99-F64B-B4CE-5F7F36D5B84B}" type="presOf" srcId="{28E369C0-73AC-6240-A241-B4D1DC02305D}" destId="{86B83C20-EA2C-8C4D-AF80-786236B04869}" srcOrd="0" destOrd="0" presId="urn:microsoft.com/office/officeart/2005/8/layout/hierarchy2"/>
    <dgm:cxn modelId="{3B08B093-D70D-AF43-9349-D0D3FAB2B6DB}" srcId="{9D525FF6-885C-1541-87C5-82BD285CA467}" destId="{CF6CED40-6B49-AE47-BE16-D2AB9FD7EEF9}" srcOrd="0" destOrd="0" parTransId="{23176FD8-309C-8B44-8126-7CB6D9E1867E}" sibTransId="{2B0194D6-8078-5B49-B177-87136B9736D0}"/>
    <dgm:cxn modelId="{B8281A95-E91A-D949-8F88-06F3EC66A7DF}" type="presOf" srcId="{49DB2A09-8851-7B4C-A7C4-FCED4E01745F}" destId="{7C468225-1F23-8243-A6D2-A1AE871CB8CC}" srcOrd="1" destOrd="0" presId="urn:microsoft.com/office/officeart/2005/8/layout/hierarchy2"/>
    <dgm:cxn modelId="{76814798-0DBC-BA4E-BA2E-E645B79A1744}" type="presOf" srcId="{CE3C1B3C-102C-F041-AF70-941573FB97D1}" destId="{F4B81E7F-F3C0-BB4E-8908-9E1800D1A6E8}" srcOrd="1" destOrd="0" presId="urn:microsoft.com/office/officeart/2005/8/layout/hierarchy2"/>
    <dgm:cxn modelId="{DBBB4D98-3DD5-244A-B7AA-2675117B9866}" srcId="{2E0480EE-B0D3-1F4B-AFEC-2288FD018FF9}" destId="{C3A2F51B-AEF0-9346-97FB-E49A4EB61CF4}" srcOrd="1" destOrd="0" parTransId="{F9F911FD-916D-C64D-8185-D247BDCE2AD2}" sibTransId="{215912DF-BCAE-404A-A554-37260DD0B9AB}"/>
    <dgm:cxn modelId="{A8581299-1A58-7645-ADEE-D196254DAEB1}" type="presOf" srcId="{3E0C5A63-28A6-A149-BD57-47359CCA82EC}" destId="{8F9CFD70-0DC6-474A-94D6-6C3C7C057C5A}" srcOrd="0" destOrd="0" presId="urn:microsoft.com/office/officeart/2005/8/layout/hierarchy2"/>
    <dgm:cxn modelId="{13B9239C-3010-4D4F-AE49-388ABF5F28A7}" type="presOf" srcId="{A8232E5D-B6AA-0C47-9506-F098FBFEF963}" destId="{10B4C6C8-63A0-9340-BE52-5302A27D65BA}" srcOrd="0" destOrd="0" presId="urn:microsoft.com/office/officeart/2005/8/layout/hierarchy2"/>
    <dgm:cxn modelId="{6419379E-DA61-7A49-9BA2-4BF5DE45E43C}" srcId="{2E0480EE-B0D3-1F4B-AFEC-2288FD018FF9}" destId="{F86B395C-19AA-EA4E-99B1-64E92F26E3A9}" srcOrd="0" destOrd="0" parTransId="{CADFEA89-2F32-3242-A890-9B70464514E2}" sibTransId="{29BC0C41-FE72-E54B-8476-9A51D5515C84}"/>
    <dgm:cxn modelId="{EF263D9E-CDC3-464E-A56D-38DD9B867395}" type="presOf" srcId="{63140B0F-668A-7D4C-8E5B-6A3A5828D78C}" destId="{CEA8797B-BD9D-1D4A-BAA9-24801C196476}" srcOrd="0" destOrd="0" presId="urn:microsoft.com/office/officeart/2005/8/layout/hierarchy2"/>
    <dgm:cxn modelId="{BBDDA3A0-0BA6-3042-B841-4EDAB3DFB9F6}" type="presOf" srcId="{EBEB9D2B-6DAB-B94A-B1FF-39E0C004520A}" destId="{3C158170-FEE7-884B-9B58-3A7673E09000}" srcOrd="1" destOrd="0" presId="urn:microsoft.com/office/officeart/2005/8/layout/hierarchy2"/>
    <dgm:cxn modelId="{C2AA54A6-BAE5-1D42-AD46-E81D40125919}" type="presOf" srcId="{76F18ED4-23FA-EF4B-B936-43D113978197}" destId="{4A7A42C2-BDF7-C144-93A8-42E6A3D2F6AD}" srcOrd="1" destOrd="0" presId="urn:microsoft.com/office/officeart/2005/8/layout/hierarchy2"/>
    <dgm:cxn modelId="{582EEAA9-78FA-0A45-B50F-61E9E6E64023}" type="presOf" srcId="{7A261CDF-B769-1142-823E-EA1D1221FB1F}" destId="{D8453D51-50EE-0F4F-B3D6-5B82B5180863}" srcOrd="0" destOrd="0" presId="urn:microsoft.com/office/officeart/2005/8/layout/hierarchy2"/>
    <dgm:cxn modelId="{57B166AC-7214-3345-9C61-AF2A9FA4621B}" type="presOf" srcId="{47842995-9D9F-5049-BC6E-884C1A19F246}" destId="{DF323086-02D5-784E-81DC-749CF4326D2D}" srcOrd="0" destOrd="0" presId="urn:microsoft.com/office/officeart/2005/8/layout/hierarchy2"/>
    <dgm:cxn modelId="{7DEBEFAE-E92D-FF45-95C4-1D5593A2CB87}" type="presOf" srcId="{2D431BB2-0195-E54E-BECE-BA157F399695}" destId="{00583AB9-FA67-BA4B-9E4F-512EFB62EF66}" srcOrd="0" destOrd="0" presId="urn:microsoft.com/office/officeart/2005/8/layout/hierarchy2"/>
    <dgm:cxn modelId="{BA1F96AF-F095-5445-A55F-5BDAC7991F75}" type="presOf" srcId="{D8AF58F7-7146-F045-83AA-61159B4D3A0F}" destId="{6400B1FD-0716-A642-A41D-429D997BEEA2}" srcOrd="1" destOrd="0" presId="urn:microsoft.com/office/officeart/2005/8/layout/hierarchy2"/>
    <dgm:cxn modelId="{7945EBB3-14FE-8D4E-B46E-B44385E36A39}" type="presOf" srcId="{C8202ECA-CA00-7046-B2AF-A313CA2680D5}" destId="{516F3A84-9335-8143-812A-1B778775BB8F}" srcOrd="1" destOrd="0" presId="urn:microsoft.com/office/officeart/2005/8/layout/hierarchy2"/>
    <dgm:cxn modelId="{03F5A5B4-368E-8244-AE73-94C2EBDEF416}" type="presOf" srcId="{DF4AC1D6-F919-1C41-9490-CB48E50A881F}" destId="{9E1C03B0-5AD9-084A-9A27-610F9F718FD1}" srcOrd="0" destOrd="0" presId="urn:microsoft.com/office/officeart/2005/8/layout/hierarchy2"/>
    <dgm:cxn modelId="{348312B5-D064-8E46-B83C-2E216F6B111D}" type="presOf" srcId="{EBEB9D2B-6DAB-B94A-B1FF-39E0C004520A}" destId="{7D47A913-8681-874F-BA02-57603D54DAD6}" srcOrd="0" destOrd="0" presId="urn:microsoft.com/office/officeart/2005/8/layout/hierarchy2"/>
    <dgm:cxn modelId="{EA8665B6-6D82-DF44-8455-A7F6F353D03B}" type="presOf" srcId="{CADFEA89-2F32-3242-A890-9B70464514E2}" destId="{4864E1B1-AAE1-AE41-BD96-C6A1AE0C3B90}" srcOrd="1" destOrd="0" presId="urn:microsoft.com/office/officeart/2005/8/layout/hierarchy2"/>
    <dgm:cxn modelId="{F604C5B9-50E3-7345-9CAE-F40653A70D78}" type="presOf" srcId="{3C16C696-F854-BA4B-A4CD-DCF26AB207D3}" destId="{E92E07B0-DE5E-384F-9EE3-B2307159E599}" srcOrd="0" destOrd="0" presId="urn:microsoft.com/office/officeart/2005/8/layout/hierarchy2"/>
    <dgm:cxn modelId="{E4C24BBB-A5AE-3D4E-816B-BAA9AD500C91}" type="presOf" srcId="{5CD56CD9-CCFE-A740-BF6E-33B239D9DF69}" destId="{1FFDF866-3CA9-6E4C-83AE-F9A584561AD0}" srcOrd="1" destOrd="0" presId="urn:microsoft.com/office/officeart/2005/8/layout/hierarchy2"/>
    <dgm:cxn modelId="{61EABCC2-EFD6-1D49-9E86-E496EEDF9C80}" type="presOf" srcId="{F9F911FD-916D-C64D-8185-D247BDCE2AD2}" destId="{DDB5F8E6-43F3-7B46-99C1-360011F7EFCB}" srcOrd="0" destOrd="0" presId="urn:microsoft.com/office/officeart/2005/8/layout/hierarchy2"/>
    <dgm:cxn modelId="{D935FFC8-F9C1-354E-A7EC-9D3371E48592}" type="presOf" srcId="{9C8988BF-B898-EB46-A265-2FBAF80309E4}" destId="{71249585-D07D-9C4F-B9A6-9C74A105AA83}" srcOrd="1" destOrd="0" presId="urn:microsoft.com/office/officeart/2005/8/layout/hierarchy2"/>
    <dgm:cxn modelId="{4C5452C9-2256-0B4C-9CA9-C8358D8A84F3}" type="presOf" srcId="{8C2DA841-E477-0642-83D1-45AFC76700D1}" destId="{99FD2479-FC0C-524D-BAC0-42E2B86D35EA}" srcOrd="0" destOrd="0" presId="urn:microsoft.com/office/officeart/2005/8/layout/hierarchy2"/>
    <dgm:cxn modelId="{A9FB58CB-F26C-EF49-BF0A-7E8A91379BED}" type="presOf" srcId="{23176FD8-309C-8B44-8126-7CB6D9E1867E}" destId="{DB2A7C86-1992-A949-9CA3-585096AAE692}" srcOrd="1" destOrd="0" presId="urn:microsoft.com/office/officeart/2005/8/layout/hierarchy2"/>
    <dgm:cxn modelId="{3589C5CB-C8FE-1C48-A03E-FF6872152703}" srcId="{DF4AC1D6-F919-1C41-9490-CB48E50A881F}" destId="{AFBE1A4C-4901-3547-B90B-5EB1A89ACFC5}" srcOrd="0" destOrd="0" parTransId="{EBEB9D2B-6DAB-B94A-B1FF-39E0C004520A}" sibTransId="{887A29CF-7D67-FD47-9FB2-3435C8089D3F}"/>
    <dgm:cxn modelId="{56F0CDCD-84E7-EA45-AB99-D5D99BC6CB5F}" type="presOf" srcId="{FDEABEBD-02AD-E249-B5D3-C9FA7A4C423B}" destId="{8E9748A2-0370-8A4D-9B17-774FFE848B1C}" srcOrd="0" destOrd="0" presId="urn:microsoft.com/office/officeart/2005/8/layout/hierarchy2"/>
    <dgm:cxn modelId="{99DA7BCE-548A-0E42-92E9-E3A34E7EAFCF}" type="presOf" srcId="{CCBD1069-A23E-AB4A-B88C-59F97B8574AF}" destId="{3E1BEB6F-888E-F442-9B89-CBC6499068E3}" srcOrd="0" destOrd="0" presId="urn:microsoft.com/office/officeart/2005/8/layout/hierarchy2"/>
    <dgm:cxn modelId="{030117CF-60A4-1247-A4D7-40E081507CB2}" type="presOf" srcId="{B2EBB6C8-E8EC-9A4C-894F-DEEF764F66FD}" destId="{8C5FEB1F-1B08-BA49-9B93-28EFAA12C48F}" srcOrd="1" destOrd="0" presId="urn:microsoft.com/office/officeart/2005/8/layout/hierarchy2"/>
    <dgm:cxn modelId="{735082CF-57A9-D249-8E36-D4433D6180B8}" type="presOf" srcId="{3382152E-AE8D-3045-8F23-F81543510DAA}" destId="{405B004D-7838-7643-AE66-E31836CC4F48}" srcOrd="0" destOrd="0" presId="urn:microsoft.com/office/officeart/2005/8/layout/hierarchy2"/>
    <dgm:cxn modelId="{BC9549D2-BE4D-3B4C-9B75-97C5069E1278}" srcId="{F86B395C-19AA-EA4E-99B1-64E92F26E3A9}" destId="{E4548E37-9345-B946-A015-F0E6D590089C}" srcOrd="1" destOrd="0" parTransId="{3D7A1708-AC71-AD47-9976-60B7F0B77629}" sibTransId="{2D2963EF-EFC6-3249-872E-0E4AD41A6E44}"/>
    <dgm:cxn modelId="{26A615D6-3174-BA44-93DC-551898E2F73D}" srcId="{F00E3534-85A9-4E4A-B988-257E35B5E02E}" destId="{28E369C0-73AC-6240-A241-B4D1DC02305D}" srcOrd="0" destOrd="0" parTransId="{B71FEED0-E8D6-C446-B06E-737301334EA2}" sibTransId="{4E5B096E-1411-FE4C-A055-9E962CF04705}"/>
    <dgm:cxn modelId="{5EECC6D9-90EC-1E4E-8808-BFAB761D235A}" srcId="{3C16C696-F854-BA4B-A4CD-DCF26AB207D3}" destId="{0791FBB2-2EA8-584B-A09B-A94EA9BBE43B}" srcOrd="0" destOrd="0" parTransId="{49DB2A09-8851-7B4C-A7C4-FCED4E01745F}" sibTransId="{49AC4927-5F7D-D44C-95E7-6CF6F9A786DE}"/>
    <dgm:cxn modelId="{6866E9D9-16AD-F24A-B368-217F558A4403}" srcId="{63140B0F-668A-7D4C-8E5B-6A3A5828D78C}" destId="{9D525FF6-885C-1541-87C5-82BD285CA467}" srcOrd="0" destOrd="0" parTransId="{2B70A6ED-531B-9540-8A58-33996745113A}" sibTransId="{F6326125-0470-254B-AD8F-9D0682BF33A8}"/>
    <dgm:cxn modelId="{2D9DA1DA-10F1-C04C-877C-B0D590EE85CD}" srcId="{E4548E37-9345-B946-A015-F0E6D590089C}" destId="{540F4FDD-D6F1-F947-B464-B39E548F4254}" srcOrd="0" destOrd="0" parTransId="{A6DFC3A8-9E1C-5847-A344-281FE8F9CC30}" sibTransId="{96690B15-8B1A-E444-87B9-E66648F1DA66}"/>
    <dgm:cxn modelId="{9FD5E8DA-526B-5E47-8F91-E78E0504559D}" type="presOf" srcId="{2E0480EE-B0D3-1F4B-AFEC-2288FD018FF9}" destId="{A4894701-B17C-1942-9D0F-0DF6E79D546C}" srcOrd="0" destOrd="0" presId="urn:microsoft.com/office/officeart/2005/8/layout/hierarchy2"/>
    <dgm:cxn modelId="{D14EBDE2-602B-E149-9205-BC9A8F2F6D79}" type="presOf" srcId="{CCBD1069-A23E-AB4A-B88C-59F97B8574AF}" destId="{4A721FA3-DAEB-424F-A98C-3F7015DC83B4}" srcOrd="1" destOrd="0" presId="urn:microsoft.com/office/officeart/2005/8/layout/hierarchy2"/>
    <dgm:cxn modelId="{A582FDE3-6A0D-2642-9A09-D2B3D9F7F0A6}" type="presOf" srcId="{9D525FF6-885C-1541-87C5-82BD285CA467}" destId="{61330C02-BB98-C04A-8152-4D8788032F5D}" srcOrd="0" destOrd="0" presId="urn:microsoft.com/office/officeart/2005/8/layout/hierarchy2"/>
    <dgm:cxn modelId="{FD8D52E4-1AD5-104D-B863-C5D3B99B1CAA}" type="presOf" srcId="{2B70A6ED-531B-9540-8A58-33996745113A}" destId="{889EB166-40A3-5B4E-8620-46B22E2D3C2F}" srcOrd="1" destOrd="0" presId="urn:microsoft.com/office/officeart/2005/8/layout/hierarchy2"/>
    <dgm:cxn modelId="{96FC35E5-0884-7E45-9519-6B7A2E4E1CEB}" type="presOf" srcId="{B2EBB6C8-E8EC-9A4C-894F-DEEF764F66FD}" destId="{C2702BB1-30A3-F24A-8E62-23A4BB663109}" srcOrd="0" destOrd="0" presId="urn:microsoft.com/office/officeart/2005/8/layout/hierarchy2"/>
    <dgm:cxn modelId="{FA42ABE8-8872-DA4D-83B9-20D052B3E77A}" type="presOf" srcId="{E256BD1F-E50A-A241-8EB1-99D2E4A956DA}" destId="{A71D1FCF-9D3F-8F40-9BCC-6B98DC31BB72}" srcOrd="0" destOrd="0" presId="urn:microsoft.com/office/officeart/2005/8/layout/hierarchy2"/>
    <dgm:cxn modelId="{75855AE9-4B5D-6645-93A7-3D6334C44794}" srcId="{CF6CED40-6B49-AE47-BE16-D2AB9FD7EEF9}" destId="{3382152E-AE8D-3045-8F23-F81543510DAA}" srcOrd="0" destOrd="0" parTransId="{8196D02B-A6BC-B64C-90DD-94985B41107A}" sibTransId="{F5AECDFC-0C14-7A49-8DE9-6F3309F4DC10}"/>
    <dgm:cxn modelId="{C04572E9-960A-3143-9E94-CEE6AAA94D14}" type="presOf" srcId="{2B70A6ED-531B-9540-8A58-33996745113A}" destId="{39CEA3BC-D8C0-3946-80D2-85BDC10969D5}" srcOrd="0" destOrd="0" presId="urn:microsoft.com/office/officeart/2005/8/layout/hierarchy2"/>
    <dgm:cxn modelId="{E336B0EA-3035-7B4E-A072-0CC380CB9029}" type="presOf" srcId="{3E0C5A63-28A6-A149-BD57-47359CCA82EC}" destId="{3E4E1DAC-6223-2E4F-816D-0F8A01803276}" srcOrd="1" destOrd="0" presId="urn:microsoft.com/office/officeart/2005/8/layout/hierarchy2"/>
    <dgm:cxn modelId="{EB23FAEA-CF59-264E-9E55-8F830E8B3FEF}" type="presOf" srcId="{B43E77A6-8BAA-2C40-921B-AACFCBB5BD16}" destId="{756A7A37-7144-BB4C-AB12-660994DDADCC}" srcOrd="0" destOrd="0" presId="urn:microsoft.com/office/officeart/2005/8/layout/hierarchy2"/>
    <dgm:cxn modelId="{38645BEB-7493-0F41-BA1A-AEB1222EC536}" type="presOf" srcId="{A6A7790A-23AC-8B4A-8CD1-E76E16215ABA}" destId="{EA0B5F88-0A8A-234F-96CA-35D2F481AC33}" srcOrd="0" destOrd="0" presId="urn:microsoft.com/office/officeart/2005/8/layout/hierarchy2"/>
    <dgm:cxn modelId="{8B9BFEEE-F0ED-FF4B-B7AC-75313F9FF583}" type="presOf" srcId="{D8AF58F7-7146-F045-83AA-61159B4D3A0F}" destId="{3F7D99EF-7ED2-7343-AD5E-34000E87FB9C}" srcOrd="0" destOrd="0" presId="urn:microsoft.com/office/officeart/2005/8/layout/hierarchy2"/>
    <dgm:cxn modelId="{0605ABF0-125F-6948-9C79-680689707C43}" srcId="{7A261CDF-B769-1142-823E-EA1D1221FB1F}" destId="{521476D8-9701-D445-9628-63318D69B943}" srcOrd="0" destOrd="0" parTransId="{C8202ECA-CA00-7046-B2AF-A313CA2680D5}" sibTransId="{A2B7414E-F369-9F4E-B675-335AE6BD0B55}"/>
    <dgm:cxn modelId="{5C5424F1-BE35-324E-89BB-E0DF271D7CD9}" type="presOf" srcId="{C3A2F51B-AEF0-9346-97FB-E49A4EB61CF4}" destId="{BE324AAB-737A-FA42-94D3-2E8A054C17CB}" srcOrd="0" destOrd="0" presId="urn:microsoft.com/office/officeart/2005/8/layout/hierarchy2"/>
    <dgm:cxn modelId="{985DEBF2-3EFE-C349-89BA-BBEB81907A27}" type="presOf" srcId="{B806D6CA-8514-A448-B812-3F9A40010B32}" destId="{48DDDC76-08BF-F24A-ADD9-E238CE5060C0}" srcOrd="1" destOrd="0" presId="urn:microsoft.com/office/officeart/2005/8/layout/hierarchy2"/>
    <dgm:cxn modelId="{CA4140F4-89E1-EF46-8855-348C23C49059}" type="presOf" srcId="{23176FD8-309C-8B44-8126-7CB6D9E1867E}" destId="{ADA3668B-364C-AC4D-86FC-DEBB70314E9F}" srcOrd="0" destOrd="0" presId="urn:microsoft.com/office/officeart/2005/8/layout/hierarchy2"/>
    <dgm:cxn modelId="{4B0623F5-CAE2-8C49-A28A-AECD8372751A}" type="presOf" srcId="{B9B71218-076F-7B4E-98C1-9044FD736AD7}" destId="{74CEF330-2698-7A4F-A994-A9D4DA7FC950}" srcOrd="0" destOrd="0" presId="urn:microsoft.com/office/officeart/2005/8/layout/hierarchy2"/>
    <dgm:cxn modelId="{2279F5F6-D685-934B-A1AD-33D6995D5CE1}" type="presOf" srcId="{E4548E37-9345-B946-A015-F0E6D590089C}" destId="{A304EF50-ECBB-544F-8E4A-D9FF8BDF1ABB}" srcOrd="0" destOrd="0" presId="urn:microsoft.com/office/officeart/2005/8/layout/hierarchy2"/>
    <dgm:cxn modelId="{62F52EF8-AFEE-2940-BF6A-0AF66E865C66}" type="presOf" srcId="{A6DFC3A8-9E1C-5847-A344-281FE8F9CC30}" destId="{606795ED-8A95-7A48-B796-8277F561C59D}" srcOrd="1" destOrd="0" presId="urn:microsoft.com/office/officeart/2005/8/layout/hierarchy2"/>
    <dgm:cxn modelId="{6F6FEFF8-6F5A-F442-86C0-C1B13E714C1D}" srcId="{F86B395C-19AA-EA4E-99B1-64E92F26E3A9}" destId="{0D349091-BF57-CC47-9DA7-DAC48E52383A}" srcOrd="0" destOrd="0" parTransId="{5CD56CD9-CCFE-A740-BF6E-33B239D9DF69}" sibTransId="{37F98CE1-1195-1B4B-A6F8-B93A04B9A815}"/>
    <dgm:cxn modelId="{4C0A4BFB-2006-5C45-BAF7-3DAB19CB4266}" type="presOf" srcId="{5CD56CD9-CCFE-A740-BF6E-33B239D9DF69}" destId="{40BC5BD7-CA23-A34C-A41F-E315650D94D4}" srcOrd="0" destOrd="0" presId="urn:microsoft.com/office/officeart/2005/8/layout/hierarchy2"/>
    <dgm:cxn modelId="{342B9EFD-50DA-9449-814C-B45524759949}" type="presOf" srcId="{AFBE1A4C-4901-3547-B90B-5EB1A89ACFC5}" destId="{CDE47264-7D9E-A548-9185-FEE544D58126}" srcOrd="0" destOrd="0" presId="urn:microsoft.com/office/officeart/2005/8/layout/hierarchy2"/>
    <dgm:cxn modelId="{EB84D0CA-03AD-4A42-9BCD-CF63C90D965B}" type="presParOf" srcId="{756A7A37-7144-BB4C-AB12-660994DDADCC}" destId="{2B0BC0DA-B7D5-0546-96DB-2456AF9906DC}" srcOrd="0" destOrd="0" presId="urn:microsoft.com/office/officeart/2005/8/layout/hierarchy2"/>
    <dgm:cxn modelId="{8F886748-DA06-C844-BC2C-D3AD4951E46B}" type="presParOf" srcId="{2B0BC0DA-B7D5-0546-96DB-2456AF9906DC}" destId="{DB72084F-A7FB-5542-A712-3FE9F1911A01}" srcOrd="0" destOrd="0" presId="urn:microsoft.com/office/officeart/2005/8/layout/hierarchy2"/>
    <dgm:cxn modelId="{1DA61228-DB3C-3C43-A05E-3E034AEE690F}" type="presParOf" srcId="{2B0BC0DA-B7D5-0546-96DB-2456AF9906DC}" destId="{B34771E4-734D-2349-B2DA-48F28C7B311B}" srcOrd="1" destOrd="0" presId="urn:microsoft.com/office/officeart/2005/8/layout/hierarchy2"/>
    <dgm:cxn modelId="{8E042850-F85D-5D4C-8D6F-9E66622F342A}" type="presParOf" srcId="{B34771E4-734D-2349-B2DA-48F28C7B311B}" destId="{EA0B5F88-0A8A-234F-96CA-35D2F481AC33}" srcOrd="0" destOrd="0" presId="urn:microsoft.com/office/officeart/2005/8/layout/hierarchy2"/>
    <dgm:cxn modelId="{B2BD511C-2BA6-4C4E-9670-BA56719DEEB7}" type="presParOf" srcId="{EA0B5F88-0A8A-234F-96CA-35D2F481AC33}" destId="{912A0B0B-BDC7-9E40-8C0E-2640156FFA2B}" srcOrd="0" destOrd="0" presId="urn:microsoft.com/office/officeart/2005/8/layout/hierarchy2"/>
    <dgm:cxn modelId="{99CF7F04-5953-964B-B7F4-E640C75F011D}" type="presParOf" srcId="{B34771E4-734D-2349-B2DA-48F28C7B311B}" destId="{FD3FDE27-B45A-6245-B578-07CE67CDE2C1}" srcOrd="1" destOrd="0" presId="urn:microsoft.com/office/officeart/2005/8/layout/hierarchy2"/>
    <dgm:cxn modelId="{33A4D373-164B-5F45-BD0E-01D2A72F6F9D}" type="presParOf" srcId="{FD3FDE27-B45A-6245-B578-07CE67CDE2C1}" destId="{A4894701-B17C-1942-9D0F-0DF6E79D546C}" srcOrd="0" destOrd="0" presId="urn:microsoft.com/office/officeart/2005/8/layout/hierarchy2"/>
    <dgm:cxn modelId="{EC006207-5779-5048-A247-CCD166D0CCA1}" type="presParOf" srcId="{FD3FDE27-B45A-6245-B578-07CE67CDE2C1}" destId="{71BAA91B-D229-4143-822C-4A6F613E4F16}" srcOrd="1" destOrd="0" presId="urn:microsoft.com/office/officeart/2005/8/layout/hierarchy2"/>
    <dgm:cxn modelId="{91E5A54E-E6F9-2B46-B5B8-DAD992F939AE}" type="presParOf" srcId="{71BAA91B-D229-4143-822C-4A6F613E4F16}" destId="{AA09CF5D-39A9-BD4A-8E0B-661E7CD1AD50}" srcOrd="0" destOrd="0" presId="urn:microsoft.com/office/officeart/2005/8/layout/hierarchy2"/>
    <dgm:cxn modelId="{AB16E488-C191-F149-9F8B-5C7D514D4566}" type="presParOf" srcId="{AA09CF5D-39A9-BD4A-8E0B-661E7CD1AD50}" destId="{4864E1B1-AAE1-AE41-BD96-C6A1AE0C3B90}" srcOrd="0" destOrd="0" presId="urn:microsoft.com/office/officeart/2005/8/layout/hierarchy2"/>
    <dgm:cxn modelId="{A88D0F9B-3E0A-E24F-A97E-25FC11E7785A}" type="presParOf" srcId="{71BAA91B-D229-4143-822C-4A6F613E4F16}" destId="{1039B191-3DFA-A54C-AF32-BE81F4F5AED0}" srcOrd="1" destOrd="0" presId="urn:microsoft.com/office/officeart/2005/8/layout/hierarchy2"/>
    <dgm:cxn modelId="{DF2C2483-2570-564A-A0D4-5158B840D937}" type="presParOf" srcId="{1039B191-3DFA-A54C-AF32-BE81F4F5AED0}" destId="{A8CE14F0-D58D-514C-AB05-9BE06D6F1B18}" srcOrd="0" destOrd="0" presId="urn:microsoft.com/office/officeart/2005/8/layout/hierarchy2"/>
    <dgm:cxn modelId="{A9D01ED3-1914-334A-9D24-105434D13160}" type="presParOf" srcId="{1039B191-3DFA-A54C-AF32-BE81F4F5AED0}" destId="{6D378963-C073-3049-BD0F-35DFC1C10BC0}" srcOrd="1" destOrd="0" presId="urn:microsoft.com/office/officeart/2005/8/layout/hierarchy2"/>
    <dgm:cxn modelId="{209664AA-AC40-454B-8A37-E55DBC6055AF}" type="presParOf" srcId="{6D378963-C073-3049-BD0F-35DFC1C10BC0}" destId="{40BC5BD7-CA23-A34C-A41F-E315650D94D4}" srcOrd="0" destOrd="0" presId="urn:microsoft.com/office/officeart/2005/8/layout/hierarchy2"/>
    <dgm:cxn modelId="{63BA6431-A77B-A54E-B310-93AC24A3F746}" type="presParOf" srcId="{40BC5BD7-CA23-A34C-A41F-E315650D94D4}" destId="{1FFDF866-3CA9-6E4C-83AE-F9A584561AD0}" srcOrd="0" destOrd="0" presId="urn:microsoft.com/office/officeart/2005/8/layout/hierarchy2"/>
    <dgm:cxn modelId="{06D8F9E3-BAE4-EC46-8174-CCBF5E79324C}" type="presParOf" srcId="{6D378963-C073-3049-BD0F-35DFC1C10BC0}" destId="{57713D76-D630-614A-862A-C405B7C7711F}" srcOrd="1" destOrd="0" presId="urn:microsoft.com/office/officeart/2005/8/layout/hierarchy2"/>
    <dgm:cxn modelId="{86555850-A29A-F841-9635-1CA23BE6A02B}" type="presParOf" srcId="{57713D76-D630-614A-862A-C405B7C7711F}" destId="{A7F1C87D-9523-084B-AF5B-30B5B11E24EF}" srcOrd="0" destOrd="0" presId="urn:microsoft.com/office/officeart/2005/8/layout/hierarchy2"/>
    <dgm:cxn modelId="{B23CCD50-45D2-654E-B257-10AC884125E8}" type="presParOf" srcId="{57713D76-D630-614A-862A-C405B7C7711F}" destId="{D8766500-05A7-F347-BAFD-AD391D505FF8}" srcOrd="1" destOrd="0" presId="urn:microsoft.com/office/officeart/2005/8/layout/hierarchy2"/>
    <dgm:cxn modelId="{0FCD0160-216A-BE48-8C15-DF75793E1328}" type="presParOf" srcId="{D8766500-05A7-F347-BAFD-AD391D505FF8}" destId="{3E1BEB6F-888E-F442-9B89-CBC6499068E3}" srcOrd="0" destOrd="0" presId="urn:microsoft.com/office/officeart/2005/8/layout/hierarchy2"/>
    <dgm:cxn modelId="{E70423E1-1CE6-E344-991D-A88002B6517F}" type="presParOf" srcId="{3E1BEB6F-888E-F442-9B89-CBC6499068E3}" destId="{4A721FA3-DAEB-424F-A98C-3F7015DC83B4}" srcOrd="0" destOrd="0" presId="urn:microsoft.com/office/officeart/2005/8/layout/hierarchy2"/>
    <dgm:cxn modelId="{E5E464BE-7205-EE40-925C-581F5188C7FA}" type="presParOf" srcId="{D8766500-05A7-F347-BAFD-AD391D505FF8}" destId="{F3635016-C4B3-E94E-BE6B-2D29FD48D9A1}" srcOrd="1" destOrd="0" presId="urn:microsoft.com/office/officeart/2005/8/layout/hierarchy2"/>
    <dgm:cxn modelId="{605BDF12-A037-3B43-A579-86400CA972A4}" type="presParOf" srcId="{F3635016-C4B3-E94E-BE6B-2D29FD48D9A1}" destId="{74CEF330-2698-7A4F-A994-A9D4DA7FC950}" srcOrd="0" destOrd="0" presId="urn:microsoft.com/office/officeart/2005/8/layout/hierarchy2"/>
    <dgm:cxn modelId="{DC0A71BF-6B86-3743-9F26-EE1069C493B6}" type="presParOf" srcId="{F3635016-C4B3-E94E-BE6B-2D29FD48D9A1}" destId="{C97EB7F0-2DE6-3F46-8926-DD227EA26DE0}" srcOrd="1" destOrd="0" presId="urn:microsoft.com/office/officeart/2005/8/layout/hierarchy2"/>
    <dgm:cxn modelId="{2BDE99B9-835F-0D47-BDDB-945AA6B8A6AD}" type="presParOf" srcId="{6D378963-C073-3049-BD0F-35DFC1C10BC0}" destId="{3AA64621-BE78-CF47-816C-28DCC27870A6}" srcOrd="2" destOrd="0" presId="urn:microsoft.com/office/officeart/2005/8/layout/hierarchy2"/>
    <dgm:cxn modelId="{C00D24A7-11A2-D847-B457-75BF058166BE}" type="presParOf" srcId="{3AA64621-BE78-CF47-816C-28DCC27870A6}" destId="{0C6D37C9-F74B-2143-AA97-4D902E821C8A}" srcOrd="0" destOrd="0" presId="urn:microsoft.com/office/officeart/2005/8/layout/hierarchy2"/>
    <dgm:cxn modelId="{225928E6-4D81-6F41-B9F3-B7D3DE53C792}" type="presParOf" srcId="{6D378963-C073-3049-BD0F-35DFC1C10BC0}" destId="{A5950812-9EF5-6A40-8153-8279D278B9E7}" srcOrd="3" destOrd="0" presId="urn:microsoft.com/office/officeart/2005/8/layout/hierarchy2"/>
    <dgm:cxn modelId="{69371520-A5A2-7441-8EF9-0B81B92FEB00}" type="presParOf" srcId="{A5950812-9EF5-6A40-8153-8279D278B9E7}" destId="{A304EF50-ECBB-544F-8E4A-D9FF8BDF1ABB}" srcOrd="0" destOrd="0" presId="urn:microsoft.com/office/officeart/2005/8/layout/hierarchy2"/>
    <dgm:cxn modelId="{2CBB4CF7-B936-DE49-BE90-2F9C33B330A7}" type="presParOf" srcId="{A5950812-9EF5-6A40-8153-8279D278B9E7}" destId="{3F2B4D4B-0FEE-9A4F-8896-DBFAA2F76D78}" srcOrd="1" destOrd="0" presId="urn:microsoft.com/office/officeart/2005/8/layout/hierarchy2"/>
    <dgm:cxn modelId="{7C3A4A4E-9660-5340-91AB-65FE82CAB800}" type="presParOf" srcId="{3F2B4D4B-0FEE-9A4F-8896-DBFAA2F76D78}" destId="{97790D5D-600C-9C45-8729-805E4C936C1F}" srcOrd="0" destOrd="0" presId="urn:microsoft.com/office/officeart/2005/8/layout/hierarchy2"/>
    <dgm:cxn modelId="{8C1D6280-19B7-A541-8F3F-E852A6CA836E}" type="presParOf" srcId="{97790D5D-600C-9C45-8729-805E4C936C1F}" destId="{606795ED-8A95-7A48-B796-8277F561C59D}" srcOrd="0" destOrd="0" presId="urn:microsoft.com/office/officeart/2005/8/layout/hierarchy2"/>
    <dgm:cxn modelId="{03034670-4C6D-3C43-95C6-896AA81664FF}" type="presParOf" srcId="{3F2B4D4B-0FEE-9A4F-8896-DBFAA2F76D78}" destId="{DEB9F000-BE1F-1F48-9862-06DC555EA8D9}" srcOrd="1" destOrd="0" presId="urn:microsoft.com/office/officeart/2005/8/layout/hierarchy2"/>
    <dgm:cxn modelId="{1CE594B0-92FE-E148-B5DD-14FD740E4B52}" type="presParOf" srcId="{DEB9F000-BE1F-1F48-9862-06DC555EA8D9}" destId="{75C94311-786F-AB41-8DE4-EAEE1461F42C}" srcOrd="0" destOrd="0" presId="urn:microsoft.com/office/officeart/2005/8/layout/hierarchy2"/>
    <dgm:cxn modelId="{ACB5E493-57FC-FF42-84EC-1B7259D76C1E}" type="presParOf" srcId="{DEB9F000-BE1F-1F48-9862-06DC555EA8D9}" destId="{195AF972-F67B-F048-A258-6C9E8C378CEC}" srcOrd="1" destOrd="0" presId="urn:microsoft.com/office/officeart/2005/8/layout/hierarchy2"/>
    <dgm:cxn modelId="{0F507832-146D-D042-9500-2E02D8616D4C}" type="presParOf" srcId="{71BAA91B-D229-4143-822C-4A6F613E4F16}" destId="{DDB5F8E6-43F3-7B46-99C1-360011F7EFCB}" srcOrd="2" destOrd="0" presId="urn:microsoft.com/office/officeart/2005/8/layout/hierarchy2"/>
    <dgm:cxn modelId="{90C0AFD2-9DE3-384F-B48E-4254F0BE1F2E}" type="presParOf" srcId="{DDB5F8E6-43F3-7B46-99C1-360011F7EFCB}" destId="{D254EC5D-A4C9-C54C-BD0D-8BB1E67CB4EE}" srcOrd="0" destOrd="0" presId="urn:microsoft.com/office/officeart/2005/8/layout/hierarchy2"/>
    <dgm:cxn modelId="{8E1C5B1F-1638-E245-8D43-99E8D9668EE1}" type="presParOf" srcId="{71BAA91B-D229-4143-822C-4A6F613E4F16}" destId="{2AA110DC-860A-D743-ABED-6FD67D74DBD5}" srcOrd="3" destOrd="0" presId="urn:microsoft.com/office/officeart/2005/8/layout/hierarchy2"/>
    <dgm:cxn modelId="{27090BE2-0B5B-A546-83FC-000EC9863629}" type="presParOf" srcId="{2AA110DC-860A-D743-ABED-6FD67D74DBD5}" destId="{BE324AAB-737A-FA42-94D3-2E8A054C17CB}" srcOrd="0" destOrd="0" presId="urn:microsoft.com/office/officeart/2005/8/layout/hierarchy2"/>
    <dgm:cxn modelId="{DE8084ED-B6E9-EE41-A1C0-91D3A741AE45}" type="presParOf" srcId="{2AA110DC-860A-D743-ABED-6FD67D74DBD5}" destId="{C3C487A8-E674-654E-936C-055C8DA18815}" srcOrd="1" destOrd="0" presId="urn:microsoft.com/office/officeart/2005/8/layout/hierarchy2"/>
    <dgm:cxn modelId="{B6767863-9258-2545-81D4-4F378F1D1A91}" type="presParOf" srcId="{C3C487A8-E674-654E-936C-055C8DA18815}" destId="{F7F81835-7FE8-7343-B25E-6B03BF55E64D}" srcOrd="0" destOrd="0" presId="urn:microsoft.com/office/officeart/2005/8/layout/hierarchy2"/>
    <dgm:cxn modelId="{4B2402D8-D6DF-2744-A41C-34C9430695E8}" type="presParOf" srcId="{F7F81835-7FE8-7343-B25E-6B03BF55E64D}" destId="{82C6A6AB-2F48-4E47-8B03-9091F20C1EBE}" srcOrd="0" destOrd="0" presId="urn:microsoft.com/office/officeart/2005/8/layout/hierarchy2"/>
    <dgm:cxn modelId="{1B569B2F-514C-0241-B238-CB5FD2086763}" type="presParOf" srcId="{C3C487A8-E674-654E-936C-055C8DA18815}" destId="{6724E10C-BB19-AB45-9A5E-3D43C0902499}" srcOrd="1" destOrd="0" presId="urn:microsoft.com/office/officeart/2005/8/layout/hierarchy2"/>
    <dgm:cxn modelId="{29378E06-7AA6-964D-8675-D4F4A5EF736C}" type="presParOf" srcId="{6724E10C-BB19-AB45-9A5E-3D43C0902499}" destId="{DF323086-02D5-784E-81DC-749CF4326D2D}" srcOrd="0" destOrd="0" presId="urn:microsoft.com/office/officeart/2005/8/layout/hierarchy2"/>
    <dgm:cxn modelId="{C4FF3F85-E5B0-6544-9D55-33344D0765AD}" type="presParOf" srcId="{6724E10C-BB19-AB45-9A5E-3D43C0902499}" destId="{C2D9C5D8-1BE9-B542-8C85-1E17C63A6086}" srcOrd="1" destOrd="0" presId="urn:microsoft.com/office/officeart/2005/8/layout/hierarchy2"/>
    <dgm:cxn modelId="{6D4715DE-3F9D-DB4E-9FC4-D60B9528970B}" type="presParOf" srcId="{C2D9C5D8-1BE9-B542-8C85-1E17C63A6086}" destId="{F9C6DF1A-01F4-2241-B911-D8AEEFF69062}" srcOrd="0" destOrd="0" presId="urn:microsoft.com/office/officeart/2005/8/layout/hierarchy2"/>
    <dgm:cxn modelId="{71BCF066-2C9B-0B40-8AA5-8B445DC2F7D3}" type="presParOf" srcId="{F9C6DF1A-01F4-2241-B911-D8AEEFF69062}" destId="{6083758D-11A3-DC48-ADAE-359F78850360}" srcOrd="0" destOrd="0" presId="urn:microsoft.com/office/officeart/2005/8/layout/hierarchy2"/>
    <dgm:cxn modelId="{9067F447-4C76-A94E-BDE2-4BB22167BA5F}" type="presParOf" srcId="{C2D9C5D8-1BE9-B542-8C85-1E17C63A6086}" destId="{EB06E3FA-B2FA-D549-B946-91FBCFEB3F68}" srcOrd="1" destOrd="0" presId="urn:microsoft.com/office/officeart/2005/8/layout/hierarchy2"/>
    <dgm:cxn modelId="{46D50965-CE6C-7640-B22F-D073211D6F13}" type="presParOf" srcId="{EB06E3FA-B2FA-D549-B946-91FBCFEB3F68}" destId="{E3282A35-09A0-584F-A83D-BE563029DEA0}" srcOrd="0" destOrd="0" presId="urn:microsoft.com/office/officeart/2005/8/layout/hierarchy2"/>
    <dgm:cxn modelId="{313576A3-119A-0447-AE87-608DBB5F541C}" type="presParOf" srcId="{EB06E3FA-B2FA-D549-B946-91FBCFEB3F68}" destId="{48E93FF0-1826-B64C-9452-3F9BA59A9C06}" srcOrd="1" destOrd="0" presId="urn:microsoft.com/office/officeart/2005/8/layout/hierarchy2"/>
    <dgm:cxn modelId="{901BADED-FA77-E947-80D9-2B5A1C4C4DC9}" type="presParOf" srcId="{48E93FF0-1826-B64C-9452-3F9BA59A9C06}" destId="{48ADE6A9-8016-1547-B517-F9C3F0AD3525}" srcOrd="0" destOrd="0" presId="urn:microsoft.com/office/officeart/2005/8/layout/hierarchy2"/>
    <dgm:cxn modelId="{5338646D-9C94-994B-9430-4C811A551CE5}" type="presParOf" srcId="{48ADE6A9-8016-1547-B517-F9C3F0AD3525}" destId="{AAF6C122-F411-A347-AF6F-CC46CBC3838A}" srcOrd="0" destOrd="0" presId="urn:microsoft.com/office/officeart/2005/8/layout/hierarchy2"/>
    <dgm:cxn modelId="{CE4127B8-F2A8-3045-8885-E7B893A49FB9}" type="presParOf" srcId="{48E93FF0-1826-B64C-9452-3F9BA59A9C06}" destId="{2E99C98B-9FF8-DF4D-A758-D4E8A17C1739}" srcOrd="1" destOrd="0" presId="urn:microsoft.com/office/officeart/2005/8/layout/hierarchy2"/>
    <dgm:cxn modelId="{7AAED41D-0422-DE47-8B13-284440CF2ABD}" type="presParOf" srcId="{2E99C98B-9FF8-DF4D-A758-D4E8A17C1739}" destId="{86B83C20-EA2C-8C4D-AF80-786236B04869}" srcOrd="0" destOrd="0" presId="urn:microsoft.com/office/officeart/2005/8/layout/hierarchy2"/>
    <dgm:cxn modelId="{3F80D991-6B60-C443-A7EE-333FC5A82F4F}" type="presParOf" srcId="{2E99C98B-9FF8-DF4D-A758-D4E8A17C1739}" destId="{808FC964-450A-CC45-8F94-80BF109A80EE}" srcOrd="1" destOrd="0" presId="urn:microsoft.com/office/officeart/2005/8/layout/hierarchy2"/>
    <dgm:cxn modelId="{2D1442C2-5F41-7747-8380-D4CFD0C57525}" type="presParOf" srcId="{808FC964-450A-CC45-8F94-80BF109A80EE}" destId="{26B09A59-BDB3-854A-829A-1C90CA859C69}" srcOrd="0" destOrd="0" presId="urn:microsoft.com/office/officeart/2005/8/layout/hierarchy2"/>
    <dgm:cxn modelId="{C1937F6A-A9CF-C24A-A8F1-0619D23B82B6}" type="presParOf" srcId="{26B09A59-BDB3-854A-829A-1C90CA859C69}" destId="{F4B81E7F-F3C0-BB4E-8908-9E1800D1A6E8}" srcOrd="0" destOrd="0" presId="urn:microsoft.com/office/officeart/2005/8/layout/hierarchy2"/>
    <dgm:cxn modelId="{D9C2FE95-EFC0-0A42-B1FF-F94A6039E8F6}" type="presParOf" srcId="{808FC964-450A-CC45-8F94-80BF109A80EE}" destId="{048D4213-25A8-4D4B-94F5-DB155508DC37}" srcOrd="1" destOrd="0" presId="urn:microsoft.com/office/officeart/2005/8/layout/hierarchy2"/>
    <dgm:cxn modelId="{30765E1E-9FE4-8D4F-962B-EAA25E06DB79}" type="presParOf" srcId="{048D4213-25A8-4D4B-94F5-DB155508DC37}" destId="{7973BF84-231A-AB42-8681-B1C3B6F94141}" srcOrd="0" destOrd="0" presId="urn:microsoft.com/office/officeart/2005/8/layout/hierarchy2"/>
    <dgm:cxn modelId="{05DA549D-4F11-0449-B49B-62AA078CEE95}" type="presParOf" srcId="{048D4213-25A8-4D4B-94F5-DB155508DC37}" destId="{1762F1D4-28B4-754E-98C5-0586B2E3BD35}" srcOrd="1" destOrd="0" presId="urn:microsoft.com/office/officeart/2005/8/layout/hierarchy2"/>
    <dgm:cxn modelId="{C835248D-28C5-AD42-9304-66B8D02A76BF}" type="presParOf" srcId="{1762F1D4-28B4-754E-98C5-0586B2E3BD35}" destId="{F2D8ACD7-4BB0-8147-B6E9-3D50F312216B}" srcOrd="0" destOrd="0" presId="urn:microsoft.com/office/officeart/2005/8/layout/hierarchy2"/>
    <dgm:cxn modelId="{DF1EE2E1-75F9-8B43-99B5-E8BA6D8BB16F}" type="presParOf" srcId="{F2D8ACD7-4BB0-8147-B6E9-3D50F312216B}" destId="{71249585-D07D-9C4F-B9A6-9C74A105AA83}" srcOrd="0" destOrd="0" presId="urn:microsoft.com/office/officeart/2005/8/layout/hierarchy2"/>
    <dgm:cxn modelId="{E1DF9B53-6BA0-F547-AA5D-8727165CF6B4}" type="presParOf" srcId="{1762F1D4-28B4-754E-98C5-0586B2E3BD35}" destId="{841E0297-5686-FB4F-8067-F49D6E7AA1F4}" srcOrd="1" destOrd="0" presId="urn:microsoft.com/office/officeart/2005/8/layout/hierarchy2"/>
    <dgm:cxn modelId="{46CAB315-2C7F-CE47-BF71-43F970D2D095}" type="presParOf" srcId="{841E0297-5686-FB4F-8067-F49D6E7AA1F4}" destId="{224876AC-9A4D-6147-B079-0FAA4BFDC545}" srcOrd="0" destOrd="0" presId="urn:microsoft.com/office/officeart/2005/8/layout/hierarchy2"/>
    <dgm:cxn modelId="{3C57BEE0-C5C2-D04A-82E9-435C76EE830F}" type="presParOf" srcId="{841E0297-5686-FB4F-8067-F49D6E7AA1F4}" destId="{888BF971-38F0-0C48-B210-F6B49995EC2B}" srcOrd="1" destOrd="0" presId="urn:microsoft.com/office/officeart/2005/8/layout/hierarchy2"/>
    <dgm:cxn modelId="{C7D5BE74-B57D-D749-AF87-33CA04B3F643}" type="presParOf" srcId="{888BF971-38F0-0C48-B210-F6B49995EC2B}" destId="{10B4C6C8-63A0-9340-BE52-5302A27D65BA}" srcOrd="0" destOrd="0" presId="urn:microsoft.com/office/officeart/2005/8/layout/hierarchy2"/>
    <dgm:cxn modelId="{D20241EB-3251-3C4E-BCBC-EC9CAF8E171B}" type="presParOf" srcId="{10B4C6C8-63A0-9340-BE52-5302A27D65BA}" destId="{5D870B33-0C52-C441-ADD7-577DA15D0D40}" srcOrd="0" destOrd="0" presId="urn:microsoft.com/office/officeart/2005/8/layout/hierarchy2"/>
    <dgm:cxn modelId="{F55B838D-E21B-A642-9D62-7E5BD4E40CED}" type="presParOf" srcId="{888BF971-38F0-0C48-B210-F6B49995EC2B}" destId="{80990A32-0979-F147-ADF6-6B3A71D5A2CB}" srcOrd="1" destOrd="0" presId="urn:microsoft.com/office/officeart/2005/8/layout/hierarchy2"/>
    <dgm:cxn modelId="{5B4AF40C-224A-F24E-9307-5C1B2EF3138B}" type="presParOf" srcId="{80990A32-0979-F147-ADF6-6B3A71D5A2CB}" destId="{9E1C03B0-5AD9-084A-9A27-610F9F718FD1}" srcOrd="0" destOrd="0" presId="urn:microsoft.com/office/officeart/2005/8/layout/hierarchy2"/>
    <dgm:cxn modelId="{5E91A7C1-A7CA-C642-B65E-E3B7565E33EB}" type="presParOf" srcId="{80990A32-0979-F147-ADF6-6B3A71D5A2CB}" destId="{114BC05A-DEF6-F34E-9A19-961C133E4644}" srcOrd="1" destOrd="0" presId="urn:microsoft.com/office/officeart/2005/8/layout/hierarchy2"/>
    <dgm:cxn modelId="{6F4C0CAB-B7D0-5646-9680-54E1E049FBC6}" type="presParOf" srcId="{114BC05A-DEF6-F34E-9A19-961C133E4644}" destId="{7D47A913-8681-874F-BA02-57603D54DAD6}" srcOrd="0" destOrd="0" presId="urn:microsoft.com/office/officeart/2005/8/layout/hierarchy2"/>
    <dgm:cxn modelId="{281CF554-F178-AE4D-B8FE-C8768F5C4384}" type="presParOf" srcId="{7D47A913-8681-874F-BA02-57603D54DAD6}" destId="{3C158170-FEE7-884B-9B58-3A7673E09000}" srcOrd="0" destOrd="0" presId="urn:microsoft.com/office/officeart/2005/8/layout/hierarchy2"/>
    <dgm:cxn modelId="{21AFFA99-CDC9-8341-8E34-D0CA849A73AD}" type="presParOf" srcId="{114BC05A-DEF6-F34E-9A19-961C133E4644}" destId="{5DD6E9A5-8B3A-E54A-B076-977920D1BDC2}" srcOrd="1" destOrd="0" presId="urn:microsoft.com/office/officeart/2005/8/layout/hierarchy2"/>
    <dgm:cxn modelId="{29732F96-E45D-AB43-82F8-4A25BC4833CB}" type="presParOf" srcId="{5DD6E9A5-8B3A-E54A-B076-977920D1BDC2}" destId="{CDE47264-7D9E-A548-9185-FEE544D58126}" srcOrd="0" destOrd="0" presId="urn:microsoft.com/office/officeart/2005/8/layout/hierarchy2"/>
    <dgm:cxn modelId="{141FEFE6-3B15-2B48-97D8-2A8B7126824E}" type="presParOf" srcId="{5DD6E9A5-8B3A-E54A-B076-977920D1BDC2}" destId="{1FA1E17F-BE74-B342-8DA0-F6A30E2E3A9F}" srcOrd="1" destOrd="0" presId="urn:microsoft.com/office/officeart/2005/8/layout/hierarchy2"/>
    <dgm:cxn modelId="{94565A4A-D2B6-5048-81D9-9028E058FF4C}" type="presParOf" srcId="{48E93FF0-1826-B64C-9452-3F9BA59A9C06}" destId="{5BD609EF-5FE4-EF42-8313-004FC213A718}" srcOrd="2" destOrd="0" presId="urn:microsoft.com/office/officeart/2005/8/layout/hierarchy2"/>
    <dgm:cxn modelId="{CF1DC038-71E6-164E-AB22-4A10F216544C}" type="presParOf" srcId="{5BD609EF-5FE4-EF42-8313-004FC213A718}" destId="{48DDDC76-08BF-F24A-ADD9-E238CE5060C0}" srcOrd="0" destOrd="0" presId="urn:microsoft.com/office/officeart/2005/8/layout/hierarchy2"/>
    <dgm:cxn modelId="{3964DC0F-B8B6-B14F-9F4F-B5CA88F761A3}" type="presParOf" srcId="{48E93FF0-1826-B64C-9452-3F9BA59A9C06}" destId="{3030B7EA-C541-0B45-8FDB-FD1BFEF1F086}" srcOrd="3" destOrd="0" presId="urn:microsoft.com/office/officeart/2005/8/layout/hierarchy2"/>
    <dgm:cxn modelId="{1B389415-C18D-A14B-A0B9-BCDF358776D5}" type="presParOf" srcId="{3030B7EA-C541-0B45-8FDB-FD1BFEF1F086}" destId="{612B0B8F-949F-2A44-8217-641C741514EF}" srcOrd="0" destOrd="0" presId="urn:microsoft.com/office/officeart/2005/8/layout/hierarchy2"/>
    <dgm:cxn modelId="{06192CD0-11F0-1745-85B0-68DF39834C35}" type="presParOf" srcId="{3030B7EA-C541-0B45-8FDB-FD1BFEF1F086}" destId="{C7CEF5FC-45F8-3442-8725-541E97CFC93B}" srcOrd="1" destOrd="0" presId="urn:microsoft.com/office/officeart/2005/8/layout/hierarchy2"/>
    <dgm:cxn modelId="{F23C8B52-F2E0-F34D-894F-9F1D5D4B2EB9}" type="presParOf" srcId="{C3C487A8-E674-654E-936C-055C8DA18815}" destId="{8F9CFD70-0DC6-474A-94D6-6C3C7C057C5A}" srcOrd="2" destOrd="0" presId="urn:microsoft.com/office/officeart/2005/8/layout/hierarchy2"/>
    <dgm:cxn modelId="{8A27CC5F-3E03-5C44-A0CE-B9C8F98A270C}" type="presParOf" srcId="{8F9CFD70-0DC6-474A-94D6-6C3C7C057C5A}" destId="{3E4E1DAC-6223-2E4F-816D-0F8A01803276}" srcOrd="0" destOrd="0" presId="urn:microsoft.com/office/officeart/2005/8/layout/hierarchy2"/>
    <dgm:cxn modelId="{1718A86C-38A0-134D-81F1-8B0425CAA46E}" type="presParOf" srcId="{C3C487A8-E674-654E-936C-055C8DA18815}" destId="{E0263CD9-6D49-1C46-9E99-024E170B94A9}" srcOrd="3" destOrd="0" presId="urn:microsoft.com/office/officeart/2005/8/layout/hierarchy2"/>
    <dgm:cxn modelId="{15964C20-1BAB-4541-B5D2-BBBB9B05B9ED}" type="presParOf" srcId="{E0263CD9-6D49-1C46-9E99-024E170B94A9}" destId="{00583AB9-FA67-BA4B-9E4F-512EFB62EF66}" srcOrd="0" destOrd="0" presId="urn:microsoft.com/office/officeart/2005/8/layout/hierarchy2"/>
    <dgm:cxn modelId="{FEA5A5BB-039A-F140-98B4-1AFF9212B2DE}" type="presParOf" srcId="{E0263CD9-6D49-1C46-9E99-024E170B94A9}" destId="{3F239CBC-4D83-034F-BFAE-F69DF224E057}" srcOrd="1" destOrd="0" presId="urn:microsoft.com/office/officeart/2005/8/layout/hierarchy2"/>
    <dgm:cxn modelId="{6736DB37-9FAC-5B4E-9CED-B318755235F6}" type="presParOf" srcId="{3F239CBC-4D83-034F-BFAE-F69DF224E057}" destId="{C2702BB1-30A3-F24A-8E62-23A4BB663109}" srcOrd="0" destOrd="0" presId="urn:microsoft.com/office/officeart/2005/8/layout/hierarchy2"/>
    <dgm:cxn modelId="{00DEDB3D-F6A1-F444-A5EC-6C0C2B7FD35C}" type="presParOf" srcId="{C2702BB1-30A3-F24A-8E62-23A4BB663109}" destId="{8C5FEB1F-1B08-BA49-9B93-28EFAA12C48F}" srcOrd="0" destOrd="0" presId="urn:microsoft.com/office/officeart/2005/8/layout/hierarchy2"/>
    <dgm:cxn modelId="{DE74ABD1-20DD-E648-9111-70A7ECA3F816}" type="presParOf" srcId="{3F239CBC-4D83-034F-BFAE-F69DF224E057}" destId="{643C03EC-EBCE-2E46-879E-B03471E543EB}" srcOrd="1" destOrd="0" presId="urn:microsoft.com/office/officeart/2005/8/layout/hierarchy2"/>
    <dgm:cxn modelId="{2DCDD120-4F5A-E846-8041-7D0A2C2A5E3C}" type="presParOf" srcId="{643C03EC-EBCE-2E46-879E-B03471E543EB}" destId="{D8453D51-50EE-0F4F-B3D6-5B82B5180863}" srcOrd="0" destOrd="0" presId="urn:microsoft.com/office/officeart/2005/8/layout/hierarchy2"/>
    <dgm:cxn modelId="{C69542B6-874D-AC44-BCE9-F3050765B903}" type="presParOf" srcId="{643C03EC-EBCE-2E46-879E-B03471E543EB}" destId="{DE2D3A4D-A2A3-9F49-B0FB-29F5F06C3FD3}" srcOrd="1" destOrd="0" presId="urn:microsoft.com/office/officeart/2005/8/layout/hierarchy2"/>
    <dgm:cxn modelId="{3F19381C-8760-B945-946C-514A12F8ED8A}" type="presParOf" srcId="{DE2D3A4D-A2A3-9F49-B0FB-29F5F06C3FD3}" destId="{BC40DFA9-B885-A64D-9607-AFDDF1CC8310}" srcOrd="0" destOrd="0" presId="urn:microsoft.com/office/officeart/2005/8/layout/hierarchy2"/>
    <dgm:cxn modelId="{AEDB4A16-267E-4D4C-97E7-E775EFBA1061}" type="presParOf" srcId="{BC40DFA9-B885-A64D-9607-AFDDF1CC8310}" destId="{516F3A84-9335-8143-812A-1B778775BB8F}" srcOrd="0" destOrd="0" presId="urn:microsoft.com/office/officeart/2005/8/layout/hierarchy2"/>
    <dgm:cxn modelId="{7F0B3EF0-335F-3A4D-94B5-74B8527696BA}" type="presParOf" srcId="{DE2D3A4D-A2A3-9F49-B0FB-29F5F06C3FD3}" destId="{BD8ED396-C36C-9D48-B94E-9527A85081A4}" srcOrd="1" destOrd="0" presId="urn:microsoft.com/office/officeart/2005/8/layout/hierarchy2"/>
    <dgm:cxn modelId="{7410796F-8FC7-7E44-A2E2-187A189E38C0}" type="presParOf" srcId="{BD8ED396-C36C-9D48-B94E-9527A85081A4}" destId="{014BD4E4-7E39-C244-ACC8-488B30BABF47}" srcOrd="0" destOrd="0" presId="urn:microsoft.com/office/officeart/2005/8/layout/hierarchy2"/>
    <dgm:cxn modelId="{F79B1164-0EAB-C349-B9D4-95212C1C23D4}" type="presParOf" srcId="{BD8ED396-C36C-9D48-B94E-9527A85081A4}" destId="{003850A0-9D1B-0345-9AD6-362BDBE7C05F}" srcOrd="1" destOrd="0" presId="urn:microsoft.com/office/officeart/2005/8/layout/hierarchy2"/>
    <dgm:cxn modelId="{C3371348-DCA5-884C-BFA2-7520A460882D}" type="presParOf" srcId="{003850A0-9D1B-0345-9AD6-362BDBE7C05F}" destId="{3F7D99EF-7ED2-7343-AD5E-34000E87FB9C}" srcOrd="0" destOrd="0" presId="urn:microsoft.com/office/officeart/2005/8/layout/hierarchy2"/>
    <dgm:cxn modelId="{230D9135-0FF8-034F-A7A3-596E956EB941}" type="presParOf" srcId="{3F7D99EF-7ED2-7343-AD5E-34000E87FB9C}" destId="{6400B1FD-0716-A642-A41D-429D997BEEA2}" srcOrd="0" destOrd="0" presId="urn:microsoft.com/office/officeart/2005/8/layout/hierarchy2"/>
    <dgm:cxn modelId="{854A5D48-6E39-9746-B793-5F219DF5E909}" type="presParOf" srcId="{003850A0-9D1B-0345-9AD6-362BDBE7C05F}" destId="{86C0C939-5A1F-5847-B732-FA208231BC00}" srcOrd="1" destOrd="0" presId="urn:microsoft.com/office/officeart/2005/8/layout/hierarchy2"/>
    <dgm:cxn modelId="{B55800D7-51D5-C348-A601-8DB37B0A939D}" type="presParOf" srcId="{86C0C939-5A1F-5847-B732-FA208231BC00}" destId="{E92E07B0-DE5E-384F-9EE3-B2307159E599}" srcOrd="0" destOrd="0" presId="urn:microsoft.com/office/officeart/2005/8/layout/hierarchy2"/>
    <dgm:cxn modelId="{A31C8925-6957-8444-AF02-F39DAC5693E6}" type="presParOf" srcId="{86C0C939-5A1F-5847-B732-FA208231BC00}" destId="{2647C3EB-7290-FD4F-8DB2-1A87B9F0D5C2}" srcOrd="1" destOrd="0" presId="urn:microsoft.com/office/officeart/2005/8/layout/hierarchy2"/>
    <dgm:cxn modelId="{E488FABF-CC26-2D45-8370-2B7E08F7139C}" type="presParOf" srcId="{2647C3EB-7290-FD4F-8DB2-1A87B9F0D5C2}" destId="{C8C81FDB-DF41-524C-9613-9D6B47CD1AD2}" srcOrd="0" destOrd="0" presId="urn:microsoft.com/office/officeart/2005/8/layout/hierarchy2"/>
    <dgm:cxn modelId="{A80DCBF3-26E0-0942-8FA9-81E7A278FAE4}" type="presParOf" srcId="{C8C81FDB-DF41-524C-9613-9D6B47CD1AD2}" destId="{7C468225-1F23-8243-A6D2-A1AE871CB8CC}" srcOrd="0" destOrd="0" presId="urn:microsoft.com/office/officeart/2005/8/layout/hierarchy2"/>
    <dgm:cxn modelId="{48D07CB0-8558-3048-8C89-BD39C3517167}" type="presParOf" srcId="{2647C3EB-7290-FD4F-8DB2-1A87B9F0D5C2}" destId="{3122B2A2-2C3B-7148-8736-213E86DACFF1}" srcOrd="1" destOrd="0" presId="urn:microsoft.com/office/officeart/2005/8/layout/hierarchy2"/>
    <dgm:cxn modelId="{2D0B047F-F53A-AF46-9E26-C5BB2EF3146E}" type="presParOf" srcId="{3122B2A2-2C3B-7148-8736-213E86DACFF1}" destId="{342966DC-50D2-6247-8A44-2C4E917F2E34}" srcOrd="0" destOrd="0" presId="urn:microsoft.com/office/officeart/2005/8/layout/hierarchy2"/>
    <dgm:cxn modelId="{EFEEE88C-131B-3145-9D2E-E3F21B4B8C8A}" type="presParOf" srcId="{3122B2A2-2C3B-7148-8736-213E86DACFF1}" destId="{0003DD08-FEF8-394A-A8AC-2B5207846314}" srcOrd="1" destOrd="0" presId="urn:microsoft.com/office/officeart/2005/8/layout/hierarchy2"/>
    <dgm:cxn modelId="{BBFF45B0-A020-104A-85C9-A7A8BF9B0E43}" type="presParOf" srcId="{B34771E4-734D-2349-B2DA-48F28C7B311B}" destId="{46639C30-F943-FA4A-829E-5DD106EA8F21}" srcOrd="2" destOrd="0" presId="urn:microsoft.com/office/officeart/2005/8/layout/hierarchy2"/>
    <dgm:cxn modelId="{E3327DAC-899B-7B49-9A4D-ED0189AB6EA4}" type="presParOf" srcId="{46639C30-F943-FA4A-829E-5DD106EA8F21}" destId="{4A7A42C2-BDF7-C144-93A8-42E6A3D2F6AD}" srcOrd="0" destOrd="0" presId="urn:microsoft.com/office/officeart/2005/8/layout/hierarchy2"/>
    <dgm:cxn modelId="{15AC0C16-F08D-2341-8CFB-0A4D8FE2D84E}" type="presParOf" srcId="{B34771E4-734D-2349-B2DA-48F28C7B311B}" destId="{D1FA88EB-C2FE-5749-A779-D1E50032397E}" srcOrd="3" destOrd="0" presId="urn:microsoft.com/office/officeart/2005/8/layout/hierarchy2"/>
    <dgm:cxn modelId="{CEF365E7-DDCB-6542-A1AA-91F7082360AB}" type="presParOf" srcId="{D1FA88EB-C2FE-5749-A779-D1E50032397E}" destId="{99FD2479-FC0C-524D-BAC0-42E2B86D35EA}" srcOrd="0" destOrd="0" presId="urn:microsoft.com/office/officeart/2005/8/layout/hierarchy2"/>
    <dgm:cxn modelId="{7FF13266-8F93-CC42-8812-22694B28F282}" type="presParOf" srcId="{D1FA88EB-C2FE-5749-A779-D1E50032397E}" destId="{BBC73CC0-7369-C14A-A3F8-69B8B5C2D9A7}" srcOrd="1" destOrd="0" presId="urn:microsoft.com/office/officeart/2005/8/layout/hierarchy2"/>
    <dgm:cxn modelId="{8D338DC9-D3F2-D14F-A98E-9930C6D4C317}" type="presParOf" srcId="{BBC73CC0-7369-C14A-A3F8-69B8B5C2D9A7}" destId="{A8C77237-A5D5-5B48-979D-57931D681994}" srcOrd="0" destOrd="0" presId="urn:microsoft.com/office/officeart/2005/8/layout/hierarchy2"/>
    <dgm:cxn modelId="{3667F3FD-1251-594E-9B21-909741C97109}" type="presParOf" srcId="{A8C77237-A5D5-5B48-979D-57931D681994}" destId="{87F7DDF9-DC0B-0C40-9745-B5B734137499}" srcOrd="0" destOrd="0" presId="urn:microsoft.com/office/officeart/2005/8/layout/hierarchy2"/>
    <dgm:cxn modelId="{49E0FBCC-56BC-CC47-8DAA-1102994B8694}" type="presParOf" srcId="{BBC73CC0-7369-C14A-A3F8-69B8B5C2D9A7}" destId="{9CF7E052-A54E-014D-AC44-30A6EB378035}" srcOrd="1" destOrd="0" presId="urn:microsoft.com/office/officeart/2005/8/layout/hierarchy2"/>
    <dgm:cxn modelId="{07B052A1-0801-A44C-AB8D-3AA73D961E0B}" type="presParOf" srcId="{9CF7E052-A54E-014D-AC44-30A6EB378035}" destId="{8E9748A2-0370-8A4D-9B17-774FFE848B1C}" srcOrd="0" destOrd="0" presId="urn:microsoft.com/office/officeart/2005/8/layout/hierarchy2"/>
    <dgm:cxn modelId="{19ACA34B-A0D0-3F40-A3A9-5CCA55F6072C}" type="presParOf" srcId="{9CF7E052-A54E-014D-AC44-30A6EB378035}" destId="{014CAF34-5264-E243-BCDE-8867A722A888}" srcOrd="1" destOrd="0" presId="urn:microsoft.com/office/officeart/2005/8/layout/hierarchy2"/>
    <dgm:cxn modelId="{F035CA94-49F2-B046-BF20-21BAABAAD48D}" type="presParOf" srcId="{014CAF34-5264-E243-BCDE-8867A722A888}" destId="{DF0C2A82-B461-634F-8C99-133ED3763626}" srcOrd="0" destOrd="0" presId="urn:microsoft.com/office/officeart/2005/8/layout/hierarchy2"/>
    <dgm:cxn modelId="{B77D9066-7E48-8A4C-BAD9-615BF0BCB6FC}" type="presParOf" srcId="{DF0C2A82-B461-634F-8C99-133ED3763626}" destId="{25BB87BF-77D7-0A4C-A2B0-308C41F0010C}" srcOrd="0" destOrd="0" presId="urn:microsoft.com/office/officeart/2005/8/layout/hierarchy2"/>
    <dgm:cxn modelId="{56905283-BCC2-AF47-93C5-7D6BAE5CE072}" type="presParOf" srcId="{014CAF34-5264-E243-BCDE-8867A722A888}" destId="{3B0FAF92-1D6D-8849-8D35-4A4494563ECD}" srcOrd="1" destOrd="0" presId="urn:microsoft.com/office/officeart/2005/8/layout/hierarchy2"/>
    <dgm:cxn modelId="{6639D67E-F286-F640-86F4-E85FE91ABE87}" type="presParOf" srcId="{3B0FAF92-1D6D-8849-8D35-4A4494563ECD}" destId="{A71D1FCF-9D3F-8F40-9BCC-6B98DC31BB72}" srcOrd="0" destOrd="0" presId="urn:microsoft.com/office/officeart/2005/8/layout/hierarchy2"/>
    <dgm:cxn modelId="{3216AD06-0D9E-FC46-A3FE-D7E54D1EB709}" type="presParOf" srcId="{3B0FAF92-1D6D-8849-8D35-4A4494563ECD}" destId="{A67EFF74-24D4-C54B-BF36-2249B9D9158B}" srcOrd="1" destOrd="0" presId="urn:microsoft.com/office/officeart/2005/8/layout/hierarchy2"/>
    <dgm:cxn modelId="{3A703C7A-C311-1E45-896B-E62C90166FB3}" type="presParOf" srcId="{014CAF34-5264-E243-BCDE-8867A722A888}" destId="{03CE3927-E214-3F49-8349-A6205DEDB580}" srcOrd="2" destOrd="0" presId="urn:microsoft.com/office/officeart/2005/8/layout/hierarchy2"/>
    <dgm:cxn modelId="{FF153E24-5EC6-A04B-BBDE-9B7EDFF0A7A0}" type="presParOf" srcId="{03CE3927-E214-3F49-8349-A6205DEDB580}" destId="{16EA7095-9173-F448-AE6E-8BE3EF9467F3}" srcOrd="0" destOrd="0" presId="urn:microsoft.com/office/officeart/2005/8/layout/hierarchy2"/>
    <dgm:cxn modelId="{27AA5129-474C-3F4A-9B7C-4F8A336FD886}" type="presParOf" srcId="{014CAF34-5264-E243-BCDE-8867A722A888}" destId="{54EC66DD-F7F7-D846-AA96-C4F213A4E86A}" srcOrd="3" destOrd="0" presId="urn:microsoft.com/office/officeart/2005/8/layout/hierarchy2"/>
    <dgm:cxn modelId="{FDAAA22D-421B-CD4D-BB2E-E547227413EF}" type="presParOf" srcId="{54EC66DD-F7F7-D846-AA96-C4F213A4E86A}" destId="{CEA8797B-BD9D-1D4A-BAA9-24801C196476}" srcOrd="0" destOrd="0" presId="urn:microsoft.com/office/officeart/2005/8/layout/hierarchy2"/>
    <dgm:cxn modelId="{E920E138-BE4B-9642-B43E-C1BC0FDFA0D6}" type="presParOf" srcId="{54EC66DD-F7F7-D846-AA96-C4F213A4E86A}" destId="{1779E5F8-D6DD-8440-B777-E22AC83DF7E7}" srcOrd="1" destOrd="0" presId="urn:microsoft.com/office/officeart/2005/8/layout/hierarchy2"/>
    <dgm:cxn modelId="{188D2974-7A32-AF4F-8AD5-5CE253741D56}" type="presParOf" srcId="{1779E5F8-D6DD-8440-B777-E22AC83DF7E7}" destId="{39CEA3BC-D8C0-3946-80D2-85BDC10969D5}" srcOrd="0" destOrd="0" presId="urn:microsoft.com/office/officeart/2005/8/layout/hierarchy2"/>
    <dgm:cxn modelId="{F711632F-44AF-3242-AA7C-4C43CAA36287}" type="presParOf" srcId="{39CEA3BC-D8C0-3946-80D2-85BDC10969D5}" destId="{889EB166-40A3-5B4E-8620-46B22E2D3C2F}" srcOrd="0" destOrd="0" presId="urn:microsoft.com/office/officeart/2005/8/layout/hierarchy2"/>
    <dgm:cxn modelId="{C9BACFF7-3CC9-8248-9D0D-F046EA5C4921}" type="presParOf" srcId="{1779E5F8-D6DD-8440-B777-E22AC83DF7E7}" destId="{0DE7007F-F586-164F-9956-293CFCD744D6}" srcOrd="1" destOrd="0" presId="urn:microsoft.com/office/officeart/2005/8/layout/hierarchy2"/>
    <dgm:cxn modelId="{11BD236A-A133-B949-AB79-C03898F3E94D}" type="presParOf" srcId="{0DE7007F-F586-164F-9956-293CFCD744D6}" destId="{61330C02-BB98-C04A-8152-4D8788032F5D}" srcOrd="0" destOrd="0" presId="urn:microsoft.com/office/officeart/2005/8/layout/hierarchy2"/>
    <dgm:cxn modelId="{26D89BA6-B66E-094C-81A3-C3B259680366}" type="presParOf" srcId="{0DE7007F-F586-164F-9956-293CFCD744D6}" destId="{DBA174BB-543E-BD49-B08A-7E1A85687022}" srcOrd="1" destOrd="0" presId="urn:microsoft.com/office/officeart/2005/8/layout/hierarchy2"/>
    <dgm:cxn modelId="{FD04173E-3EFD-1242-A22F-AA7CD762C628}" type="presParOf" srcId="{DBA174BB-543E-BD49-B08A-7E1A85687022}" destId="{ADA3668B-364C-AC4D-86FC-DEBB70314E9F}" srcOrd="0" destOrd="0" presId="urn:microsoft.com/office/officeart/2005/8/layout/hierarchy2"/>
    <dgm:cxn modelId="{53FBAFCE-8874-9A46-9AD9-92245584B81F}" type="presParOf" srcId="{ADA3668B-364C-AC4D-86FC-DEBB70314E9F}" destId="{DB2A7C86-1992-A949-9CA3-585096AAE692}" srcOrd="0" destOrd="0" presId="urn:microsoft.com/office/officeart/2005/8/layout/hierarchy2"/>
    <dgm:cxn modelId="{253981D2-B16A-2B48-AB9C-AA5136E8BFF5}" type="presParOf" srcId="{DBA174BB-543E-BD49-B08A-7E1A85687022}" destId="{2CB3E996-58C3-BA46-8755-3FAFE90B9CFF}" srcOrd="1" destOrd="0" presId="urn:microsoft.com/office/officeart/2005/8/layout/hierarchy2"/>
    <dgm:cxn modelId="{5143A2ED-096D-3948-80EF-17E61AD615CF}" type="presParOf" srcId="{2CB3E996-58C3-BA46-8755-3FAFE90B9CFF}" destId="{B7ABBE53-841D-3C48-8916-5741D8E1B09E}" srcOrd="0" destOrd="0" presId="urn:microsoft.com/office/officeart/2005/8/layout/hierarchy2"/>
    <dgm:cxn modelId="{103D46D3-3E67-5047-BA73-8CF65CBD9847}" type="presParOf" srcId="{2CB3E996-58C3-BA46-8755-3FAFE90B9CFF}" destId="{D42C9238-A3E6-C349-A944-1CD25E05E376}" srcOrd="1" destOrd="0" presId="urn:microsoft.com/office/officeart/2005/8/layout/hierarchy2"/>
    <dgm:cxn modelId="{45CAC9E2-8B79-9B46-81A2-BFF08B44995D}" type="presParOf" srcId="{D42C9238-A3E6-C349-A944-1CD25E05E376}" destId="{B1FC7496-1152-494E-946F-E96AB34E38BE}" srcOrd="0" destOrd="0" presId="urn:microsoft.com/office/officeart/2005/8/layout/hierarchy2"/>
    <dgm:cxn modelId="{19C57F13-75BE-1045-937E-34D8969DA744}" type="presParOf" srcId="{B1FC7496-1152-494E-946F-E96AB34E38BE}" destId="{F01AB082-E616-DA44-8786-7BD40AF12B4D}" srcOrd="0" destOrd="0" presId="urn:microsoft.com/office/officeart/2005/8/layout/hierarchy2"/>
    <dgm:cxn modelId="{B0B0B2C1-E14F-9946-8C22-C008B868E6D5}" type="presParOf" srcId="{D42C9238-A3E6-C349-A944-1CD25E05E376}" destId="{D898113C-95DD-294B-88F1-B670A482AF5B}" srcOrd="1" destOrd="0" presId="urn:microsoft.com/office/officeart/2005/8/layout/hierarchy2"/>
    <dgm:cxn modelId="{F95A281C-B162-AB45-8778-0795855D10BD}" type="presParOf" srcId="{D898113C-95DD-294B-88F1-B670A482AF5B}" destId="{405B004D-7838-7643-AE66-E31836CC4F48}" srcOrd="0" destOrd="0" presId="urn:microsoft.com/office/officeart/2005/8/layout/hierarchy2"/>
    <dgm:cxn modelId="{2B26CCAD-6D6E-CE4A-8EA4-B01318EDE7E9}" type="presParOf" srcId="{D898113C-95DD-294B-88F1-B670A482AF5B}" destId="{E0BBBC59-6732-F44E-8955-204B5F220F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2084F-A7FB-5542-A712-3FE9F1911A01}">
      <dsp:nvSpPr>
        <dsp:cNvPr id="0" name=""/>
        <dsp:cNvSpPr/>
      </dsp:nvSpPr>
      <dsp:spPr>
        <a:xfrm>
          <a:off x="1759" y="2335886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13216" y="2347343"/>
        <a:ext cx="759414" cy="368250"/>
      </dsp:txXfrm>
    </dsp:sp>
    <dsp:sp modelId="{EA0B5F88-0A8A-234F-96CA-35D2F481AC33}">
      <dsp:nvSpPr>
        <dsp:cNvPr id="0" name=""/>
        <dsp:cNvSpPr/>
      </dsp:nvSpPr>
      <dsp:spPr>
        <a:xfrm rot="17459832">
          <a:off x="503892" y="2115881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101969"/>
        <a:ext cx="43666" cy="43666"/>
      </dsp:txXfrm>
    </dsp:sp>
    <dsp:sp modelId="{A4894701-B17C-1942-9D0F-0DF6E79D546C}">
      <dsp:nvSpPr>
        <dsp:cNvPr id="0" name=""/>
        <dsp:cNvSpPr/>
      </dsp:nvSpPr>
      <dsp:spPr>
        <a:xfrm>
          <a:off x="1097019" y="152055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1108476" y="1532010"/>
        <a:ext cx="759414" cy="368250"/>
      </dsp:txXfrm>
    </dsp:sp>
    <dsp:sp modelId="{AA09CF5D-39A9-BD4A-8E0B-661E7CD1AD50}">
      <dsp:nvSpPr>
        <dsp:cNvPr id="0" name=""/>
        <dsp:cNvSpPr/>
      </dsp:nvSpPr>
      <dsp:spPr>
        <a:xfrm rot="17810170">
          <a:off x="1689222" y="1398950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1389541"/>
        <a:ext cx="34659" cy="34659"/>
      </dsp:txXfrm>
    </dsp:sp>
    <dsp:sp modelId="{A8CE14F0-D58D-514C-AB05-9BE06D6F1B18}">
      <dsp:nvSpPr>
        <dsp:cNvPr id="0" name=""/>
        <dsp:cNvSpPr/>
      </dsp:nvSpPr>
      <dsp:spPr>
        <a:xfrm>
          <a:off x="2192280" y="90202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ю</a:t>
          </a:r>
        </a:p>
      </dsp:txBody>
      <dsp:txXfrm>
        <a:off x="2203737" y="913481"/>
        <a:ext cx="759414" cy="368250"/>
      </dsp:txXfrm>
    </dsp:sp>
    <dsp:sp modelId="{40BC5BD7-CA23-A34C-A41F-E315650D94D4}">
      <dsp:nvSpPr>
        <dsp:cNvPr id="0" name=""/>
        <dsp:cNvSpPr/>
      </dsp:nvSpPr>
      <dsp:spPr>
        <a:xfrm rot="19457599">
          <a:off x="2938386" y="97722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975512"/>
        <a:ext cx="19268" cy="19268"/>
      </dsp:txXfrm>
    </dsp:sp>
    <dsp:sp modelId="{A7F1C87D-9523-084B-AF5B-30B5B11E24EF}">
      <dsp:nvSpPr>
        <dsp:cNvPr id="0" name=""/>
        <dsp:cNvSpPr/>
      </dsp:nvSpPr>
      <dsp:spPr>
        <a:xfrm>
          <a:off x="328754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3298997" y="688562"/>
        <a:ext cx="759414" cy="368250"/>
      </dsp:txXfrm>
    </dsp:sp>
    <dsp:sp modelId="{3E1BEB6F-888E-F442-9B89-CBC6499068E3}">
      <dsp:nvSpPr>
        <dsp:cNvPr id="0" name=""/>
        <dsp:cNvSpPr/>
      </dsp:nvSpPr>
      <dsp:spPr>
        <a:xfrm>
          <a:off x="4069869" y="864766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864863"/>
        <a:ext cx="15646" cy="15646"/>
      </dsp:txXfrm>
    </dsp:sp>
    <dsp:sp modelId="{74CEF330-2698-7A4F-A994-A9D4DA7FC950}">
      <dsp:nvSpPr>
        <dsp:cNvPr id="0" name=""/>
        <dsp:cNvSpPr/>
      </dsp:nvSpPr>
      <dsp:spPr>
        <a:xfrm>
          <a:off x="438280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688562"/>
        <a:ext cx="759414" cy="368250"/>
      </dsp:txXfrm>
    </dsp:sp>
    <dsp:sp modelId="{3AA64621-BE78-CF47-816C-28DCC27870A6}">
      <dsp:nvSpPr>
        <dsp:cNvPr id="0" name=""/>
        <dsp:cNvSpPr/>
      </dsp:nvSpPr>
      <dsp:spPr>
        <a:xfrm rot="2142401">
          <a:off x="2938386" y="120214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1200432"/>
        <a:ext cx="19268" cy="19268"/>
      </dsp:txXfrm>
    </dsp:sp>
    <dsp:sp modelId="{A304EF50-ECBB-544F-8E4A-D9FF8BDF1ABB}">
      <dsp:nvSpPr>
        <dsp:cNvPr id="0" name=""/>
        <dsp:cNvSpPr/>
      </dsp:nvSpPr>
      <dsp:spPr>
        <a:xfrm>
          <a:off x="328754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</a:t>
          </a:r>
        </a:p>
      </dsp:txBody>
      <dsp:txXfrm>
        <a:off x="3298997" y="1138401"/>
        <a:ext cx="759414" cy="368250"/>
      </dsp:txXfrm>
    </dsp:sp>
    <dsp:sp modelId="{97790D5D-600C-9C45-8729-805E4C936C1F}">
      <dsp:nvSpPr>
        <dsp:cNvPr id="0" name=""/>
        <dsp:cNvSpPr/>
      </dsp:nvSpPr>
      <dsp:spPr>
        <a:xfrm>
          <a:off x="4069869" y="1314605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314703"/>
        <a:ext cx="15646" cy="15646"/>
      </dsp:txXfrm>
    </dsp:sp>
    <dsp:sp modelId="{75C94311-786F-AB41-8DE4-EAEE1461F42C}">
      <dsp:nvSpPr>
        <dsp:cNvPr id="0" name=""/>
        <dsp:cNvSpPr/>
      </dsp:nvSpPr>
      <dsp:spPr>
        <a:xfrm>
          <a:off x="438280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4394257" y="1138401"/>
        <a:ext cx="759414" cy="368250"/>
      </dsp:txXfrm>
    </dsp:sp>
    <dsp:sp modelId="{DDB5F8E6-43F3-7B46-99C1-360011F7EFCB}">
      <dsp:nvSpPr>
        <dsp:cNvPr id="0" name=""/>
        <dsp:cNvSpPr/>
      </dsp:nvSpPr>
      <dsp:spPr>
        <a:xfrm rot="3789830">
          <a:off x="1689222" y="2017478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2008070"/>
        <a:ext cx="34659" cy="34659"/>
      </dsp:txXfrm>
    </dsp:sp>
    <dsp:sp modelId="{BE324AAB-737A-FA42-94D3-2E8A054C17CB}">
      <dsp:nvSpPr>
        <dsp:cNvPr id="0" name=""/>
        <dsp:cNvSpPr/>
      </dsp:nvSpPr>
      <dsp:spPr>
        <a:xfrm>
          <a:off x="2192280" y="213908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м</a:t>
          </a:r>
        </a:p>
      </dsp:txBody>
      <dsp:txXfrm>
        <a:off x="2203737" y="2150539"/>
        <a:ext cx="759414" cy="368250"/>
      </dsp:txXfrm>
    </dsp:sp>
    <dsp:sp modelId="{F7F81835-7FE8-7343-B25E-6B03BF55E64D}">
      <dsp:nvSpPr>
        <dsp:cNvPr id="0" name=""/>
        <dsp:cNvSpPr/>
      </dsp:nvSpPr>
      <dsp:spPr>
        <a:xfrm rot="18770822">
          <a:off x="2900992" y="2158053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154470"/>
        <a:ext cx="23008" cy="23008"/>
      </dsp:txXfrm>
    </dsp:sp>
    <dsp:sp modelId="{DF323086-02D5-784E-81DC-749CF4326D2D}">
      <dsp:nvSpPr>
        <dsp:cNvPr id="0" name=""/>
        <dsp:cNvSpPr/>
      </dsp:nvSpPr>
      <dsp:spPr>
        <a:xfrm>
          <a:off x="328754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3298997" y="1813159"/>
        <a:ext cx="759414" cy="368250"/>
      </dsp:txXfrm>
    </dsp:sp>
    <dsp:sp modelId="{F9C6DF1A-01F4-2241-B911-D8AEEFF69062}">
      <dsp:nvSpPr>
        <dsp:cNvPr id="0" name=""/>
        <dsp:cNvSpPr/>
      </dsp:nvSpPr>
      <dsp:spPr>
        <a:xfrm>
          <a:off x="4069869" y="1989363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989461"/>
        <a:ext cx="15646" cy="15646"/>
      </dsp:txXfrm>
    </dsp:sp>
    <dsp:sp modelId="{E3282A35-09A0-584F-A83D-BE563029DEA0}">
      <dsp:nvSpPr>
        <dsp:cNvPr id="0" name=""/>
        <dsp:cNvSpPr/>
      </dsp:nvSpPr>
      <dsp:spPr>
        <a:xfrm>
          <a:off x="438280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4394257" y="1813159"/>
        <a:ext cx="759414" cy="368250"/>
      </dsp:txXfrm>
    </dsp:sp>
    <dsp:sp modelId="{48ADE6A9-8016-1547-B517-F9C3F0AD3525}">
      <dsp:nvSpPr>
        <dsp:cNvPr id="0" name=""/>
        <dsp:cNvSpPr/>
      </dsp:nvSpPr>
      <dsp:spPr>
        <a:xfrm rot="19457599">
          <a:off x="5128907" y="1876904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1875190"/>
        <a:ext cx="19268" cy="19268"/>
      </dsp:txXfrm>
    </dsp:sp>
    <dsp:sp modelId="{86B83C20-EA2C-8C4D-AF80-786236B04869}">
      <dsp:nvSpPr>
        <dsp:cNvPr id="0" name=""/>
        <dsp:cNvSpPr/>
      </dsp:nvSpPr>
      <dsp:spPr>
        <a:xfrm>
          <a:off x="547806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д</a:t>
          </a:r>
        </a:p>
      </dsp:txBody>
      <dsp:txXfrm>
        <a:off x="5489518" y="1588240"/>
        <a:ext cx="759414" cy="368250"/>
      </dsp:txXfrm>
    </dsp:sp>
    <dsp:sp modelId="{26B09A59-BDB3-854A-829A-1C90CA859C69}">
      <dsp:nvSpPr>
        <dsp:cNvPr id="0" name=""/>
        <dsp:cNvSpPr/>
      </dsp:nvSpPr>
      <dsp:spPr>
        <a:xfrm>
          <a:off x="626039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1764542"/>
        <a:ext cx="15646" cy="15646"/>
      </dsp:txXfrm>
    </dsp:sp>
    <dsp:sp modelId="{7973BF84-231A-AB42-8681-B1C3B6F94141}">
      <dsp:nvSpPr>
        <dsp:cNvPr id="0" name=""/>
        <dsp:cNvSpPr/>
      </dsp:nvSpPr>
      <dsp:spPr>
        <a:xfrm>
          <a:off x="657332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6584778" y="1588240"/>
        <a:ext cx="759414" cy="368250"/>
      </dsp:txXfrm>
    </dsp:sp>
    <dsp:sp modelId="{F2D8ACD7-4BB0-8147-B6E9-3D50F312216B}">
      <dsp:nvSpPr>
        <dsp:cNvPr id="0" name=""/>
        <dsp:cNvSpPr/>
      </dsp:nvSpPr>
      <dsp:spPr>
        <a:xfrm>
          <a:off x="735565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1764542"/>
        <a:ext cx="15646" cy="15646"/>
      </dsp:txXfrm>
    </dsp:sp>
    <dsp:sp modelId="{224876AC-9A4D-6147-B079-0FAA4BFDC545}">
      <dsp:nvSpPr>
        <dsp:cNvPr id="0" name=""/>
        <dsp:cNvSpPr/>
      </dsp:nvSpPr>
      <dsp:spPr>
        <a:xfrm>
          <a:off x="766858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н</a:t>
          </a:r>
        </a:p>
      </dsp:txBody>
      <dsp:txXfrm>
        <a:off x="7680038" y="1588240"/>
        <a:ext cx="759414" cy="368250"/>
      </dsp:txXfrm>
    </dsp:sp>
    <dsp:sp modelId="{10B4C6C8-63A0-9340-BE52-5302A27D65BA}">
      <dsp:nvSpPr>
        <dsp:cNvPr id="0" name=""/>
        <dsp:cNvSpPr/>
      </dsp:nvSpPr>
      <dsp:spPr>
        <a:xfrm>
          <a:off x="845091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599553" y="1764542"/>
        <a:ext cx="15646" cy="15646"/>
      </dsp:txXfrm>
    </dsp:sp>
    <dsp:sp modelId="{9E1C03B0-5AD9-084A-9A27-610F9F718FD1}">
      <dsp:nvSpPr>
        <dsp:cNvPr id="0" name=""/>
        <dsp:cNvSpPr/>
      </dsp:nvSpPr>
      <dsp:spPr>
        <a:xfrm>
          <a:off x="876384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8775299" y="1588240"/>
        <a:ext cx="759414" cy="368250"/>
      </dsp:txXfrm>
    </dsp:sp>
    <dsp:sp modelId="{7D47A913-8681-874F-BA02-57603D54DAD6}">
      <dsp:nvSpPr>
        <dsp:cNvPr id="0" name=""/>
        <dsp:cNvSpPr/>
      </dsp:nvSpPr>
      <dsp:spPr>
        <a:xfrm>
          <a:off x="9546171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694813" y="1764542"/>
        <a:ext cx="15646" cy="15646"/>
      </dsp:txXfrm>
    </dsp:sp>
    <dsp:sp modelId="{CDE47264-7D9E-A548-9185-FEE544D58126}">
      <dsp:nvSpPr>
        <dsp:cNvPr id="0" name=""/>
        <dsp:cNvSpPr/>
      </dsp:nvSpPr>
      <dsp:spPr>
        <a:xfrm>
          <a:off x="985910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9870559" y="1588240"/>
        <a:ext cx="759414" cy="368250"/>
      </dsp:txXfrm>
    </dsp:sp>
    <dsp:sp modelId="{5BD609EF-5FE4-EF42-8313-004FC213A718}">
      <dsp:nvSpPr>
        <dsp:cNvPr id="0" name=""/>
        <dsp:cNvSpPr/>
      </dsp:nvSpPr>
      <dsp:spPr>
        <a:xfrm rot="2142401">
          <a:off x="5128907" y="2101823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2100110"/>
        <a:ext cx="19268" cy="19268"/>
      </dsp:txXfrm>
    </dsp:sp>
    <dsp:sp modelId="{612B0B8F-949F-2A44-8217-641C741514EF}">
      <dsp:nvSpPr>
        <dsp:cNvPr id="0" name=""/>
        <dsp:cNvSpPr/>
      </dsp:nvSpPr>
      <dsp:spPr>
        <a:xfrm>
          <a:off x="5478061" y="202662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5489518" y="2038079"/>
        <a:ext cx="759414" cy="368250"/>
      </dsp:txXfrm>
    </dsp:sp>
    <dsp:sp modelId="{8F9CFD70-0DC6-474A-94D6-6C3C7C057C5A}">
      <dsp:nvSpPr>
        <dsp:cNvPr id="0" name=""/>
        <dsp:cNvSpPr/>
      </dsp:nvSpPr>
      <dsp:spPr>
        <a:xfrm rot="2829178">
          <a:off x="2900992" y="2495432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491849"/>
        <a:ext cx="23008" cy="23008"/>
      </dsp:txXfrm>
    </dsp:sp>
    <dsp:sp modelId="{00583AB9-FA67-BA4B-9E4F-512EFB62EF66}">
      <dsp:nvSpPr>
        <dsp:cNvPr id="0" name=""/>
        <dsp:cNvSpPr/>
      </dsp:nvSpPr>
      <dsp:spPr>
        <a:xfrm>
          <a:off x="328754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у</a:t>
          </a:r>
        </a:p>
      </dsp:txBody>
      <dsp:txXfrm>
        <a:off x="3298997" y="2487918"/>
        <a:ext cx="759414" cy="368250"/>
      </dsp:txXfrm>
    </dsp:sp>
    <dsp:sp modelId="{C2702BB1-30A3-F24A-8E62-23A4BB663109}">
      <dsp:nvSpPr>
        <dsp:cNvPr id="0" name=""/>
        <dsp:cNvSpPr/>
      </dsp:nvSpPr>
      <dsp:spPr>
        <a:xfrm>
          <a:off x="406986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2664220"/>
        <a:ext cx="15646" cy="15646"/>
      </dsp:txXfrm>
    </dsp:sp>
    <dsp:sp modelId="{D8453D51-50EE-0F4F-B3D6-5B82B5180863}">
      <dsp:nvSpPr>
        <dsp:cNvPr id="0" name=""/>
        <dsp:cNvSpPr/>
      </dsp:nvSpPr>
      <dsp:spPr>
        <a:xfrm>
          <a:off x="438280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ф</a:t>
          </a:r>
        </a:p>
      </dsp:txBody>
      <dsp:txXfrm>
        <a:off x="4394257" y="2487918"/>
        <a:ext cx="759414" cy="368250"/>
      </dsp:txXfrm>
    </dsp:sp>
    <dsp:sp modelId="{BC40DFA9-B885-A64D-9607-AFDDF1CC8310}">
      <dsp:nvSpPr>
        <dsp:cNvPr id="0" name=""/>
        <dsp:cNvSpPr/>
      </dsp:nvSpPr>
      <dsp:spPr>
        <a:xfrm>
          <a:off x="516512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2664220"/>
        <a:ext cx="15646" cy="15646"/>
      </dsp:txXfrm>
    </dsp:sp>
    <dsp:sp modelId="{014BD4E4-7E39-C244-ACC8-488B30BABF47}">
      <dsp:nvSpPr>
        <dsp:cNvPr id="0" name=""/>
        <dsp:cNvSpPr/>
      </dsp:nvSpPr>
      <dsp:spPr>
        <a:xfrm>
          <a:off x="547806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л</a:t>
          </a:r>
        </a:p>
      </dsp:txBody>
      <dsp:txXfrm>
        <a:off x="5489518" y="2487918"/>
        <a:ext cx="759414" cy="368250"/>
      </dsp:txXfrm>
    </dsp:sp>
    <dsp:sp modelId="{3F7D99EF-7ED2-7343-AD5E-34000E87FB9C}">
      <dsp:nvSpPr>
        <dsp:cNvPr id="0" name=""/>
        <dsp:cNvSpPr/>
      </dsp:nvSpPr>
      <dsp:spPr>
        <a:xfrm>
          <a:off x="626039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2664220"/>
        <a:ext cx="15646" cy="15646"/>
      </dsp:txXfrm>
    </dsp:sp>
    <dsp:sp modelId="{E92E07B0-DE5E-384F-9EE3-B2307159E599}">
      <dsp:nvSpPr>
        <dsp:cNvPr id="0" name=""/>
        <dsp:cNvSpPr/>
      </dsp:nvSpPr>
      <dsp:spPr>
        <a:xfrm>
          <a:off x="657332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я</a:t>
          </a:r>
        </a:p>
      </dsp:txBody>
      <dsp:txXfrm>
        <a:off x="6584778" y="2487918"/>
        <a:ext cx="759414" cy="368250"/>
      </dsp:txXfrm>
    </dsp:sp>
    <dsp:sp modelId="{C8C81FDB-DF41-524C-9613-9D6B47CD1AD2}">
      <dsp:nvSpPr>
        <dsp:cNvPr id="0" name=""/>
        <dsp:cNvSpPr/>
      </dsp:nvSpPr>
      <dsp:spPr>
        <a:xfrm>
          <a:off x="735565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2664220"/>
        <a:ext cx="15646" cy="15646"/>
      </dsp:txXfrm>
    </dsp:sp>
    <dsp:sp modelId="{342966DC-50D2-6247-8A44-2C4E917F2E34}">
      <dsp:nvSpPr>
        <dsp:cNvPr id="0" name=""/>
        <dsp:cNvSpPr/>
      </dsp:nvSpPr>
      <dsp:spPr>
        <a:xfrm>
          <a:off x="766858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ж</a:t>
          </a:r>
        </a:p>
      </dsp:txBody>
      <dsp:txXfrm>
        <a:off x="7680038" y="2487918"/>
        <a:ext cx="759414" cy="368250"/>
      </dsp:txXfrm>
    </dsp:sp>
    <dsp:sp modelId="{46639C30-F943-FA4A-829E-5DD106EA8F21}">
      <dsp:nvSpPr>
        <dsp:cNvPr id="0" name=""/>
        <dsp:cNvSpPr/>
      </dsp:nvSpPr>
      <dsp:spPr>
        <a:xfrm rot="4140168">
          <a:off x="503892" y="2931214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917302"/>
        <a:ext cx="43666" cy="43666"/>
      </dsp:txXfrm>
    </dsp:sp>
    <dsp:sp modelId="{99FD2479-FC0C-524D-BAC0-42E2B86D35EA}">
      <dsp:nvSpPr>
        <dsp:cNvPr id="0" name=""/>
        <dsp:cNvSpPr/>
      </dsp:nvSpPr>
      <dsp:spPr>
        <a:xfrm>
          <a:off x="1097019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1108476" y="3162676"/>
        <a:ext cx="759414" cy="368250"/>
      </dsp:txXfrm>
    </dsp:sp>
    <dsp:sp modelId="{A8C77237-A5D5-5B48-979D-57931D681994}">
      <dsp:nvSpPr>
        <dsp:cNvPr id="0" name=""/>
        <dsp:cNvSpPr/>
      </dsp:nvSpPr>
      <dsp:spPr>
        <a:xfrm>
          <a:off x="1879348" y="3338881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27991" y="3338978"/>
        <a:ext cx="15646" cy="15646"/>
      </dsp:txXfrm>
    </dsp:sp>
    <dsp:sp modelId="{8E9748A2-0370-8A4D-9B17-774FFE848B1C}">
      <dsp:nvSpPr>
        <dsp:cNvPr id="0" name=""/>
        <dsp:cNvSpPr/>
      </dsp:nvSpPr>
      <dsp:spPr>
        <a:xfrm>
          <a:off x="2192280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2203737" y="3162676"/>
        <a:ext cx="759414" cy="368250"/>
      </dsp:txXfrm>
    </dsp:sp>
    <dsp:sp modelId="{DF0C2A82-B461-634F-8C99-133ED3763626}">
      <dsp:nvSpPr>
        <dsp:cNvPr id="0" name=""/>
        <dsp:cNvSpPr/>
      </dsp:nvSpPr>
      <dsp:spPr>
        <a:xfrm rot="19457599">
          <a:off x="2938386" y="3226421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224708"/>
        <a:ext cx="19268" cy="19268"/>
      </dsp:txXfrm>
    </dsp:sp>
    <dsp:sp modelId="{A71D1FCF-9D3F-8F40-9BCC-6B98DC31BB72}">
      <dsp:nvSpPr>
        <dsp:cNvPr id="0" name=""/>
        <dsp:cNvSpPr/>
      </dsp:nvSpPr>
      <dsp:spPr>
        <a:xfrm>
          <a:off x="3287540" y="2926300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3298997" y="2937757"/>
        <a:ext cx="759414" cy="368250"/>
      </dsp:txXfrm>
    </dsp:sp>
    <dsp:sp modelId="{03CE3927-E214-3F49-8349-A6205DEDB580}">
      <dsp:nvSpPr>
        <dsp:cNvPr id="0" name=""/>
        <dsp:cNvSpPr/>
      </dsp:nvSpPr>
      <dsp:spPr>
        <a:xfrm rot="2142401">
          <a:off x="2938386" y="3451340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449627"/>
        <a:ext cx="19268" cy="19268"/>
      </dsp:txXfrm>
    </dsp:sp>
    <dsp:sp modelId="{CEA8797B-BD9D-1D4A-BAA9-24801C196476}">
      <dsp:nvSpPr>
        <dsp:cNvPr id="0" name=""/>
        <dsp:cNvSpPr/>
      </dsp:nvSpPr>
      <dsp:spPr>
        <a:xfrm>
          <a:off x="328754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ч</a:t>
          </a:r>
        </a:p>
      </dsp:txBody>
      <dsp:txXfrm>
        <a:off x="3298997" y="3387596"/>
        <a:ext cx="759414" cy="368250"/>
      </dsp:txXfrm>
    </dsp:sp>
    <dsp:sp modelId="{39CEA3BC-D8C0-3946-80D2-85BDC10969D5}">
      <dsp:nvSpPr>
        <dsp:cNvPr id="0" name=""/>
        <dsp:cNvSpPr/>
      </dsp:nvSpPr>
      <dsp:spPr>
        <a:xfrm>
          <a:off x="406986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3563898"/>
        <a:ext cx="15646" cy="15646"/>
      </dsp:txXfrm>
    </dsp:sp>
    <dsp:sp modelId="{61330C02-BB98-C04A-8152-4D8788032F5D}">
      <dsp:nvSpPr>
        <dsp:cNvPr id="0" name=""/>
        <dsp:cNvSpPr/>
      </dsp:nvSpPr>
      <dsp:spPr>
        <a:xfrm>
          <a:off x="438280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3387596"/>
        <a:ext cx="759414" cy="368250"/>
      </dsp:txXfrm>
    </dsp:sp>
    <dsp:sp modelId="{ADA3668B-364C-AC4D-86FC-DEBB70314E9F}">
      <dsp:nvSpPr>
        <dsp:cNvPr id="0" name=""/>
        <dsp:cNvSpPr/>
      </dsp:nvSpPr>
      <dsp:spPr>
        <a:xfrm>
          <a:off x="516512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3563898"/>
        <a:ext cx="15646" cy="15646"/>
      </dsp:txXfrm>
    </dsp:sp>
    <dsp:sp modelId="{B7ABBE53-841D-3C48-8916-5741D8E1B09E}">
      <dsp:nvSpPr>
        <dsp:cNvPr id="0" name=""/>
        <dsp:cNvSpPr/>
      </dsp:nvSpPr>
      <dsp:spPr>
        <a:xfrm>
          <a:off x="547806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5489518" y="3387596"/>
        <a:ext cx="759414" cy="368250"/>
      </dsp:txXfrm>
    </dsp:sp>
    <dsp:sp modelId="{B1FC7496-1152-494E-946F-E96AB34E38BE}">
      <dsp:nvSpPr>
        <dsp:cNvPr id="0" name=""/>
        <dsp:cNvSpPr/>
      </dsp:nvSpPr>
      <dsp:spPr>
        <a:xfrm>
          <a:off x="6260390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3563898"/>
        <a:ext cx="15646" cy="15646"/>
      </dsp:txXfrm>
    </dsp:sp>
    <dsp:sp modelId="{405B004D-7838-7643-AE66-E31836CC4F48}">
      <dsp:nvSpPr>
        <dsp:cNvPr id="0" name=""/>
        <dsp:cNvSpPr/>
      </dsp:nvSpPr>
      <dsp:spPr>
        <a:xfrm>
          <a:off x="657332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6584778" y="3387596"/>
        <a:ext cx="759414" cy="368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2084F-A7FB-5542-A712-3FE9F1911A01}">
      <dsp:nvSpPr>
        <dsp:cNvPr id="0" name=""/>
        <dsp:cNvSpPr/>
      </dsp:nvSpPr>
      <dsp:spPr>
        <a:xfrm>
          <a:off x="1759" y="2335886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13216" y="2347343"/>
        <a:ext cx="759414" cy="368250"/>
      </dsp:txXfrm>
    </dsp:sp>
    <dsp:sp modelId="{EA0B5F88-0A8A-234F-96CA-35D2F481AC33}">
      <dsp:nvSpPr>
        <dsp:cNvPr id="0" name=""/>
        <dsp:cNvSpPr/>
      </dsp:nvSpPr>
      <dsp:spPr>
        <a:xfrm rot="17459832">
          <a:off x="503892" y="2115881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101969"/>
        <a:ext cx="43666" cy="43666"/>
      </dsp:txXfrm>
    </dsp:sp>
    <dsp:sp modelId="{A4894701-B17C-1942-9D0F-0DF6E79D546C}">
      <dsp:nvSpPr>
        <dsp:cNvPr id="0" name=""/>
        <dsp:cNvSpPr/>
      </dsp:nvSpPr>
      <dsp:spPr>
        <a:xfrm>
          <a:off x="1097019" y="152055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1108476" y="1532010"/>
        <a:ext cx="759414" cy="368250"/>
      </dsp:txXfrm>
    </dsp:sp>
    <dsp:sp modelId="{AA09CF5D-39A9-BD4A-8E0B-661E7CD1AD50}">
      <dsp:nvSpPr>
        <dsp:cNvPr id="0" name=""/>
        <dsp:cNvSpPr/>
      </dsp:nvSpPr>
      <dsp:spPr>
        <a:xfrm rot="17810170">
          <a:off x="1689222" y="1398950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1389541"/>
        <a:ext cx="34659" cy="34659"/>
      </dsp:txXfrm>
    </dsp:sp>
    <dsp:sp modelId="{A8CE14F0-D58D-514C-AB05-9BE06D6F1B18}">
      <dsp:nvSpPr>
        <dsp:cNvPr id="0" name=""/>
        <dsp:cNvSpPr/>
      </dsp:nvSpPr>
      <dsp:spPr>
        <a:xfrm>
          <a:off x="2192280" y="90202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ю</a:t>
          </a:r>
        </a:p>
      </dsp:txBody>
      <dsp:txXfrm>
        <a:off x="2203737" y="913481"/>
        <a:ext cx="759414" cy="368250"/>
      </dsp:txXfrm>
    </dsp:sp>
    <dsp:sp modelId="{40BC5BD7-CA23-A34C-A41F-E315650D94D4}">
      <dsp:nvSpPr>
        <dsp:cNvPr id="0" name=""/>
        <dsp:cNvSpPr/>
      </dsp:nvSpPr>
      <dsp:spPr>
        <a:xfrm rot="19457599">
          <a:off x="2938386" y="97722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975512"/>
        <a:ext cx="19268" cy="19268"/>
      </dsp:txXfrm>
    </dsp:sp>
    <dsp:sp modelId="{A7F1C87D-9523-084B-AF5B-30B5B11E24EF}">
      <dsp:nvSpPr>
        <dsp:cNvPr id="0" name=""/>
        <dsp:cNvSpPr/>
      </dsp:nvSpPr>
      <dsp:spPr>
        <a:xfrm>
          <a:off x="328754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3298997" y="688562"/>
        <a:ext cx="759414" cy="368250"/>
      </dsp:txXfrm>
    </dsp:sp>
    <dsp:sp modelId="{3E1BEB6F-888E-F442-9B89-CBC6499068E3}">
      <dsp:nvSpPr>
        <dsp:cNvPr id="0" name=""/>
        <dsp:cNvSpPr/>
      </dsp:nvSpPr>
      <dsp:spPr>
        <a:xfrm>
          <a:off x="4069869" y="864766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864863"/>
        <a:ext cx="15646" cy="15646"/>
      </dsp:txXfrm>
    </dsp:sp>
    <dsp:sp modelId="{74CEF330-2698-7A4F-A994-A9D4DA7FC950}">
      <dsp:nvSpPr>
        <dsp:cNvPr id="0" name=""/>
        <dsp:cNvSpPr/>
      </dsp:nvSpPr>
      <dsp:spPr>
        <a:xfrm>
          <a:off x="438280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688562"/>
        <a:ext cx="759414" cy="368250"/>
      </dsp:txXfrm>
    </dsp:sp>
    <dsp:sp modelId="{3AA64621-BE78-CF47-816C-28DCC27870A6}">
      <dsp:nvSpPr>
        <dsp:cNvPr id="0" name=""/>
        <dsp:cNvSpPr/>
      </dsp:nvSpPr>
      <dsp:spPr>
        <a:xfrm rot="2142401">
          <a:off x="2938386" y="120214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1200432"/>
        <a:ext cx="19268" cy="19268"/>
      </dsp:txXfrm>
    </dsp:sp>
    <dsp:sp modelId="{A304EF50-ECBB-544F-8E4A-D9FF8BDF1ABB}">
      <dsp:nvSpPr>
        <dsp:cNvPr id="0" name=""/>
        <dsp:cNvSpPr/>
      </dsp:nvSpPr>
      <dsp:spPr>
        <a:xfrm>
          <a:off x="328754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</a:t>
          </a:r>
        </a:p>
      </dsp:txBody>
      <dsp:txXfrm>
        <a:off x="3298997" y="1138401"/>
        <a:ext cx="759414" cy="368250"/>
      </dsp:txXfrm>
    </dsp:sp>
    <dsp:sp modelId="{97790D5D-600C-9C45-8729-805E4C936C1F}">
      <dsp:nvSpPr>
        <dsp:cNvPr id="0" name=""/>
        <dsp:cNvSpPr/>
      </dsp:nvSpPr>
      <dsp:spPr>
        <a:xfrm>
          <a:off x="4069869" y="1314605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314703"/>
        <a:ext cx="15646" cy="15646"/>
      </dsp:txXfrm>
    </dsp:sp>
    <dsp:sp modelId="{75C94311-786F-AB41-8DE4-EAEE1461F42C}">
      <dsp:nvSpPr>
        <dsp:cNvPr id="0" name=""/>
        <dsp:cNvSpPr/>
      </dsp:nvSpPr>
      <dsp:spPr>
        <a:xfrm>
          <a:off x="438280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4394257" y="1138401"/>
        <a:ext cx="759414" cy="368250"/>
      </dsp:txXfrm>
    </dsp:sp>
    <dsp:sp modelId="{DDB5F8E6-43F3-7B46-99C1-360011F7EFCB}">
      <dsp:nvSpPr>
        <dsp:cNvPr id="0" name=""/>
        <dsp:cNvSpPr/>
      </dsp:nvSpPr>
      <dsp:spPr>
        <a:xfrm rot="3789830">
          <a:off x="1689222" y="2017478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2008070"/>
        <a:ext cx="34659" cy="34659"/>
      </dsp:txXfrm>
    </dsp:sp>
    <dsp:sp modelId="{BE324AAB-737A-FA42-94D3-2E8A054C17CB}">
      <dsp:nvSpPr>
        <dsp:cNvPr id="0" name=""/>
        <dsp:cNvSpPr/>
      </dsp:nvSpPr>
      <dsp:spPr>
        <a:xfrm>
          <a:off x="2192280" y="213908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м</a:t>
          </a:r>
        </a:p>
      </dsp:txBody>
      <dsp:txXfrm>
        <a:off x="2203737" y="2150539"/>
        <a:ext cx="759414" cy="368250"/>
      </dsp:txXfrm>
    </dsp:sp>
    <dsp:sp modelId="{F7F81835-7FE8-7343-B25E-6B03BF55E64D}">
      <dsp:nvSpPr>
        <dsp:cNvPr id="0" name=""/>
        <dsp:cNvSpPr/>
      </dsp:nvSpPr>
      <dsp:spPr>
        <a:xfrm rot="18770822">
          <a:off x="2900992" y="2158053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154470"/>
        <a:ext cx="23008" cy="23008"/>
      </dsp:txXfrm>
    </dsp:sp>
    <dsp:sp modelId="{DF323086-02D5-784E-81DC-749CF4326D2D}">
      <dsp:nvSpPr>
        <dsp:cNvPr id="0" name=""/>
        <dsp:cNvSpPr/>
      </dsp:nvSpPr>
      <dsp:spPr>
        <a:xfrm>
          <a:off x="328754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3298997" y="1813159"/>
        <a:ext cx="759414" cy="368250"/>
      </dsp:txXfrm>
    </dsp:sp>
    <dsp:sp modelId="{F9C6DF1A-01F4-2241-B911-D8AEEFF69062}">
      <dsp:nvSpPr>
        <dsp:cNvPr id="0" name=""/>
        <dsp:cNvSpPr/>
      </dsp:nvSpPr>
      <dsp:spPr>
        <a:xfrm>
          <a:off x="4069869" y="1989363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989461"/>
        <a:ext cx="15646" cy="15646"/>
      </dsp:txXfrm>
    </dsp:sp>
    <dsp:sp modelId="{E3282A35-09A0-584F-A83D-BE563029DEA0}">
      <dsp:nvSpPr>
        <dsp:cNvPr id="0" name=""/>
        <dsp:cNvSpPr/>
      </dsp:nvSpPr>
      <dsp:spPr>
        <a:xfrm>
          <a:off x="438280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4394257" y="1813159"/>
        <a:ext cx="759414" cy="368250"/>
      </dsp:txXfrm>
    </dsp:sp>
    <dsp:sp modelId="{48ADE6A9-8016-1547-B517-F9C3F0AD3525}">
      <dsp:nvSpPr>
        <dsp:cNvPr id="0" name=""/>
        <dsp:cNvSpPr/>
      </dsp:nvSpPr>
      <dsp:spPr>
        <a:xfrm rot="19457599">
          <a:off x="5128907" y="1876904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1875190"/>
        <a:ext cx="19268" cy="19268"/>
      </dsp:txXfrm>
    </dsp:sp>
    <dsp:sp modelId="{86B83C20-EA2C-8C4D-AF80-786236B04869}">
      <dsp:nvSpPr>
        <dsp:cNvPr id="0" name=""/>
        <dsp:cNvSpPr/>
      </dsp:nvSpPr>
      <dsp:spPr>
        <a:xfrm>
          <a:off x="547806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д</a:t>
          </a:r>
        </a:p>
      </dsp:txBody>
      <dsp:txXfrm>
        <a:off x="5489518" y="1588240"/>
        <a:ext cx="759414" cy="368250"/>
      </dsp:txXfrm>
    </dsp:sp>
    <dsp:sp modelId="{26B09A59-BDB3-854A-829A-1C90CA859C69}">
      <dsp:nvSpPr>
        <dsp:cNvPr id="0" name=""/>
        <dsp:cNvSpPr/>
      </dsp:nvSpPr>
      <dsp:spPr>
        <a:xfrm>
          <a:off x="626039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1764542"/>
        <a:ext cx="15646" cy="15646"/>
      </dsp:txXfrm>
    </dsp:sp>
    <dsp:sp modelId="{7973BF84-231A-AB42-8681-B1C3B6F94141}">
      <dsp:nvSpPr>
        <dsp:cNvPr id="0" name=""/>
        <dsp:cNvSpPr/>
      </dsp:nvSpPr>
      <dsp:spPr>
        <a:xfrm>
          <a:off x="657332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6584778" y="1588240"/>
        <a:ext cx="759414" cy="368250"/>
      </dsp:txXfrm>
    </dsp:sp>
    <dsp:sp modelId="{F2D8ACD7-4BB0-8147-B6E9-3D50F312216B}">
      <dsp:nvSpPr>
        <dsp:cNvPr id="0" name=""/>
        <dsp:cNvSpPr/>
      </dsp:nvSpPr>
      <dsp:spPr>
        <a:xfrm>
          <a:off x="735565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1764542"/>
        <a:ext cx="15646" cy="15646"/>
      </dsp:txXfrm>
    </dsp:sp>
    <dsp:sp modelId="{224876AC-9A4D-6147-B079-0FAA4BFDC545}">
      <dsp:nvSpPr>
        <dsp:cNvPr id="0" name=""/>
        <dsp:cNvSpPr/>
      </dsp:nvSpPr>
      <dsp:spPr>
        <a:xfrm>
          <a:off x="766858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н</a:t>
          </a:r>
        </a:p>
      </dsp:txBody>
      <dsp:txXfrm>
        <a:off x="7680038" y="1588240"/>
        <a:ext cx="759414" cy="368250"/>
      </dsp:txXfrm>
    </dsp:sp>
    <dsp:sp modelId="{10B4C6C8-63A0-9340-BE52-5302A27D65BA}">
      <dsp:nvSpPr>
        <dsp:cNvPr id="0" name=""/>
        <dsp:cNvSpPr/>
      </dsp:nvSpPr>
      <dsp:spPr>
        <a:xfrm>
          <a:off x="845091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599553" y="1764542"/>
        <a:ext cx="15646" cy="15646"/>
      </dsp:txXfrm>
    </dsp:sp>
    <dsp:sp modelId="{9E1C03B0-5AD9-084A-9A27-610F9F718FD1}">
      <dsp:nvSpPr>
        <dsp:cNvPr id="0" name=""/>
        <dsp:cNvSpPr/>
      </dsp:nvSpPr>
      <dsp:spPr>
        <a:xfrm>
          <a:off x="876384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8775299" y="1588240"/>
        <a:ext cx="759414" cy="368250"/>
      </dsp:txXfrm>
    </dsp:sp>
    <dsp:sp modelId="{7D47A913-8681-874F-BA02-57603D54DAD6}">
      <dsp:nvSpPr>
        <dsp:cNvPr id="0" name=""/>
        <dsp:cNvSpPr/>
      </dsp:nvSpPr>
      <dsp:spPr>
        <a:xfrm>
          <a:off x="9546171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694813" y="1764542"/>
        <a:ext cx="15646" cy="15646"/>
      </dsp:txXfrm>
    </dsp:sp>
    <dsp:sp modelId="{CDE47264-7D9E-A548-9185-FEE544D58126}">
      <dsp:nvSpPr>
        <dsp:cNvPr id="0" name=""/>
        <dsp:cNvSpPr/>
      </dsp:nvSpPr>
      <dsp:spPr>
        <a:xfrm>
          <a:off x="985910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9870559" y="1588240"/>
        <a:ext cx="759414" cy="368250"/>
      </dsp:txXfrm>
    </dsp:sp>
    <dsp:sp modelId="{5BD609EF-5FE4-EF42-8313-004FC213A718}">
      <dsp:nvSpPr>
        <dsp:cNvPr id="0" name=""/>
        <dsp:cNvSpPr/>
      </dsp:nvSpPr>
      <dsp:spPr>
        <a:xfrm rot="2142401">
          <a:off x="5128907" y="2101823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2100110"/>
        <a:ext cx="19268" cy="19268"/>
      </dsp:txXfrm>
    </dsp:sp>
    <dsp:sp modelId="{612B0B8F-949F-2A44-8217-641C741514EF}">
      <dsp:nvSpPr>
        <dsp:cNvPr id="0" name=""/>
        <dsp:cNvSpPr/>
      </dsp:nvSpPr>
      <dsp:spPr>
        <a:xfrm>
          <a:off x="5478061" y="202662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5489518" y="2038079"/>
        <a:ext cx="759414" cy="368250"/>
      </dsp:txXfrm>
    </dsp:sp>
    <dsp:sp modelId="{8F9CFD70-0DC6-474A-94D6-6C3C7C057C5A}">
      <dsp:nvSpPr>
        <dsp:cNvPr id="0" name=""/>
        <dsp:cNvSpPr/>
      </dsp:nvSpPr>
      <dsp:spPr>
        <a:xfrm rot="2829178">
          <a:off x="2900992" y="2495432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491849"/>
        <a:ext cx="23008" cy="23008"/>
      </dsp:txXfrm>
    </dsp:sp>
    <dsp:sp modelId="{00583AB9-FA67-BA4B-9E4F-512EFB62EF66}">
      <dsp:nvSpPr>
        <dsp:cNvPr id="0" name=""/>
        <dsp:cNvSpPr/>
      </dsp:nvSpPr>
      <dsp:spPr>
        <a:xfrm>
          <a:off x="328754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у</a:t>
          </a:r>
        </a:p>
      </dsp:txBody>
      <dsp:txXfrm>
        <a:off x="3298997" y="2487918"/>
        <a:ext cx="759414" cy="368250"/>
      </dsp:txXfrm>
    </dsp:sp>
    <dsp:sp modelId="{C2702BB1-30A3-F24A-8E62-23A4BB663109}">
      <dsp:nvSpPr>
        <dsp:cNvPr id="0" name=""/>
        <dsp:cNvSpPr/>
      </dsp:nvSpPr>
      <dsp:spPr>
        <a:xfrm>
          <a:off x="406986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2664220"/>
        <a:ext cx="15646" cy="15646"/>
      </dsp:txXfrm>
    </dsp:sp>
    <dsp:sp modelId="{D8453D51-50EE-0F4F-B3D6-5B82B5180863}">
      <dsp:nvSpPr>
        <dsp:cNvPr id="0" name=""/>
        <dsp:cNvSpPr/>
      </dsp:nvSpPr>
      <dsp:spPr>
        <a:xfrm>
          <a:off x="438280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ф</a:t>
          </a:r>
        </a:p>
      </dsp:txBody>
      <dsp:txXfrm>
        <a:off x="4394257" y="2487918"/>
        <a:ext cx="759414" cy="368250"/>
      </dsp:txXfrm>
    </dsp:sp>
    <dsp:sp modelId="{BC40DFA9-B885-A64D-9607-AFDDF1CC8310}">
      <dsp:nvSpPr>
        <dsp:cNvPr id="0" name=""/>
        <dsp:cNvSpPr/>
      </dsp:nvSpPr>
      <dsp:spPr>
        <a:xfrm>
          <a:off x="516512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2664220"/>
        <a:ext cx="15646" cy="15646"/>
      </dsp:txXfrm>
    </dsp:sp>
    <dsp:sp modelId="{014BD4E4-7E39-C244-ACC8-488B30BABF47}">
      <dsp:nvSpPr>
        <dsp:cNvPr id="0" name=""/>
        <dsp:cNvSpPr/>
      </dsp:nvSpPr>
      <dsp:spPr>
        <a:xfrm>
          <a:off x="547806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л</a:t>
          </a:r>
        </a:p>
      </dsp:txBody>
      <dsp:txXfrm>
        <a:off x="5489518" y="2487918"/>
        <a:ext cx="759414" cy="368250"/>
      </dsp:txXfrm>
    </dsp:sp>
    <dsp:sp modelId="{3F7D99EF-7ED2-7343-AD5E-34000E87FB9C}">
      <dsp:nvSpPr>
        <dsp:cNvPr id="0" name=""/>
        <dsp:cNvSpPr/>
      </dsp:nvSpPr>
      <dsp:spPr>
        <a:xfrm>
          <a:off x="626039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2664220"/>
        <a:ext cx="15646" cy="15646"/>
      </dsp:txXfrm>
    </dsp:sp>
    <dsp:sp modelId="{E92E07B0-DE5E-384F-9EE3-B2307159E599}">
      <dsp:nvSpPr>
        <dsp:cNvPr id="0" name=""/>
        <dsp:cNvSpPr/>
      </dsp:nvSpPr>
      <dsp:spPr>
        <a:xfrm>
          <a:off x="657332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я</a:t>
          </a:r>
        </a:p>
      </dsp:txBody>
      <dsp:txXfrm>
        <a:off x="6584778" y="2487918"/>
        <a:ext cx="759414" cy="368250"/>
      </dsp:txXfrm>
    </dsp:sp>
    <dsp:sp modelId="{C8C81FDB-DF41-524C-9613-9D6B47CD1AD2}">
      <dsp:nvSpPr>
        <dsp:cNvPr id="0" name=""/>
        <dsp:cNvSpPr/>
      </dsp:nvSpPr>
      <dsp:spPr>
        <a:xfrm>
          <a:off x="735565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2664220"/>
        <a:ext cx="15646" cy="15646"/>
      </dsp:txXfrm>
    </dsp:sp>
    <dsp:sp modelId="{342966DC-50D2-6247-8A44-2C4E917F2E34}">
      <dsp:nvSpPr>
        <dsp:cNvPr id="0" name=""/>
        <dsp:cNvSpPr/>
      </dsp:nvSpPr>
      <dsp:spPr>
        <a:xfrm>
          <a:off x="766858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ж</a:t>
          </a:r>
        </a:p>
      </dsp:txBody>
      <dsp:txXfrm>
        <a:off x="7680038" y="2487918"/>
        <a:ext cx="759414" cy="368250"/>
      </dsp:txXfrm>
    </dsp:sp>
    <dsp:sp modelId="{46639C30-F943-FA4A-829E-5DD106EA8F21}">
      <dsp:nvSpPr>
        <dsp:cNvPr id="0" name=""/>
        <dsp:cNvSpPr/>
      </dsp:nvSpPr>
      <dsp:spPr>
        <a:xfrm rot="4140168">
          <a:off x="503892" y="2931214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917302"/>
        <a:ext cx="43666" cy="43666"/>
      </dsp:txXfrm>
    </dsp:sp>
    <dsp:sp modelId="{99FD2479-FC0C-524D-BAC0-42E2B86D35EA}">
      <dsp:nvSpPr>
        <dsp:cNvPr id="0" name=""/>
        <dsp:cNvSpPr/>
      </dsp:nvSpPr>
      <dsp:spPr>
        <a:xfrm>
          <a:off x="1097019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1108476" y="3162676"/>
        <a:ext cx="759414" cy="368250"/>
      </dsp:txXfrm>
    </dsp:sp>
    <dsp:sp modelId="{A8C77237-A5D5-5B48-979D-57931D681994}">
      <dsp:nvSpPr>
        <dsp:cNvPr id="0" name=""/>
        <dsp:cNvSpPr/>
      </dsp:nvSpPr>
      <dsp:spPr>
        <a:xfrm>
          <a:off x="1879348" y="3338881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27991" y="3338978"/>
        <a:ext cx="15646" cy="15646"/>
      </dsp:txXfrm>
    </dsp:sp>
    <dsp:sp modelId="{8E9748A2-0370-8A4D-9B17-774FFE848B1C}">
      <dsp:nvSpPr>
        <dsp:cNvPr id="0" name=""/>
        <dsp:cNvSpPr/>
      </dsp:nvSpPr>
      <dsp:spPr>
        <a:xfrm>
          <a:off x="2192280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2203737" y="3162676"/>
        <a:ext cx="759414" cy="368250"/>
      </dsp:txXfrm>
    </dsp:sp>
    <dsp:sp modelId="{DF0C2A82-B461-634F-8C99-133ED3763626}">
      <dsp:nvSpPr>
        <dsp:cNvPr id="0" name=""/>
        <dsp:cNvSpPr/>
      </dsp:nvSpPr>
      <dsp:spPr>
        <a:xfrm rot="19457599">
          <a:off x="2938386" y="3226421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224708"/>
        <a:ext cx="19268" cy="19268"/>
      </dsp:txXfrm>
    </dsp:sp>
    <dsp:sp modelId="{A71D1FCF-9D3F-8F40-9BCC-6B98DC31BB72}">
      <dsp:nvSpPr>
        <dsp:cNvPr id="0" name=""/>
        <dsp:cNvSpPr/>
      </dsp:nvSpPr>
      <dsp:spPr>
        <a:xfrm>
          <a:off x="3287540" y="2926300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3298997" y="2937757"/>
        <a:ext cx="759414" cy="368250"/>
      </dsp:txXfrm>
    </dsp:sp>
    <dsp:sp modelId="{03CE3927-E214-3F49-8349-A6205DEDB580}">
      <dsp:nvSpPr>
        <dsp:cNvPr id="0" name=""/>
        <dsp:cNvSpPr/>
      </dsp:nvSpPr>
      <dsp:spPr>
        <a:xfrm rot="2142401">
          <a:off x="2938386" y="3451340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449627"/>
        <a:ext cx="19268" cy="19268"/>
      </dsp:txXfrm>
    </dsp:sp>
    <dsp:sp modelId="{CEA8797B-BD9D-1D4A-BAA9-24801C196476}">
      <dsp:nvSpPr>
        <dsp:cNvPr id="0" name=""/>
        <dsp:cNvSpPr/>
      </dsp:nvSpPr>
      <dsp:spPr>
        <a:xfrm>
          <a:off x="328754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ч</a:t>
          </a:r>
        </a:p>
      </dsp:txBody>
      <dsp:txXfrm>
        <a:off x="3298997" y="3387596"/>
        <a:ext cx="759414" cy="368250"/>
      </dsp:txXfrm>
    </dsp:sp>
    <dsp:sp modelId="{39CEA3BC-D8C0-3946-80D2-85BDC10969D5}">
      <dsp:nvSpPr>
        <dsp:cNvPr id="0" name=""/>
        <dsp:cNvSpPr/>
      </dsp:nvSpPr>
      <dsp:spPr>
        <a:xfrm>
          <a:off x="406986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3563898"/>
        <a:ext cx="15646" cy="15646"/>
      </dsp:txXfrm>
    </dsp:sp>
    <dsp:sp modelId="{61330C02-BB98-C04A-8152-4D8788032F5D}">
      <dsp:nvSpPr>
        <dsp:cNvPr id="0" name=""/>
        <dsp:cNvSpPr/>
      </dsp:nvSpPr>
      <dsp:spPr>
        <a:xfrm>
          <a:off x="438280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3387596"/>
        <a:ext cx="759414" cy="368250"/>
      </dsp:txXfrm>
    </dsp:sp>
    <dsp:sp modelId="{ADA3668B-364C-AC4D-86FC-DEBB70314E9F}">
      <dsp:nvSpPr>
        <dsp:cNvPr id="0" name=""/>
        <dsp:cNvSpPr/>
      </dsp:nvSpPr>
      <dsp:spPr>
        <a:xfrm>
          <a:off x="516512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3563898"/>
        <a:ext cx="15646" cy="15646"/>
      </dsp:txXfrm>
    </dsp:sp>
    <dsp:sp modelId="{B7ABBE53-841D-3C48-8916-5741D8E1B09E}">
      <dsp:nvSpPr>
        <dsp:cNvPr id="0" name=""/>
        <dsp:cNvSpPr/>
      </dsp:nvSpPr>
      <dsp:spPr>
        <a:xfrm>
          <a:off x="547806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5489518" y="3387596"/>
        <a:ext cx="759414" cy="368250"/>
      </dsp:txXfrm>
    </dsp:sp>
    <dsp:sp modelId="{B1FC7496-1152-494E-946F-E96AB34E38BE}">
      <dsp:nvSpPr>
        <dsp:cNvPr id="0" name=""/>
        <dsp:cNvSpPr/>
      </dsp:nvSpPr>
      <dsp:spPr>
        <a:xfrm>
          <a:off x="6260390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3563898"/>
        <a:ext cx="15646" cy="15646"/>
      </dsp:txXfrm>
    </dsp:sp>
    <dsp:sp modelId="{405B004D-7838-7643-AE66-E31836CC4F48}">
      <dsp:nvSpPr>
        <dsp:cNvPr id="0" name=""/>
        <dsp:cNvSpPr/>
      </dsp:nvSpPr>
      <dsp:spPr>
        <a:xfrm>
          <a:off x="657332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6584778" y="3387596"/>
        <a:ext cx="759414" cy="368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04374-62BF-D141-8975-22CEB5F52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72597"/>
            <a:ext cx="8361229" cy="2098226"/>
          </a:xfrm>
        </p:spPr>
        <p:txBody>
          <a:bodyPr/>
          <a:lstStyle/>
          <a:p>
            <a:r>
              <a:rPr lang="ru-RU" dirty="0"/>
              <a:t>Проект по МО</a:t>
            </a:r>
            <a:br>
              <a:rPr lang="ru-RU" dirty="0"/>
            </a:br>
            <a:r>
              <a:rPr lang="ru-RU" dirty="0"/>
              <a:t>«Есть Контакт»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46CA9-E085-7849-8E68-57C31EB72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66755"/>
          </a:xfrm>
        </p:spPr>
        <p:txBody>
          <a:bodyPr>
            <a:normAutofit/>
          </a:bodyPr>
          <a:lstStyle/>
          <a:p>
            <a:r>
              <a:rPr lang="ru-RU" dirty="0"/>
              <a:t>Программа </a:t>
            </a:r>
            <a:r>
              <a:rPr lang="ru-RU" dirty="0" err="1"/>
              <a:t>профпереподготовки</a:t>
            </a:r>
            <a:r>
              <a:rPr lang="ru-RU" dirty="0"/>
              <a:t> «Компьютерная лингвистика»</a:t>
            </a:r>
          </a:p>
          <a:p>
            <a:r>
              <a:rPr lang="ru-RU" dirty="0" err="1"/>
              <a:t>Бакетина</a:t>
            </a:r>
            <a:r>
              <a:rPr lang="ru-RU" dirty="0"/>
              <a:t> Екатерина</a:t>
            </a:r>
          </a:p>
          <a:p>
            <a:r>
              <a:rPr lang="ru-RU" dirty="0"/>
              <a:t>04.05.2020</a:t>
            </a:r>
          </a:p>
        </p:txBody>
      </p:sp>
    </p:spTree>
    <p:extLst>
      <p:ext uri="{BB962C8B-B14F-4D97-AF65-F5344CB8AC3E}">
        <p14:creationId xmlns:p14="http://schemas.microsoft.com/office/powerpoint/2010/main" val="113891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305500-9401-BA43-8C6D-FF7A781BB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380" y="83518"/>
            <a:ext cx="3593805" cy="6690962"/>
          </a:xfrm>
        </p:spPr>
        <p:txBody>
          <a:bodyPr/>
          <a:lstStyle/>
          <a:p>
            <a:r>
              <a:rPr lang="ru-RU" dirty="0"/>
              <a:t>И ф-</a:t>
            </a:r>
            <a:r>
              <a:rPr lang="ru-RU" dirty="0" err="1"/>
              <a:t>цию</a:t>
            </a:r>
            <a:r>
              <a:rPr lang="ru-RU" dirty="0"/>
              <a:t>, которая возвращает следующую букву с наибольшим кол-вом ответвлений (вариантами слов от известной части)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Ошибка новичка – сначала прописала все это в одну ф-</a:t>
            </a:r>
            <a:r>
              <a:rPr lang="ru-RU" dirty="0" err="1"/>
              <a:t>цию</a:t>
            </a:r>
            <a:r>
              <a:rPr lang="ru-RU" dirty="0"/>
              <a:t>. Так сложнее отлаживать ошибки.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Вариант </a:t>
            </a:r>
            <a:r>
              <a:rPr lang="ru-RU" dirty="0" err="1"/>
              <a:t>рандома</a:t>
            </a:r>
            <a:r>
              <a:rPr lang="ru-RU" dirty="0"/>
              <a:t> – привязка к системному времени.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5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AA2ED3-83BD-7442-847A-76F4042804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6448" y="83518"/>
            <a:ext cx="7591506" cy="6690963"/>
          </a:xfrm>
        </p:spPr>
      </p:pic>
    </p:spTree>
    <p:extLst>
      <p:ext uri="{BB962C8B-B14F-4D97-AF65-F5344CB8AC3E}">
        <p14:creationId xmlns:p14="http://schemas.microsoft.com/office/powerpoint/2010/main" val="134214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E233AD-EFF3-0344-93C9-7C0B57449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8951" y="1116419"/>
            <a:ext cx="4447786" cy="701750"/>
          </a:xfrm>
        </p:spPr>
        <p:txBody>
          <a:bodyPr/>
          <a:lstStyle/>
          <a:p>
            <a:r>
              <a:rPr lang="en" dirty="0"/>
              <a:t>import datetime</a:t>
            </a:r>
            <a:endParaRPr lang="ru-RU" dirty="0"/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5183F68-0EB6-6144-9925-4A7E9C900B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7304" y="2052083"/>
            <a:ext cx="10258866" cy="2519917"/>
          </a:xfrm>
        </p:spPr>
      </p:pic>
    </p:spTree>
    <p:extLst>
      <p:ext uri="{BB962C8B-B14F-4D97-AF65-F5344CB8AC3E}">
        <p14:creationId xmlns:p14="http://schemas.microsoft.com/office/powerpoint/2010/main" val="85882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A9F94-AB8A-5E45-A3A3-BB1B2429E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339" y="489098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прописываем</a:t>
            </a:r>
            <a:r>
              <a:rPr lang="en-US" dirty="0"/>
              <a:t> </a:t>
            </a:r>
            <a:r>
              <a:rPr lang="en-US" dirty="0" err="1"/>
              <a:t>цикл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загадывания</a:t>
            </a:r>
            <a:r>
              <a:rPr lang="en-US" dirty="0"/>
              <a:t> </a:t>
            </a:r>
            <a:r>
              <a:rPr lang="en-US" dirty="0" err="1"/>
              <a:t>слова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выдаче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одной</a:t>
            </a:r>
            <a:r>
              <a:rPr lang="en-US" dirty="0"/>
              <a:t> </a:t>
            </a:r>
            <a:r>
              <a:rPr lang="en-US" dirty="0" err="1"/>
              <a:t>букве</a:t>
            </a:r>
            <a:r>
              <a:rPr lang="en-US" dirty="0"/>
              <a:t>.</a:t>
            </a:r>
          </a:p>
          <a:p>
            <a:r>
              <a:rPr lang="en-US" dirty="0" err="1"/>
              <a:t>Делаем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именно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этапа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добавить</a:t>
            </a:r>
            <a:r>
              <a:rPr lang="en-US" dirty="0"/>
              <a:t> </a:t>
            </a:r>
            <a:r>
              <a:rPr lang="en-US" dirty="0" err="1"/>
              <a:t>возможность</a:t>
            </a:r>
            <a:r>
              <a:rPr lang="en-US" dirty="0"/>
              <a:t> </a:t>
            </a:r>
            <a:r>
              <a:rPr lang="en-US" dirty="0" err="1"/>
              <a:t>ввода</a:t>
            </a:r>
            <a:r>
              <a:rPr lang="en-US" dirty="0"/>
              <a:t> </a:t>
            </a:r>
            <a:r>
              <a:rPr lang="en-US" dirty="0" err="1"/>
              <a:t>слов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угадывания</a:t>
            </a:r>
            <a:r>
              <a:rPr lang="en-US" dirty="0"/>
              <a:t> </a:t>
            </a:r>
            <a:r>
              <a:rPr lang="en-US" dirty="0" err="1"/>
              <a:t>загаданного</a:t>
            </a:r>
            <a:r>
              <a:rPr lang="en-US" dirty="0"/>
              <a:t> </a:t>
            </a:r>
            <a:r>
              <a:rPr lang="en-US" dirty="0" err="1"/>
              <a:t>слова</a:t>
            </a:r>
            <a:endParaRPr lang="en-US" dirty="0"/>
          </a:p>
        </p:txBody>
      </p:sp>
      <p:pic>
        <p:nvPicPr>
          <p:cNvPr id="6" name="Объект 5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7CF875-2DE4-1246-971C-C76B99790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3145" y="223831"/>
            <a:ext cx="7668250" cy="60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6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8B04-4B75-CE46-9F6D-9FEB3336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9041"/>
            <a:ext cx="9601200" cy="9848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Режим 2 «невероятно»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A0C0A32-1F4B-3C4A-85FF-E30EC9E4A1D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5786" y="1945757"/>
          <a:ext cx="10643191" cy="444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бъект 4">
            <a:extLst>
              <a:ext uri="{FF2B5EF4-FFF2-40B4-BE49-F238E27FC236}">
                <a16:creationId xmlns:a16="http://schemas.microsoft.com/office/drawing/2014/main" id="{37E2A802-212E-424B-BDD9-3770CD53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989" y="1460648"/>
            <a:ext cx="4447786" cy="648587"/>
          </a:xfrm>
        </p:spPr>
        <p:txBody>
          <a:bodyPr/>
          <a:lstStyle/>
          <a:p>
            <a:r>
              <a:rPr lang="ru-RU" dirty="0"/>
              <a:t>Марковские цепи</a:t>
            </a:r>
          </a:p>
        </p:txBody>
      </p:sp>
    </p:spTree>
    <p:extLst>
      <p:ext uri="{BB962C8B-B14F-4D97-AF65-F5344CB8AC3E}">
        <p14:creationId xmlns:p14="http://schemas.microsoft.com/office/powerpoint/2010/main" val="406096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9035A-615B-5241-A346-014C2170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2800" cap="all" dirty="0">
                <a:latin typeface="+mn-lt"/>
              </a:rPr>
              <a:t>СОЗДАЕМ СЛОВАРЬ ЧАСТОТ КАЖДОЙ БУКВЫ В НАШЕМ СЛОВАРЕ</a:t>
            </a:r>
            <a:br>
              <a:rPr lang="ru-RU" sz="2800" cap="all" dirty="0">
                <a:latin typeface="+mn-lt"/>
              </a:rPr>
            </a:br>
            <a:r>
              <a:rPr lang="ru-RU" sz="2800" cap="all" dirty="0">
                <a:latin typeface="+mn-lt"/>
              </a:rPr>
              <a:t>(ИСПОЛЬЗУЕМ БИГРАММЫ)</a:t>
            </a:r>
            <a:endParaRPr lang="en-US" sz="2800" cap="all" dirty="0">
              <a:latin typeface="+mn-lt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Объект 5" descr="Изображение выглядит как снимок экран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5AE8B6A2-0B73-CF40-9170-F234A7A636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7753" y="1150341"/>
            <a:ext cx="9487390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B04DFE-FFCE-344E-8D9C-2F17F7751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280" y="495299"/>
            <a:ext cx="2849525" cy="5639687"/>
          </a:xfrm>
        </p:spPr>
        <p:txBody>
          <a:bodyPr/>
          <a:lstStyle/>
          <a:p>
            <a:r>
              <a:rPr lang="ru-RU" dirty="0"/>
              <a:t>И прописываем в нашем режиме 2 цикл для загадывания слова, где каждая следующая буква – самая «невероятная»</a:t>
            </a:r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2C5C872-08A1-1B45-BBAB-4C8104087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0595" y="465617"/>
            <a:ext cx="8385847" cy="5926765"/>
          </a:xfrm>
          <a:ln>
            <a:solidFill>
              <a:schemeClr val="accent1"/>
            </a:solidFill>
            <a:prstDash val="solid"/>
          </a:ln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DCEAB88-2CD0-4246-B9F8-F399959A1678}"/>
              </a:ext>
            </a:extLst>
          </p:cNvPr>
          <p:cNvCxnSpPr/>
          <p:nvPr/>
        </p:nvCxnSpPr>
        <p:spPr>
          <a:xfrm>
            <a:off x="4051004" y="2753833"/>
            <a:ext cx="73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2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45DB6B-5B60-BF42-9564-B7C55CC28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442" y="353895"/>
            <a:ext cx="1998921" cy="6150209"/>
          </a:xfrm>
        </p:spPr>
        <p:txBody>
          <a:bodyPr/>
          <a:lstStyle/>
          <a:p>
            <a:r>
              <a:rPr lang="ru-RU" dirty="0"/>
              <a:t>И цикл для выдачи загаданного слова по одной букве</a:t>
            </a:r>
          </a:p>
          <a:p>
            <a:endParaRPr lang="ru-RU" dirty="0"/>
          </a:p>
          <a:p>
            <a:r>
              <a:rPr lang="ru-RU" dirty="0"/>
              <a:t>И добавим возможность узнавать значение слова, т.к. в этом режиме </a:t>
            </a:r>
            <a:r>
              <a:rPr lang="ru-RU" dirty="0" err="1"/>
              <a:t>встречаютсяпо</a:t>
            </a:r>
            <a:r>
              <a:rPr lang="ru-RU" dirty="0"/>
              <a:t> истине интересные слова :)</a:t>
            </a:r>
          </a:p>
        </p:txBody>
      </p:sp>
      <p:pic>
        <p:nvPicPr>
          <p:cNvPr id="6" name="Объект 5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867A219-6583-DF4C-8D32-CE38A63B1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6655" y="353895"/>
            <a:ext cx="9058296" cy="6150209"/>
          </a:xfrm>
        </p:spPr>
      </p:pic>
    </p:spTree>
    <p:extLst>
      <p:ext uri="{BB962C8B-B14F-4D97-AF65-F5344CB8AC3E}">
        <p14:creationId xmlns:p14="http://schemas.microsoft.com/office/powerpoint/2010/main" val="231526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7CCC08B-C326-DB4B-AF21-2A023C15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0" y="145312"/>
            <a:ext cx="9601200" cy="68402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 на будущее: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5E8D6E-047E-BE45-AE49-D1D8B062C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29" y="829340"/>
            <a:ext cx="10940903" cy="5883348"/>
          </a:xfrm>
        </p:spPr>
        <p:txBody>
          <a:bodyPr/>
          <a:lstStyle/>
          <a:p>
            <a:r>
              <a:rPr lang="ru-RU" dirty="0"/>
              <a:t>Для этой части: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Дополнить мой словарь всеми доступными толковыми словарями русского языка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Обернуть имеющийся код в оболочку чат-бота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r>
              <a:rPr lang="ru-RU" dirty="0"/>
              <a:t>Для финального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Добавляем ввод не только слова от пользователя, но и объяснения слова.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Продвигаемся (насколько сможем) в области «</a:t>
            </a:r>
            <a:r>
              <a:rPr lang="en-US" dirty="0"/>
              <a:t>paraphrase detection</a:t>
            </a:r>
            <a:r>
              <a:rPr lang="ru-RU" dirty="0"/>
              <a:t>». Сравниваться (по косинусному расстоянию) будут объяснение от пользователя и значения из словаря. Бот найдет самое близкое значение и выдаст «нет, это не </a:t>
            </a:r>
            <a:r>
              <a:rPr lang="en-US" dirty="0"/>
              <a:t>{</a:t>
            </a:r>
            <a:r>
              <a:rPr lang="ru-RU" dirty="0"/>
              <a:t>слово</a:t>
            </a:r>
            <a:r>
              <a:rPr lang="en-US" dirty="0"/>
              <a:t>}</a:t>
            </a:r>
            <a:r>
              <a:rPr lang="ru-RU" dirty="0"/>
              <a:t>» (ну или «да, вы отгадали слово»).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Эта программа не сможет полностью воссоздать игру «Контакт», поскольку суть игры – объяснить слово так, чтобы понял другой игрок, но не понял ведущий. Концепция игры используется мной в учебных целях.</a:t>
            </a:r>
          </a:p>
          <a:p>
            <a:pPr marL="0" indent="0">
              <a:buNone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77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2766D-1D82-414D-A985-A8C13FA1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711" y="477577"/>
            <a:ext cx="3976577" cy="962247"/>
          </a:xfrm>
        </p:spPr>
        <p:txBody>
          <a:bodyPr/>
          <a:lstStyle/>
          <a:p>
            <a:r>
              <a:rPr lang="ru-RU" dirty="0"/>
              <a:t>«Есть контакт!»</a:t>
            </a:r>
          </a:p>
        </p:txBody>
      </p:sp>
      <p:pic>
        <p:nvPicPr>
          <p:cNvPr id="5" name="Объект 4" descr="Изображение выглядит как человек, спорт, мужчина, плавание&#10;&#10;Автоматически созданное описание">
            <a:extLst>
              <a:ext uri="{FF2B5EF4-FFF2-40B4-BE49-F238E27FC236}">
                <a16:creationId xmlns:a16="http://schemas.microsoft.com/office/drawing/2014/main" id="{290B8486-7618-E04B-8CD1-65DB56906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673" y="1599312"/>
            <a:ext cx="7893295" cy="4439979"/>
          </a:xfrm>
        </p:spPr>
      </p:pic>
    </p:spTree>
    <p:extLst>
      <p:ext uri="{BB962C8B-B14F-4D97-AF65-F5344CB8AC3E}">
        <p14:creationId xmlns:p14="http://schemas.microsoft.com/office/powerpoint/2010/main" val="138556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2260F-03EF-7644-91F8-566775C5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35B975-255D-F741-BB43-EE1CEB29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Создание чат-бота для игры в «Контакт»: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2800" dirty="0"/>
              <a:t>Создание бота, который имитирует ведущего - загадывает слово и выдает его по одной букве (проект по МО)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2800" dirty="0"/>
              <a:t>Обучение бота понимать слово по его объяснению (финальный проект)</a:t>
            </a:r>
          </a:p>
          <a:p>
            <a:pPr marL="514350" indent="-514350">
              <a:buFont typeface="+mj-lt"/>
              <a:buAutoNum type="alphaLcParenR"/>
            </a:pPr>
            <a:endParaRPr lang="ru-RU" sz="2800" dirty="0"/>
          </a:p>
          <a:p>
            <a:endParaRPr lang="ru-RU" sz="2800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77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0AFDC-8F1A-EA40-A3A7-E090D351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бота - ведущего: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9E1FA-E4E1-944B-9916-B25CBAF2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Загадал слово (например, мюзикл)</a:t>
            </a:r>
          </a:p>
          <a:p>
            <a:r>
              <a:rPr lang="ru-RU" dirty="0"/>
              <a:t>Выдал первую букву – «м»</a:t>
            </a:r>
          </a:p>
          <a:p>
            <a:r>
              <a:rPr lang="ru-RU" dirty="0"/>
              <a:t>Все объясняют слова на «м»</a:t>
            </a:r>
          </a:p>
          <a:p>
            <a:r>
              <a:rPr lang="ru-RU" dirty="0"/>
              <a:t>Есть контакт</a:t>
            </a:r>
          </a:p>
          <a:p>
            <a:r>
              <a:rPr lang="ru-RU" dirty="0"/>
              <a:t>Выдал вторую букву – «ю»</a:t>
            </a:r>
          </a:p>
          <a:p>
            <a:r>
              <a:rPr lang="ru-RU" dirty="0"/>
              <a:t>Все объясняют слова на «мю»</a:t>
            </a:r>
          </a:p>
          <a:p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93661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8AA73-0825-C344-ADEF-3D0E769C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/>
              <a:t>Создание бота, который имитирует ведущего - загадывает слово и выдает его по одной букве (проект по МО)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C56D4-F8F9-C64F-B4B6-8D69366FE6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Режим 1 «дольше»</a:t>
            </a:r>
          </a:p>
          <a:p>
            <a:pPr marL="0" indent="0">
              <a:buNone/>
            </a:pPr>
            <a:r>
              <a:rPr lang="ru-RU" dirty="0"/>
              <a:t>– бот выбирает такую следующую букву, чтобы от последовательности известных букв было как можно больше вариантов слов.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Например, начало «</a:t>
            </a:r>
            <a:r>
              <a:rPr lang="ru-RU" dirty="0" err="1"/>
              <a:t>аква</a:t>
            </a:r>
            <a:r>
              <a:rPr lang="ru-RU" dirty="0"/>
              <a:t>» – хорошо, начало «</a:t>
            </a:r>
            <a:r>
              <a:rPr lang="ru-RU" dirty="0" err="1"/>
              <a:t>каю</a:t>
            </a:r>
            <a:r>
              <a:rPr lang="ru-RU" dirty="0"/>
              <a:t>» - плохо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CC3D3F-7620-C44E-8B8C-4EE1397D46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Режим 2 «невероятно»</a:t>
            </a:r>
          </a:p>
          <a:p>
            <a:pPr>
              <a:buFontTx/>
              <a:buChar char="-"/>
            </a:pPr>
            <a:r>
              <a:rPr lang="ru-RU" dirty="0"/>
              <a:t>бот выбирает следующую букву с наименьшей вероятностью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Наоборот, начало «</a:t>
            </a:r>
            <a:r>
              <a:rPr lang="ru-RU" dirty="0" err="1"/>
              <a:t>каю</a:t>
            </a:r>
            <a:r>
              <a:rPr lang="ru-RU" dirty="0"/>
              <a:t>» – хорошо, начало «</a:t>
            </a:r>
            <a:r>
              <a:rPr lang="ru-RU" dirty="0" err="1"/>
              <a:t>аква</a:t>
            </a:r>
            <a:r>
              <a:rPr lang="ru-RU" dirty="0"/>
              <a:t>» - плохо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0D652-1819-4945-A267-AF146DB0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51" y="239233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b="1" dirty="0" err="1"/>
              <a:t>На</a:t>
            </a:r>
            <a:r>
              <a:rPr lang="en-US" sz="2100" b="1" dirty="0"/>
              <a:t> </a:t>
            </a:r>
            <a:r>
              <a:rPr lang="en-US" sz="2100" b="1" dirty="0" err="1"/>
              <a:t>данном</a:t>
            </a:r>
            <a:r>
              <a:rPr lang="en-US" sz="2100" b="1" dirty="0"/>
              <a:t> </a:t>
            </a:r>
            <a:r>
              <a:rPr lang="en-US" sz="2100" b="1" dirty="0" err="1"/>
              <a:t>этапе</a:t>
            </a:r>
            <a:r>
              <a:rPr lang="en-US" sz="2100" b="1" dirty="0"/>
              <a:t> </a:t>
            </a:r>
            <a:r>
              <a:rPr lang="en-US" sz="2100" b="1" dirty="0" err="1"/>
              <a:t>работы</a:t>
            </a:r>
            <a:r>
              <a:rPr lang="en-US" sz="2100" b="1" dirty="0"/>
              <a:t> </a:t>
            </a:r>
            <a:r>
              <a:rPr lang="en-US" sz="2100" b="1" dirty="0" err="1"/>
              <a:t>над</a:t>
            </a:r>
            <a:r>
              <a:rPr lang="en-US" sz="2100" b="1" dirty="0"/>
              <a:t> </a:t>
            </a:r>
            <a:r>
              <a:rPr lang="en-US" sz="2100" b="1" dirty="0" err="1"/>
              <a:t>проектом</a:t>
            </a:r>
            <a:r>
              <a:rPr lang="en-US" sz="2100" b="1" dirty="0"/>
              <a:t> </a:t>
            </a:r>
            <a:r>
              <a:rPr lang="en-US" sz="2100" b="1" dirty="0" err="1"/>
              <a:t>я</a:t>
            </a:r>
            <a:r>
              <a:rPr lang="en-US" sz="2100" b="1" dirty="0"/>
              <a:t> </a:t>
            </a:r>
            <a:r>
              <a:rPr lang="en-US" sz="2100" b="1" dirty="0" err="1"/>
              <a:t>использую</a:t>
            </a:r>
            <a:r>
              <a:rPr lang="en-US" sz="2100" b="1" dirty="0"/>
              <a:t> </a:t>
            </a:r>
            <a:r>
              <a:rPr lang="en-US" sz="2100" b="1" dirty="0" err="1"/>
              <a:t>толковый</a:t>
            </a:r>
            <a:r>
              <a:rPr lang="en-US" sz="2100" b="1" dirty="0"/>
              <a:t> </a:t>
            </a:r>
            <a:r>
              <a:rPr lang="en-US" sz="2100" b="1" dirty="0" err="1"/>
              <a:t>словарь</a:t>
            </a:r>
            <a:r>
              <a:rPr lang="en-US" sz="2100" b="1" dirty="0"/>
              <a:t> </a:t>
            </a:r>
            <a:r>
              <a:rPr lang="en-US" sz="2100" b="1" dirty="0" err="1"/>
              <a:t>Ожегова</a:t>
            </a:r>
            <a:r>
              <a:rPr lang="en-US" sz="2100" b="1" dirty="0"/>
              <a:t> </a:t>
            </a:r>
            <a:r>
              <a:rPr lang="en-US" sz="2100" b="1" dirty="0" err="1"/>
              <a:t>и</a:t>
            </a:r>
            <a:r>
              <a:rPr lang="en-US" sz="2100" b="1" dirty="0"/>
              <a:t> </a:t>
            </a:r>
            <a:r>
              <a:rPr lang="en-US" sz="2100" b="1" dirty="0" err="1"/>
              <a:t>Шведовой</a:t>
            </a:r>
            <a:r>
              <a:rPr lang="en-US" sz="2100" b="1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DC4EA-707C-CC48-958B-F1594649A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740" y="2171700"/>
            <a:ext cx="2506311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Предобрабатываем</a:t>
            </a:r>
            <a:r>
              <a:rPr lang="en-US" dirty="0"/>
              <a:t> txt </a:t>
            </a:r>
            <a:r>
              <a:rPr lang="en-US" dirty="0" err="1"/>
              <a:t>файл</a:t>
            </a:r>
            <a:endParaRPr lang="en-US" dirty="0"/>
          </a:p>
          <a:p>
            <a:r>
              <a:rPr lang="en-US" dirty="0" err="1"/>
              <a:t>Создаем</a:t>
            </a:r>
            <a:r>
              <a:rPr lang="en-US" dirty="0"/>
              <a:t> </a:t>
            </a:r>
            <a:r>
              <a:rPr lang="en-US" dirty="0" err="1"/>
              <a:t>свой</a:t>
            </a:r>
            <a:r>
              <a:rPr lang="en-US" dirty="0"/>
              <a:t> </a:t>
            </a:r>
            <a:r>
              <a:rPr lang="en-US" dirty="0" err="1"/>
              <a:t>словарь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слов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значений</a:t>
            </a:r>
            <a:endParaRPr lang="en-US" dirty="0"/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ADD267C-C34A-C147-A6C0-ABE3DE9D3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01457" y="239233"/>
            <a:ext cx="7672797" cy="6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8B04-4B75-CE46-9F6D-9FEB3336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9041"/>
            <a:ext cx="9601200" cy="9848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Режим 1 «дольше»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A0C0A32-1F4B-3C4A-85FF-E30EC9E4A1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27317"/>
              </p:ext>
            </p:extLst>
          </p:nvPr>
        </p:nvGraphicFramePr>
        <p:xfrm>
          <a:off x="1105786" y="1945757"/>
          <a:ext cx="10643191" cy="444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бъект 4">
            <a:extLst>
              <a:ext uri="{FF2B5EF4-FFF2-40B4-BE49-F238E27FC236}">
                <a16:creationId xmlns:a16="http://schemas.microsoft.com/office/drawing/2014/main" id="{37E2A802-212E-424B-BDD9-3770CD53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989" y="1460648"/>
            <a:ext cx="4447786" cy="648587"/>
          </a:xfrm>
        </p:spPr>
        <p:txBody>
          <a:bodyPr/>
          <a:lstStyle/>
          <a:p>
            <a:r>
              <a:rPr lang="ru-RU" dirty="0"/>
              <a:t>Префиксное дерево</a:t>
            </a:r>
          </a:p>
        </p:txBody>
      </p:sp>
    </p:spTree>
    <p:extLst>
      <p:ext uri="{BB962C8B-B14F-4D97-AF65-F5344CB8AC3E}">
        <p14:creationId xmlns:p14="http://schemas.microsoft.com/office/powerpoint/2010/main" val="62512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43B73-3BB2-8D47-918B-4E28FBA6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Находим пакет в </a:t>
            </a:r>
            <a:r>
              <a:rPr lang="en-US" dirty="0"/>
              <a:t>Python – </a:t>
            </a:r>
            <a:r>
              <a:rPr lang="en-US" dirty="0" err="1"/>
              <a:t>Pygtrie</a:t>
            </a:r>
            <a:br>
              <a:rPr lang="en-US" dirty="0"/>
            </a:br>
            <a:r>
              <a:rPr lang="ru-RU" dirty="0"/>
              <a:t>И выбираем нужный нам класс - </a:t>
            </a:r>
            <a:r>
              <a:rPr lang="en-US" dirty="0" err="1"/>
              <a:t>CharTrie</a:t>
            </a:r>
            <a:br>
              <a:rPr lang="ru-RU" dirty="0"/>
            </a:b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81EA3-12ED-9E40-B6FC-9F03E9AF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95601"/>
            <a:ext cx="9601200" cy="3581400"/>
          </a:xfrm>
        </p:spPr>
        <p:txBody>
          <a:bodyPr/>
          <a:lstStyle/>
          <a:p>
            <a:r>
              <a:rPr lang="en" b="1" dirty="0"/>
              <a:t>import </a:t>
            </a:r>
            <a:r>
              <a:rPr lang="en" b="1" dirty="0" err="1"/>
              <a:t>pygtrie</a:t>
            </a:r>
            <a:endParaRPr lang="en" b="1" dirty="0"/>
          </a:p>
          <a:p>
            <a:r>
              <a:rPr lang="en" b="1" dirty="0" err="1"/>
              <a:t>my_trie</a:t>
            </a:r>
            <a:r>
              <a:rPr lang="en" b="1" dirty="0"/>
              <a:t> = </a:t>
            </a:r>
            <a:r>
              <a:rPr lang="en" b="1" dirty="0" err="1"/>
              <a:t>pygtrie.CharTrie</a:t>
            </a:r>
            <a:r>
              <a:rPr lang="en" b="1" dirty="0"/>
              <a:t>()</a:t>
            </a:r>
          </a:p>
          <a:p>
            <a:r>
              <a:rPr lang="en" b="1" dirty="0"/>
              <a:t>for word in words:</a:t>
            </a:r>
          </a:p>
          <a:p>
            <a:pPr marL="0" indent="0">
              <a:buNone/>
            </a:pPr>
            <a:r>
              <a:rPr lang="en" b="1" dirty="0"/>
              <a:t>            </a:t>
            </a:r>
            <a:r>
              <a:rPr lang="en" b="1" dirty="0" err="1"/>
              <a:t>my_trie</a:t>
            </a:r>
            <a:r>
              <a:rPr lang="en" b="1" dirty="0"/>
              <a:t>[word] = True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2917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372DB-7D67-B045-A63B-0A9A22DE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выбора следующей буквы нам понадобятся 2 метода класса </a:t>
            </a:r>
            <a:r>
              <a:rPr lang="en-US" dirty="0" err="1"/>
              <a:t>CharTrie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4F04B-AC5A-FD49-81EC-4F466496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err="1"/>
              <a:t>my_trie.keys</a:t>
            </a:r>
            <a:r>
              <a:rPr lang="en" dirty="0"/>
              <a:t>(prefix=</a:t>
            </a:r>
            <a:r>
              <a:rPr lang="en-US" dirty="0"/>
              <a:t>‘</a:t>
            </a:r>
            <a:r>
              <a:rPr lang="ru-RU" dirty="0" err="1"/>
              <a:t>каю</a:t>
            </a:r>
            <a:r>
              <a:rPr lang="en-US" dirty="0"/>
              <a:t>’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Возвращает список всех конечных листьев дерева от данного узла (полных слов от </a:t>
            </a:r>
            <a:r>
              <a:rPr lang="ru-RU" dirty="0" err="1"/>
              <a:t>каю</a:t>
            </a:r>
            <a:r>
              <a:rPr lang="ru-RU" dirty="0"/>
              <a:t>) – ['каюк', 'кают', 'каюта']</a:t>
            </a:r>
          </a:p>
          <a:p>
            <a:r>
              <a:rPr lang="en" dirty="0" err="1"/>
              <a:t>my_trie.has_subtrie</a:t>
            </a:r>
            <a:r>
              <a:rPr lang="en" dirty="0"/>
              <a:t>(</a:t>
            </a:r>
            <a:r>
              <a:rPr lang="en-US" dirty="0"/>
              <a:t>‘</a:t>
            </a:r>
            <a:r>
              <a:rPr lang="ru-RU" dirty="0" err="1"/>
              <a:t>каю</a:t>
            </a:r>
            <a:r>
              <a:rPr lang="en-US" dirty="0"/>
              <a:t>’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Возвращает </a:t>
            </a:r>
            <a:r>
              <a:rPr lang="en-US" dirty="0"/>
              <a:t>True</a:t>
            </a:r>
            <a:r>
              <a:rPr lang="ru-RU" dirty="0"/>
              <a:t>, если дальше от префикса есть ветви</a:t>
            </a:r>
            <a:endParaRPr lang="en" dirty="0"/>
          </a:p>
          <a:p>
            <a:r>
              <a:rPr lang="en" dirty="0" err="1"/>
              <a:t>my_trie.has_subtrie</a:t>
            </a:r>
            <a:r>
              <a:rPr lang="en" dirty="0"/>
              <a:t>(</a:t>
            </a:r>
            <a:r>
              <a:rPr lang="en-US" dirty="0"/>
              <a:t>‘</a:t>
            </a:r>
            <a:r>
              <a:rPr lang="ru-RU" dirty="0"/>
              <a:t>каюта</a:t>
            </a:r>
            <a:r>
              <a:rPr lang="en-US" dirty="0"/>
              <a:t>’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 </a:t>
            </a:r>
            <a:r>
              <a:rPr lang="en-US" dirty="0"/>
              <a:t>False</a:t>
            </a:r>
            <a:r>
              <a:rPr lang="ru-RU" dirty="0"/>
              <a:t>, если дальше от префикса больше нет ветвей</a:t>
            </a:r>
          </a:p>
          <a:p>
            <a:pPr marL="0" indent="0">
              <a:buNone/>
            </a:pPr>
            <a:r>
              <a:rPr lang="ru-RU" dirty="0"/>
              <a:t>Воспользуемся этим для определения конца слова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95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414054BD-B9CA-594C-B06B-A8B38DE54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4521" y="265813"/>
            <a:ext cx="10090298" cy="1143001"/>
          </a:xfrm>
        </p:spPr>
        <p:txBody>
          <a:bodyPr/>
          <a:lstStyle/>
          <a:p>
            <a:r>
              <a:rPr lang="ru-RU" dirty="0"/>
              <a:t>Прописываем ф-</a:t>
            </a:r>
            <a:r>
              <a:rPr lang="ru-RU" dirty="0" err="1"/>
              <a:t>цию</a:t>
            </a:r>
            <a:r>
              <a:rPr lang="ru-RU" dirty="0"/>
              <a:t>, которая возвращает все дальнейшие узлы (буквы) от известных нам букв (в качестве аргумента подается известная часть слова)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5276727-E749-EA4D-BAB4-E7FF14921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4763" y="1505383"/>
            <a:ext cx="9969777" cy="4618970"/>
          </a:xfrm>
        </p:spPr>
      </p:pic>
    </p:spTree>
    <p:extLst>
      <p:ext uri="{BB962C8B-B14F-4D97-AF65-F5344CB8AC3E}">
        <p14:creationId xmlns:p14="http://schemas.microsoft.com/office/powerpoint/2010/main" val="54570383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716</Words>
  <Application>Microsoft Macintosh PowerPoint</Application>
  <PresentationFormat>Широкоэкранный</PresentationFormat>
  <Paragraphs>135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Franklin Gothic Book</vt:lpstr>
      <vt:lpstr>Уголки</vt:lpstr>
      <vt:lpstr>Проект по МО «Есть Контакт»</vt:lpstr>
      <vt:lpstr>Цель проекта:</vt:lpstr>
      <vt:lpstr>Действия бота - ведущего:</vt:lpstr>
      <vt:lpstr>Создание бота, который имитирует ведущего - загадывает слово и выдает его по одной букве (проект по МО) </vt:lpstr>
      <vt:lpstr>На данном этапе работы над проектом я использую толковый словарь Ожегова и Шведовой </vt:lpstr>
      <vt:lpstr>Режим 1 «дольше» </vt:lpstr>
      <vt:lpstr>Находим пакет в Python – Pygtrie И выбираем нужный нам класс - CharTrie </vt:lpstr>
      <vt:lpstr>Для выбора следующей буквы нам понадобятся 2 метода класса CharTrie:</vt:lpstr>
      <vt:lpstr>Презентация PowerPoint</vt:lpstr>
      <vt:lpstr>Презентация PowerPoint</vt:lpstr>
      <vt:lpstr>Презентация PowerPoint</vt:lpstr>
      <vt:lpstr>Презентация PowerPoint</vt:lpstr>
      <vt:lpstr>Режим 2 «невероятно» </vt:lpstr>
      <vt:lpstr>СОЗДАЕМ СЛОВАРЬ ЧАСТОТ КАЖДОЙ БУКВЫ В НАШЕМ СЛОВАРЕ (ИСПОЛЬЗУЕМ БИГРАММЫ)</vt:lpstr>
      <vt:lpstr>Презентация PowerPoint</vt:lpstr>
      <vt:lpstr>Презентация PowerPoint</vt:lpstr>
      <vt:lpstr>Задачи на будущее:</vt:lpstr>
      <vt:lpstr>«Есть контакт!»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МО «Контакт»</dc:title>
  <dc:creator>Кирилл Борисов</dc:creator>
  <cp:lastModifiedBy>Ekaterina Baketina</cp:lastModifiedBy>
  <cp:revision>5</cp:revision>
  <dcterms:created xsi:type="dcterms:W3CDTF">2020-05-04T10:59:15Z</dcterms:created>
  <dcterms:modified xsi:type="dcterms:W3CDTF">2020-05-04T12:06:57Z</dcterms:modified>
</cp:coreProperties>
</file>