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9T17:27:53.9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9T17:27:53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9T17:27:53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9T17:27:53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1,'-6'0,"-1"0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9T17:27:53.9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1,'0'5,"0"3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9T17:27:53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9T17:27:53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9T17:27:53.9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9T17:27:53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25A71-3764-47DB-9BED-EEBEBC99C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0E8482-D12E-4475-813E-EB13AF773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40D555-1E99-4129-AD95-BB1DA871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18BE9-D980-45CD-9051-F8EEB641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5DD09-874C-43F9-AB4F-FAF51346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5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1332E-161C-45E5-8D18-AA4658AD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13E6E9-D7A5-42B9-8EEE-28D73579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D8C46-FD0D-42E0-ACBD-AFF28F03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F6761-82EA-4773-B911-4A8FEC70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E283DB-D194-4C12-BAB2-2814A769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0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D5BFA2-BB56-45AA-B2BC-89B13C746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C846E8-89DE-4A3F-8551-18F988F1C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7140F-0615-48DA-89FF-D9B9DA94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A8C64-340C-4284-97D3-B8172EF2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C2208B-FE23-471A-8B38-7210E625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4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59E00-19F8-49E1-B314-7EFEC4C0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8D0D8-C851-431C-B714-D58DC3AA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E7348E-6CA1-40D5-A5F8-B728050E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8F29F-D7E8-41F0-B66B-D41923A5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67433-B07E-4757-91EF-38BC20AC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80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408A4-A7F4-467E-B6E3-1C7A089A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63D6D9-86F3-4E01-9582-0DD5F2B6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1E9C0-BBE2-4261-8D0E-1558E5A6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D31C7-E917-4FB8-BA0A-2601AB83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C6A6C-1AC1-4ABC-8C1A-F01B999E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05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446D8-C9D7-4A8D-949C-D26F356D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F6A4E-1800-4F28-8B8C-E59262E58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9E5660-2C96-465A-814A-39C90BA0C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5FB4FC-F43A-40D3-B099-FA7C7DA4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2E7EEF-3828-41E5-9414-51D6C5F8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5266B7-F7D8-41FE-B45D-F9DFBDB0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5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C5BD2-4D86-40C8-BDF5-F6027FD7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42CBC8-044C-4D1D-B01D-26273B39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D00971-81D0-450E-889D-7351A74EA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D20803-AD49-42FE-974E-E85EF52F9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4148AE-DC78-4845-98F4-A7BCAAC84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C7E819-1132-4351-BBDC-AB85167A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F2FB39-5AAD-4BCC-9082-DE0D147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308D51-9122-4CAA-B6C1-4248C5E5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08997-5154-4428-B7D7-90C2A6FA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3688A4-7D2C-4827-9692-BBD960B9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EA981F-8399-4A8C-B86B-D5EBD0BE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042B7C-1391-403B-A736-11ECDA9C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3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E5417A-C1C3-4E57-9390-69869B90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DD223A-B496-484D-A169-E0F6D2D9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A5286D-68E2-4FEE-97BB-46206858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9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B4F4-C54F-4891-9537-A7611FD9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AB0D7-91E0-4FD6-A421-45C4FEA2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AF328-A9D4-4D6C-9C6F-1D0AF16D6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8907AA-0B3B-4EA4-B820-9D265FA5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95B382-AB9A-46DF-886E-A2D42107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1BC030-43DA-4384-8A28-871FCD18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5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1E595-74B7-482B-BB7F-B01D387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A89027-C234-44C1-A6AC-DF262E58C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1E5372-4A2F-4825-A693-671378020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C87350-36BE-478E-8728-FD404CCF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A44316-D91D-4997-A0B7-ED10C3EC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5734F-2D54-40D6-9B43-66451F4A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9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6D5D0-7453-4351-85CE-4C11B349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707A98-8913-44AF-ABBF-A95CD7DC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23AAEA-7376-4F02-A74A-F2D3DBB42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BE7B-7512-480F-BAD1-7FB4B631C4E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5FA32-8F6F-494C-ADD2-675A5CDFE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DD949-CC40-4441-A3A9-455A9AE71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A074-BCB3-4F3C-8CB6-1A2ED2686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7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4E316A6-E8CC-440D-8BAF-3DCE12DA3FDF}"/>
              </a:ext>
            </a:extLst>
          </p:cNvPr>
          <p:cNvSpPr/>
          <p:nvPr/>
        </p:nvSpPr>
        <p:spPr>
          <a:xfrm>
            <a:off x="-1" y="-1358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101B341-35FD-4CF1-B933-217E1F10BEB4}"/>
              </a:ext>
            </a:extLst>
          </p:cNvPr>
          <p:cNvSpPr/>
          <p:nvPr/>
        </p:nvSpPr>
        <p:spPr>
          <a:xfrm>
            <a:off x="-550196" y="-1027817"/>
            <a:ext cx="4837077" cy="4837077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3277D0B-C02A-45AF-90D8-6BAB1B2BEB9F}"/>
              </a:ext>
            </a:extLst>
          </p:cNvPr>
          <p:cNvSpPr/>
          <p:nvPr/>
        </p:nvSpPr>
        <p:spPr>
          <a:xfrm>
            <a:off x="8909791" y="3135920"/>
            <a:ext cx="4837077" cy="4837077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8BBD2A5-264B-4FF7-8878-B0D9FD001471}"/>
              </a:ext>
            </a:extLst>
          </p:cNvPr>
          <p:cNvSpPr/>
          <p:nvPr/>
        </p:nvSpPr>
        <p:spPr>
          <a:xfrm>
            <a:off x="7188200" y="5359939"/>
            <a:ext cx="2780509" cy="2780509"/>
          </a:xfrm>
          <a:prstGeom prst="ellipse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B237E4-717D-4CA6-9F0C-4A16A0C8FE07}"/>
              </a:ext>
            </a:extLst>
          </p:cNvPr>
          <p:cNvSpPr/>
          <p:nvPr/>
        </p:nvSpPr>
        <p:spPr>
          <a:xfrm>
            <a:off x="3048000" y="1581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dirty="0">
                <a:latin typeface="Arial" panose="020B0604020202020204" pitchFamily="34" charset="0"/>
              </a:rPr>
              <a:t>ОНПУ</a:t>
            </a:r>
            <a:br>
              <a:rPr lang="ru-RU" altLang="ru-RU" dirty="0">
                <a:latin typeface="Arial" panose="020B0604020202020204" pitchFamily="34" charset="0"/>
              </a:rPr>
            </a:br>
            <a:r>
              <a:rPr lang="ru-RU" altLang="ru-RU" dirty="0" err="1">
                <a:latin typeface="Arial" panose="020B0604020202020204" pitchFamily="34" charset="0"/>
              </a:rPr>
              <a:t>Інститут</a:t>
            </a:r>
            <a:r>
              <a:rPr lang="ru-RU" altLang="ru-RU" dirty="0"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latin typeface="Arial" panose="020B0604020202020204" pitchFamily="34" charset="0"/>
              </a:rPr>
              <a:t>комп’ютерних</a:t>
            </a:r>
            <a:r>
              <a:rPr lang="ru-RU" altLang="ru-RU" dirty="0">
                <a:latin typeface="Arial" panose="020B0604020202020204" pitchFamily="34" charset="0"/>
              </a:rPr>
              <a:t> систем</a:t>
            </a:r>
            <a:br>
              <a:rPr lang="ru-RU" altLang="ru-RU" dirty="0">
                <a:latin typeface="Arial" panose="020B0604020202020204" pitchFamily="34" charset="0"/>
              </a:rPr>
            </a:br>
            <a:r>
              <a:rPr lang="ru-RU" altLang="ru-RU" dirty="0">
                <a:latin typeface="Arial" panose="020B0604020202020204" pitchFamily="34" charset="0"/>
              </a:rPr>
              <a:t>Кафедра </a:t>
            </a:r>
            <a:r>
              <a:rPr lang="ru-RU" altLang="ru-RU" dirty="0" err="1">
                <a:latin typeface="Arial" panose="020B0604020202020204" pitchFamily="34" charset="0"/>
              </a:rPr>
              <a:t>інформаційних</a:t>
            </a:r>
            <a:r>
              <a:rPr lang="ru-RU" altLang="ru-RU" dirty="0">
                <a:latin typeface="Arial" panose="020B0604020202020204" pitchFamily="34" charset="0"/>
              </a:rPr>
              <a:t> систем	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73894F-DB72-48BC-AD5E-786E38F9F6C4}"/>
              </a:ext>
            </a:extLst>
          </p:cNvPr>
          <p:cNvSpPr/>
          <p:nvPr/>
        </p:nvSpPr>
        <p:spPr>
          <a:xfrm>
            <a:off x="1937072" y="2965421"/>
            <a:ext cx="831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400" b="1" dirty="0">
                <a:latin typeface="Museo Sans Cyrl 700" panose="02000000000000000000" pitchFamily="50" charset="-52"/>
              </a:rPr>
              <a:t>«</a:t>
            </a:r>
            <a:r>
              <a:rPr lang="ru-RU" altLang="ru-RU" sz="2400" b="1" dirty="0" err="1">
                <a:latin typeface="Museo Sans Cyrl 700" panose="02000000000000000000" pitchFamily="50" charset="-52"/>
              </a:rPr>
              <a:t>Додаток</a:t>
            </a:r>
            <a:r>
              <a:rPr lang="ru-RU" altLang="ru-RU" sz="2400" b="1" dirty="0">
                <a:latin typeface="Museo Sans Cyrl 700" panose="02000000000000000000" pitchFamily="50" charset="-52"/>
              </a:rPr>
              <a:t> </a:t>
            </a:r>
            <a:r>
              <a:rPr lang="en-US" altLang="ru-RU" sz="2400" b="1" dirty="0">
                <a:latin typeface="Museo Sans Cyrl 700" panose="02000000000000000000" pitchFamily="50" charset="-52"/>
              </a:rPr>
              <a:t>zero-waste </a:t>
            </a:r>
            <a:r>
              <a:rPr lang="uk-UA" altLang="ru-RU" sz="2400" b="1" dirty="0">
                <a:latin typeface="Museo Sans Cyrl 700" panose="02000000000000000000" pitchFamily="50" charset="-52"/>
              </a:rPr>
              <a:t>доставки - </a:t>
            </a:r>
            <a:r>
              <a:rPr lang="en-US" altLang="ru-RU" sz="2400" b="1" dirty="0">
                <a:latin typeface="Museo Sans Cyrl 700" panose="02000000000000000000" pitchFamily="50" charset="-52"/>
              </a:rPr>
              <a:t>Banka</a:t>
            </a:r>
            <a:r>
              <a:rPr lang="uk-UA" altLang="ru-RU" sz="2400" b="1" dirty="0">
                <a:latin typeface="Museo Sans Cyrl 700" panose="02000000000000000000" pitchFamily="50" charset="-52"/>
              </a:rPr>
              <a:t>»</a:t>
            </a:r>
            <a:r>
              <a:rPr lang="ru-RU" altLang="ru-RU" sz="2400" b="1" dirty="0">
                <a:latin typeface="Museo Sans Cyrl 700" panose="02000000000000000000" pitchFamily="50" charset="-52"/>
              </a:rPr>
              <a:t>. </a:t>
            </a:r>
            <a:r>
              <a:rPr lang="ru-RU" sz="2400" b="1" dirty="0" err="1">
                <a:latin typeface="Museo Sans Cyrl 700" panose="02000000000000000000" pitchFamily="50" charset="-52"/>
              </a:rPr>
              <a:t>Концептуальне</a:t>
            </a:r>
            <a:r>
              <a:rPr lang="ru-RU" sz="2400" b="1" dirty="0">
                <a:latin typeface="Museo Sans Cyrl 700" panose="02000000000000000000" pitchFamily="50" charset="-52"/>
              </a:rPr>
              <a:t> та </a:t>
            </a:r>
            <a:r>
              <a:rPr lang="ru-RU" sz="2400" b="1" dirty="0" err="1">
                <a:latin typeface="Museo Sans Cyrl 700" panose="02000000000000000000" pitchFamily="50" charset="-52"/>
              </a:rPr>
              <a:t>логічне</a:t>
            </a:r>
            <a:r>
              <a:rPr lang="ru-RU" sz="2400" b="1" dirty="0">
                <a:latin typeface="Museo Sans Cyrl 700" panose="02000000000000000000" pitchFamily="50" charset="-52"/>
              </a:rPr>
              <a:t> </a:t>
            </a:r>
            <a:r>
              <a:rPr lang="ru-RU" sz="2400" b="1" dirty="0" err="1">
                <a:latin typeface="Museo Sans Cyrl 700" panose="02000000000000000000" pitchFamily="50" charset="-52"/>
              </a:rPr>
              <a:t>проектування</a:t>
            </a:r>
            <a:r>
              <a:rPr lang="ru-RU" sz="2400" b="1" dirty="0">
                <a:latin typeface="Museo Sans Cyrl 700" panose="02000000000000000000" pitchFamily="50" charset="-52"/>
              </a:rPr>
              <a:t> структур </a:t>
            </a:r>
            <a:r>
              <a:rPr lang="ru-RU" sz="2400" b="1" dirty="0" err="1">
                <a:latin typeface="Museo Sans Cyrl 700" panose="02000000000000000000" pitchFamily="50" charset="-52"/>
              </a:rPr>
              <a:t>даних</a:t>
            </a:r>
            <a:r>
              <a:rPr lang="ru-RU" sz="2400" b="1" dirty="0">
                <a:latin typeface="Museo Sans Cyrl 700" panose="02000000000000000000" pitchFamily="50" charset="-52"/>
              </a:rPr>
              <a:t> </a:t>
            </a:r>
            <a:r>
              <a:rPr lang="ru-RU" sz="2400" b="1" dirty="0" err="1">
                <a:latin typeface="Museo Sans Cyrl 700" panose="02000000000000000000" pitchFamily="50" charset="-52"/>
              </a:rPr>
              <a:t>програмного</a:t>
            </a:r>
            <a:r>
              <a:rPr lang="ru-RU" sz="2400" b="1" dirty="0">
                <a:latin typeface="Museo Sans Cyrl 700" panose="02000000000000000000" pitchFamily="50" charset="-52"/>
              </a:rPr>
              <a:t> продукту</a:t>
            </a:r>
            <a:endParaRPr lang="ru-RU" sz="2400" dirty="0">
              <a:latin typeface="Museo Sans Cyrl 700" panose="02000000000000000000" pitchFamily="50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D72C926-825B-460B-8CDB-210519B9DD7A}"/>
              </a:ext>
            </a:extLst>
          </p:cNvPr>
          <p:cNvSpPr/>
          <p:nvPr/>
        </p:nvSpPr>
        <p:spPr>
          <a:xfrm>
            <a:off x="5272726" y="44328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>
                <a:latin typeface="Museo Sans Cyrl 500" panose="02000000000000000000" pitchFamily="50" charset="-52"/>
              </a:rPr>
              <a:t>Команда:</a:t>
            </a:r>
            <a:r>
              <a:rPr lang="en-US" altLang="ru-RU" b="1" dirty="0">
                <a:latin typeface="Museo Sans Cyrl 500" panose="02000000000000000000" pitchFamily="50" charset="-52"/>
              </a:rPr>
              <a:t> </a:t>
            </a:r>
            <a:endParaRPr lang="uk-UA" altLang="ru-RU" b="1" dirty="0">
              <a:latin typeface="Museo Sans Cyrl 500" panose="02000000000000000000" pitchFamily="50" charset="-52"/>
            </a:endParaRP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uk-UA" altLang="ru-RU" b="1" dirty="0" err="1">
                <a:latin typeface="Museo Sans Cyrl 500" panose="02000000000000000000" pitchFamily="50" charset="-52"/>
              </a:rPr>
              <a:t>Боголюк</a:t>
            </a:r>
            <a:r>
              <a:rPr lang="uk-UA" altLang="ru-RU" b="1" dirty="0">
                <a:latin typeface="Museo Sans Cyrl 500" panose="02000000000000000000" pitchFamily="50" charset="-52"/>
              </a:rPr>
              <a:t> К.</a:t>
            </a: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uk-UA" altLang="ru-RU" b="1" dirty="0" err="1">
                <a:latin typeface="Museo Sans Cyrl 500" panose="02000000000000000000" pitchFamily="50" charset="-52"/>
              </a:rPr>
              <a:t>Літвіненко</a:t>
            </a:r>
            <a:r>
              <a:rPr lang="uk-UA" altLang="ru-RU" b="1" dirty="0">
                <a:latin typeface="Museo Sans Cyrl 500" panose="02000000000000000000" pitchFamily="50" charset="-52"/>
              </a:rPr>
              <a:t> Г. О.</a:t>
            </a: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>
                <a:latin typeface="Museo Sans Cyrl 500" panose="02000000000000000000" pitchFamily="50" charset="-52"/>
              </a:rPr>
              <a:t>(</a:t>
            </a:r>
            <a:r>
              <a:rPr lang="ru-RU" altLang="ru-RU" b="1" dirty="0" err="1">
                <a:latin typeface="Museo Sans Cyrl 500" panose="02000000000000000000" pitchFamily="50" charset="-52"/>
              </a:rPr>
              <a:t>група</a:t>
            </a:r>
            <a:r>
              <a:rPr lang="ru-RU" altLang="ru-RU" b="1" dirty="0">
                <a:latin typeface="Museo Sans Cyrl 500" panose="02000000000000000000" pitchFamily="50" charset="-52"/>
              </a:rPr>
              <a:t> НАІ-196)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053FD5C3-0FD5-4A7F-BA0E-3B663B327052}"/>
                  </a:ext>
                </a:extLst>
              </p14:cNvPr>
              <p14:cNvContentPartPr/>
              <p14:nvPr/>
            </p14:nvContentPartPr>
            <p14:xfrm>
              <a:off x="-1004100" y="-787940"/>
              <a:ext cx="360" cy="3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053FD5C3-0FD5-4A7F-BA0E-3B663B3270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13100" y="-796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95F04CDB-8711-4E9A-B7A9-158DCB4795FA}"/>
                  </a:ext>
                </a:extLst>
              </p14:cNvPr>
              <p14:cNvContentPartPr/>
              <p14:nvPr/>
            </p14:nvContentPartPr>
            <p14:xfrm>
              <a:off x="1701300" y="2412460"/>
              <a:ext cx="360" cy="36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95F04CDB-8711-4E9A-B7A9-158DCB4795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300" y="2403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E174799B-02EA-4626-90F0-28FAE4F6A47F}"/>
                  </a:ext>
                </a:extLst>
              </p14:cNvPr>
              <p14:cNvContentPartPr/>
              <p14:nvPr/>
            </p14:nvContentPartPr>
            <p14:xfrm>
              <a:off x="1473060" y="1498060"/>
              <a:ext cx="360" cy="36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E174799B-02EA-4626-90F0-28FAE4F6A4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4060" y="1489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DF1F15D-7A9D-4B72-9606-F188D594E036}"/>
                  </a:ext>
                </a:extLst>
              </p14:cNvPr>
              <p14:cNvContentPartPr/>
              <p14:nvPr/>
            </p14:nvContentPartPr>
            <p14:xfrm>
              <a:off x="3944100" y="3809260"/>
              <a:ext cx="5040" cy="36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DF1F15D-7A9D-4B72-9606-F188D594E0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5100" y="3800260"/>
                <a:ext cx="2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E2EA9B7-2B6A-4F03-89D9-9EC440AAE868}"/>
                  </a:ext>
                </a:extLst>
              </p14:cNvPr>
              <p14:cNvContentPartPr/>
              <p14:nvPr/>
            </p14:nvContentPartPr>
            <p14:xfrm>
              <a:off x="3491940" y="4571740"/>
              <a:ext cx="360" cy="504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E2EA9B7-2B6A-4F03-89D9-9EC440AAE8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2940" y="4562740"/>
                <a:ext cx="18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F0C6BA12-1B0F-4587-94A1-C6902E81E4CF}"/>
                  </a:ext>
                </a:extLst>
              </p14:cNvPr>
              <p14:cNvContentPartPr/>
              <p14:nvPr/>
            </p14:nvContentPartPr>
            <p14:xfrm>
              <a:off x="3733860" y="3212380"/>
              <a:ext cx="360" cy="3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F0C6BA12-1B0F-4587-94A1-C6902E81E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860" y="3203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0CB84FDB-FF94-49FF-9BEA-9F405B78F757}"/>
                  </a:ext>
                </a:extLst>
              </p14:cNvPr>
              <p14:cNvContentPartPr/>
              <p14:nvPr/>
            </p14:nvContentPartPr>
            <p14:xfrm>
              <a:off x="3772020" y="3047500"/>
              <a:ext cx="360" cy="36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0CB84FDB-FF94-49FF-9BEA-9F405B78F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3020" y="3038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AA3F2C26-000C-4A27-93B5-E1856C7079F7}"/>
                  </a:ext>
                </a:extLst>
              </p14:cNvPr>
              <p14:cNvContentPartPr/>
              <p14:nvPr/>
            </p14:nvContentPartPr>
            <p14:xfrm>
              <a:off x="-673260" y="-914660"/>
              <a:ext cx="360" cy="36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AA3F2C26-000C-4A27-93B5-E1856C7079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2260" y="-923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EEA905BD-8460-4889-B6CE-47F4D87D8083}"/>
                  </a:ext>
                </a:extLst>
              </p14:cNvPr>
              <p14:cNvContentPartPr/>
              <p14:nvPr/>
            </p14:nvContentPartPr>
            <p14:xfrm>
              <a:off x="5181060" y="875980"/>
              <a:ext cx="360" cy="36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EEA905BD-8460-4889-B6CE-47F4D87D80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2060" y="8669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24019F-0B3D-4B82-972C-73EFFB33070B}"/>
              </a:ext>
            </a:extLst>
          </p:cNvPr>
          <p:cNvSpPr/>
          <p:nvPr/>
        </p:nvSpPr>
        <p:spPr>
          <a:xfrm>
            <a:off x="579469" y="1427839"/>
            <a:ext cx="11033060" cy="45541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01DE8A1-5DFD-4CED-94E0-6D0156937610}"/>
              </a:ext>
            </a:extLst>
          </p:cNvPr>
          <p:cNvSpPr/>
          <p:nvPr/>
        </p:nvSpPr>
        <p:spPr>
          <a:xfrm>
            <a:off x="1241670" y="5640740"/>
            <a:ext cx="695402" cy="695402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72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0A2A2E-5F5F-4F3D-8C10-4478049A2761}"/>
              </a:ext>
            </a:extLst>
          </p:cNvPr>
          <p:cNvSpPr/>
          <p:nvPr/>
        </p:nvSpPr>
        <p:spPr>
          <a:xfrm>
            <a:off x="-1" y="-1358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6455D4-C0FB-46F0-9475-3168CE947102}"/>
              </a:ext>
            </a:extLst>
          </p:cNvPr>
          <p:cNvSpPr/>
          <p:nvPr/>
        </p:nvSpPr>
        <p:spPr>
          <a:xfrm>
            <a:off x="2466680" y="767988"/>
            <a:ext cx="7258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Museo Sans Cyrl 700" panose="02000000000000000000" pitchFamily="50" charset="-52"/>
              </a:rPr>
              <a:t>Концептуальне</a:t>
            </a:r>
            <a:r>
              <a:rPr lang="ru-RU" sz="2800" b="1" dirty="0">
                <a:latin typeface="Museo Sans Cyrl 700" panose="02000000000000000000" pitchFamily="50" charset="-52"/>
              </a:rPr>
              <a:t> </a:t>
            </a:r>
            <a:r>
              <a:rPr lang="ru-RU" sz="2800" b="1" dirty="0" err="1">
                <a:latin typeface="Museo Sans Cyrl 700" panose="02000000000000000000" pitchFamily="50" charset="-52"/>
              </a:rPr>
              <a:t>проектування</a:t>
            </a:r>
            <a:r>
              <a:rPr lang="ru-RU" sz="2800" b="1" dirty="0">
                <a:latin typeface="Museo Sans Cyrl 700" panose="02000000000000000000" pitchFamily="50" charset="-52"/>
              </a:rPr>
              <a:t> на </a:t>
            </a:r>
            <a:r>
              <a:rPr lang="ru-RU" sz="2800" b="1" dirty="0" err="1">
                <a:latin typeface="Museo Sans Cyrl 700" panose="02000000000000000000" pitchFamily="50" charset="-52"/>
              </a:rPr>
              <a:t>основі</a:t>
            </a:r>
            <a:r>
              <a:rPr lang="ru-RU" sz="2800" b="1" dirty="0">
                <a:latin typeface="Museo Sans Cyrl 700" panose="02000000000000000000" pitchFamily="50" charset="-52"/>
              </a:rPr>
              <a:t> UML-</a:t>
            </a:r>
            <a:r>
              <a:rPr lang="ru-RU" sz="2800" b="1" dirty="0" err="1">
                <a:latin typeface="Museo Sans Cyrl 700" panose="02000000000000000000" pitchFamily="50" charset="-52"/>
              </a:rPr>
              <a:t>діаграми</a:t>
            </a:r>
            <a:r>
              <a:rPr lang="ru-RU" sz="2800" b="1" dirty="0">
                <a:latin typeface="Museo Sans Cyrl 700" panose="02000000000000000000" pitchFamily="50" charset="-52"/>
              </a:rPr>
              <a:t> </a:t>
            </a:r>
            <a:r>
              <a:rPr lang="ru-RU" sz="2800" b="1" dirty="0" err="1">
                <a:latin typeface="Museo Sans Cyrl 700" panose="02000000000000000000" pitchFamily="50" charset="-52"/>
              </a:rPr>
              <a:t>концептуальних</a:t>
            </a:r>
            <a:r>
              <a:rPr lang="ru-RU" sz="2800" b="1" dirty="0">
                <a:latin typeface="Museo Sans Cyrl 700" panose="02000000000000000000" pitchFamily="50" charset="-52"/>
              </a:rPr>
              <a:t> </a:t>
            </a:r>
            <a:r>
              <a:rPr lang="ru-RU" sz="2800" b="1" dirty="0" err="1">
                <a:latin typeface="Museo Sans Cyrl 700" panose="02000000000000000000" pitchFamily="50" charset="-52"/>
              </a:rPr>
              <a:t>класів</a:t>
            </a:r>
            <a:endParaRPr lang="ru-RU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0D97B6-D42D-4364-8DBE-F94515506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4" y="2209654"/>
            <a:ext cx="79819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312882-0AD5-4695-8730-CB27862457D1}"/>
              </a:ext>
            </a:extLst>
          </p:cNvPr>
          <p:cNvSpPr/>
          <p:nvPr/>
        </p:nvSpPr>
        <p:spPr>
          <a:xfrm>
            <a:off x="-1" y="-1358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5EAFE5-8CA1-4E2D-ACE6-BC472D00E374}"/>
              </a:ext>
            </a:extLst>
          </p:cNvPr>
          <p:cNvSpPr/>
          <p:nvPr/>
        </p:nvSpPr>
        <p:spPr>
          <a:xfrm>
            <a:off x="2120846" y="839706"/>
            <a:ext cx="795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latin typeface="Museo Sans Cyrl 700" panose="02000000000000000000" pitchFamily="50" charset="-52"/>
              </a:rPr>
              <a:t>Логічне</a:t>
            </a:r>
            <a:r>
              <a:rPr lang="ru-RU" sz="3200" b="1" dirty="0">
                <a:latin typeface="Museo Sans Cyrl 700" panose="02000000000000000000" pitchFamily="50" charset="-52"/>
              </a:rPr>
              <a:t> </a:t>
            </a:r>
            <a:r>
              <a:rPr lang="ru-RU" sz="3200" b="1" dirty="0" err="1">
                <a:latin typeface="Museo Sans Cyrl 700" panose="02000000000000000000" pitchFamily="50" charset="-52"/>
              </a:rPr>
              <a:t>проектування</a:t>
            </a:r>
            <a:r>
              <a:rPr lang="ru-RU" sz="3200" b="1" dirty="0">
                <a:latin typeface="Museo Sans Cyrl 700" panose="02000000000000000000" pitchFamily="50" charset="-52"/>
              </a:rPr>
              <a:t> структур </a:t>
            </a:r>
            <a:r>
              <a:rPr lang="ru-RU" sz="3200" b="1" dirty="0" err="1">
                <a:latin typeface="Museo Sans Cyrl 700" panose="02000000000000000000" pitchFamily="50" charset="-52"/>
              </a:rPr>
              <a:t>даних</a:t>
            </a:r>
            <a:endParaRPr lang="ru-RU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7E566F-0238-4F63-9258-9F3EE699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50" y="2112787"/>
            <a:ext cx="10319497" cy="29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6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8D6EA6-CBBA-4913-BE9D-1EA531B76BC1}"/>
              </a:ext>
            </a:extLst>
          </p:cNvPr>
          <p:cNvSpPr/>
          <p:nvPr/>
        </p:nvSpPr>
        <p:spPr>
          <a:xfrm>
            <a:off x="-1" y="-1358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752EAA-ECC1-46E0-9213-D6143A150E98}"/>
              </a:ext>
            </a:extLst>
          </p:cNvPr>
          <p:cNvSpPr/>
          <p:nvPr/>
        </p:nvSpPr>
        <p:spPr>
          <a:xfrm>
            <a:off x="519952" y="463188"/>
            <a:ext cx="111520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800" b="1" dirty="0" err="1">
                <a:latin typeface="Museo Sans Cyrl 700" panose="02000000000000000000" pitchFamily="50" charset="-52"/>
              </a:rPr>
              <a:t>Анал</a:t>
            </a:r>
            <a:r>
              <a:rPr lang="uk-UA" altLang="ru-RU" sz="2800" b="1" dirty="0">
                <a:latin typeface="Museo Sans Cyrl 700" panose="02000000000000000000" pitchFamily="50" charset="-52"/>
              </a:rPr>
              <a:t>із командної роботи </a:t>
            </a:r>
            <a:r>
              <a:rPr lang="ru-RU" altLang="ru-RU" sz="2800" b="1" dirty="0">
                <a:latin typeface="Museo Sans Cyrl 700" panose="02000000000000000000" pitchFamily="50" charset="-52"/>
              </a:rPr>
              <a:t>к</a:t>
            </a:r>
            <a:r>
              <a:rPr lang="ru-RU" sz="2800" b="1" dirty="0">
                <a:latin typeface="Museo Sans Cyrl 700" panose="02000000000000000000" pitchFamily="50" charset="-52"/>
              </a:rPr>
              <a:t>онцептуального та </a:t>
            </a:r>
            <a:r>
              <a:rPr lang="ru-RU" sz="2800" b="1" dirty="0" err="1">
                <a:latin typeface="Museo Sans Cyrl 700" panose="02000000000000000000" pitchFamily="50" charset="-52"/>
              </a:rPr>
              <a:t>логічне</a:t>
            </a:r>
            <a:r>
              <a:rPr lang="ru-RU" sz="2800" b="1" dirty="0">
                <a:latin typeface="Museo Sans Cyrl 700" panose="02000000000000000000" pitchFamily="50" charset="-52"/>
              </a:rPr>
              <a:t> </a:t>
            </a:r>
            <a:r>
              <a:rPr lang="ru-RU" sz="2800" b="1" dirty="0" err="1">
                <a:latin typeface="Museo Sans Cyrl 700" panose="02000000000000000000" pitchFamily="50" charset="-52"/>
              </a:rPr>
              <a:t>проектування</a:t>
            </a:r>
            <a:r>
              <a:rPr lang="ru-RU" sz="2800" b="1" dirty="0">
                <a:latin typeface="Museo Sans Cyrl 700" panose="02000000000000000000" pitchFamily="50" charset="-52"/>
              </a:rPr>
              <a:t> структур </a:t>
            </a:r>
            <a:r>
              <a:rPr lang="ru-RU" sz="2800" b="1" dirty="0" err="1">
                <a:latin typeface="Museo Sans Cyrl 700" panose="02000000000000000000" pitchFamily="50" charset="-52"/>
              </a:rPr>
              <a:t>даних</a:t>
            </a:r>
            <a:r>
              <a:rPr lang="ru-RU" sz="2800" b="1" dirty="0">
                <a:latin typeface="Museo Sans Cyrl 700" panose="02000000000000000000" pitchFamily="50" charset="-52"/>
              </a:rPr>
              <a:t> </a:t>
            </a:r>
            <a:r>
              <a:rPr lang="ru-RU" sz="2800" b="1" dirty="0" err="1">
                <a:latin typeface="Museo Sans Cyrl 700" panose="02000000000000000000" pitchFamily="50" charset="-52"/>
              </a:rPr>
              <a:t>програмного</a:t>
            </a:r>
            <a:r>
              <a:rPr lang="ru-RU" sz="2800" b="1" dirty="0">
                <a:latin typeface="Museo Sans Cyrl 700" panose="02000000000000000000" pitchFamily="50" charset="-52"/>
              </a:rPr>
              <a:t> продукту</a:t>
            </a:r>
            <a:endParaRPr lang="ru-RU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useo Sans Cyrl 700" panose="02000000000000000000" pitchFamily="50" charset="-52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432E8BA-4401-44D8-85F7-B37F68426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71865"/>
              </p:ext>
            </p:extLst>
          </p:nvPr>
        </p:nvGraphicFramePr>
        <p:xfrm>
          <a:off x="1411004" y="2297626"/>
          <a:ext cx="9369992" cy="250061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2070">
                  <a:extLst>
                    <a:ext uri="{9D8B030D-6E8A-4147-A177-3AD203B41FA5}">
                      <a16:colId xmlns:a16="http://schemas.microsoft.com/office/drawing/2014/main" val="3371610635"/>
                    </a:ext>
                  </a:extLst>
                </a:gridCol>
                <a:gridCol w="3962926">
                  <a:extLst>
                    <a:ext uri="{9D8B030D-6E8A-4147-A177-3AD203B41FA5}">
                      <a16:colId xmlns:a16="http://schemas.microsoft.com/office/drawing/2014/main" val="623111370"/>
                    </a:ext>
                  </a:extLst>
                </a:gridCol>
                <a:gridCol w="2342498">
                  <a:extLst>
                    <a:ext uri="{9D8B030D-6E8A-4147-A177-3AD203B41FA5}">
                      <a16:colId xmlns:a16="http://schemas.microsoft.com/office/drawing/2014/main" val="396659012"/>
                    </a:ext>
                  </a:extLst>
                </a:gridCol>
                <a:gridCol w="2342498">
                  <a:extLst>
                    <a:ext uri="{9D8B030D-6E8A-4147-A177-3AD203B41FA5}">
                      <a16:colId xmlns:a16="http://schemas.microsoft.com/office/drawing/2014/main" val="3882318492"/>
                    </a:ext>
                  </a:extLst>
                </a:gridCol>
              </a:tblGrid>
              <a:tr h="427506">
                <a:tc>
                  <a:txBody>
                    <a:bodyPr/>
                    <a:lstStyle/>
                    <a:p>
                      <a:r>
                        <a:rPr lang="uk-UA" sz="2100" dirty="0"/>
                        <a:t>№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2100" dirty="0"/>
                        <a:t>ПІБ учасника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2100" dirty="0"/>
                        <a:t>Відсоток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extLst>
                  <a:ext uri="{0D108BD9-81ED-4DB2-BD59-A6C34878D82A}">
                    <a16:rowId xmlns:a16="http://schemas.microsoft.com/office/drawing/2014/main" val="1923668709"/>
                  </a:ext>
                </a:extLst>
              </a:tr>
              <a:tr h="1159537">
                <a:tc>
                  <a:txBody>
                    <a:bodyPr/>
                    <a:lstStyle/>
                    <a:p>
                      <a:r>
                        <a:rPr lang="uk-UA" sz="2100" dirty="0"/>
                        <a:t>1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err="1">
                          <a:latin typeface="Museo Sans Cyrl 500" panose="02000000000000000000" pitchFamily="50" charset="-52"/>
                        </a:rPr>
                        <a:t>Концептуальне</a:t>
                      </a:r>
                      <a:r>
                        <a:rPr lang="ru-RU" sz="1600" b="1" dirty="0">
                          <a:latin typeface="Museo Sans Cyrl 500" panose="02000000000000000000" pitchFamily="50" charset="-52"/>
                        </a:rPr>
                        <a:t> </a:t>
                      </a:r>
                      <a:r>
                        <a:rPr lang="ru-RU" sz="1600" b="1" dirty="0" err="1">
                          <a:latin typeface="Museo Sans Cyrl 500" panose="02000000000000000000" pitchFamily="50" charset="-52"/>
                        </a:rPr>
                        <a:t>проектування</a:t>
                      </a:r>
                      <a:r>
                        <a:rPr lang="ru-RU" sz="1600" b="1" dirty="0">
                          <a:latin typeface="Museo Sans Cyrl 500" panose="02000000000000000000" pitchFamily="50" charset="-52"/>
                        </a:rPr>
                        <a:t> на </a:t>
                      </a:r>
                      <a:r>
                        <a:rPr lang="ru-RU" sz="1600" b="1" dirty="0" err="1">
                          <a:latin typeface="Museo Sans Cyrl 500" panose="02000000000000000000" pitchFamily="50" charset="-52"/>
                        </a:rPr>
                        <a:t>основі</a:t>
                      </a:r>
                      <a:r>
                        <a:rPr lang="ru-RU" sz="1600" b="1" dirty="0">
                          <a:latin typeface="Museo Sans Cyrl 500" panose="02000000000000000000" pitchFamily="50" charset="-52"/>
                        </a:rPr>
                        <a:t> UML-</a:t>
                      </a:r>
                      <a:r>
                        <a:rPr lang="ru-RU" sz="1600" b="1" dirty="0" err="1">
                          <a:latin typeface="Museo Sans Cyrl 500" panose="02000000000000000000" pitchFamily="50" charset="-52"/>
                        </a:rPr>
                        <a:t>діаграми</a:t>
                      </a:r>
                      <a:r>
                        <a:rPr lang="ru-RU" sz="1600" b="1" dirty="0">
                          <a:latin typeface="Museo Sans Cyrl 500" panose="02000000000000000000" pitchFamily="50" charset="-52"/>
                        </a:rPr>
                        <a:t> </a:t>
                      </a:r>
                      <a:r>
                        <a:rPr lang="ru-RU" sz="1600" b="1" dirty="0" err="1">
                          <a:latin typeface="Museo Sans Cyrl 500" panose="02000000000000000000" pitchFamily="50" charset="-52"/>
                        </a:rPr>
                        <a:t>концептуальних</a:t>
                      </a:r>
                      <a:r>
                        <a:rPr lang="ru-RU" sz="1600" b="1" dirty="0">
                          <a:latin typeface="Museo Sans Cyrl 500" panose="02000000000000000000" pitchFamily="50" charset="-52"/>
                        </a:rPr>
                        <a:t> </a:t>
                      </a:r>
                      <a:r>
                        <a:rPr lang="ru-RU" sz="1600" b="1" dirty="0" err="1">
                          <a:latin typeface="Museo Sans Cyrl 500" panose="02000000000000000000" pitchFamily="50" charset="-52"/>
                        </a:rPr>
                        <a:t>класів</a:t>
                      </a:r>
                      <a:endParaRPr lang="ru-RU" sz="1600" dirty="0">
                        <a:ln w="0"/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useo Sans Cyrl 500" panose="02000000000000000000" pitchFamily="50" charset="-52"/>
                      </a:endParaRPr>
                    </a:p>
                    <a:p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2100" dirty="0"/>
                        <a:t>Боголюк К.</a:t>
                      </a:r>
                    </a:p>
                    <a:p>
                      <a:r>
                        <a:rPr lang="uk-UA" sz="2100" dirty="0" err="1"/>
                        <a:t>Літвіненко</a:t>
                      </a:r>
                      <a:r>
                        <a:rPr lang="uk-UA" sz="2100" dirty="0"/>
                        <a:t> Г. О.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2100" dirty="0"/>
                        <a:t>40%</a:t>
                      </a:r>
                    </a:p>
                    <a:p>
                      <a:r>
                        <a:rPr lang="uk-UA" sz="2100" dirty="0"/>
                        <a:t>60%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extLst>
                  <a:ext uri="{0D108BD9-81ED-4DB2-BD59-A6C34878D82A}">
                    <a16:rowId xmlns:a16="http://schemas.microsoft.com/office/drawing/2014/main" val="2529632960"/>
                  </a:ext>
                </a:extLst>
              </a:tr>
              <a:tr h="913574">
                <a:tc>
                  <a:txBody>
                    <a:bodyPr/>
                    <a:lstStyle/>
                    <a:p>
                      <a:r>
                        <a:rPr lang="uk-UA" sz="2100" dirty="0"/>
                        <a:t>2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err="1">
                          <a:latin typeface="Museo Sans Cyrl 500" panose="02000000000000000000" pitchFamily="50" charset="-52"/>
                        </a:rPr>
                        <a:t>Логічне</a:t>
                      </a:r>
                      <a:r>
                        <a:rPr lang="ru-RU" sz="1600" b="1" dirty="0">
                          <a:latin typeface="Museo Sans Cyrl 500" panose="02000000000000000000" pitchFamily="50" charset="-52"/>
                        </a:rPr>
                        <a:t> </a:t>
                      </a:r>
                      <a:r>
                        <a:rPr lang="ru-RU" sz="1600" b="1" dirty="0" err="1">
                          <a:latin typeface="Museo Sans Cyrl 500" panose="02000000000000000000" pitchFamily="50" charset="-52"/>
                        </a:rPr>
                        <a:t>проектування</a:t>
                      </a:r>
                      <a:r>
                        <a:rPr lang="ru-RU" sz="1600" b="1" dirty="0">
                          <a:latin typeface="Museo Sans Cyrl 500" panose="02000000000000000000" pitchFamily="50" charset="-52"/>
                        </a:rPr>
                        <a:t> структур </a:t>
                      </a:r>
                      <a:r>
                        <a:rPr lang="ru-RU" sz="1600" b="1" dirty="0" err="1">
                          <a:latin typeface="Museo Sans Cyrl 500" panose="02000000000000000000" pitchFamily="50" charset="-52"/>
                        </a:rPr>
                        <a:t>даних</a:t>
                      </a:r>
                      <a:endParaRPr lang="ru-RU" sz="1600" dirty="0">
                        <a:ln w="0"/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useo Sans Cyrl 500" panose="02000000000000000000" pitchFamily="50" charset="-52"/>
                      </a:endParaRPr>
                    </a:p>
                    <a:p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2100" dirty="0"/>
                        <a:t>Боголюк К.</a:t>
                      </a:r>
                    </a:p>
                    <a:p>
                      <a:r>
                        <a:rPr lang="uk-UA" sz="2100" dirty="0" err="1"/>
                        <a:t>Літвіненко</a:t>
                      </a:r>
                      <a:r>
                        <a:rPr lang="uk-UA" sz="2100" dirty="0"/>
                        <a:t> Г. О.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tc>
                  <a:txBody>
                    <a:bodyPr/>
                    <a:lstStyle/>
                    <a:p>
                      <a:r>
                        <a:rPr lang="uk-UA" sz="2100" dirty="0"/>
                        <a:t>60%</a:t>
                      </a:r>
                    </a:p>
                    <a:p>
                      <a:r>
                        <a:rPr lang="uk-UA" sz="2100" dirty="0"/>
                        <a:t>40%</a:t>
                      </a:r>
                      <a:endParaRPr lang="ru-RU" sz="2100" dirty="0"/>
                    </a:p>
                  </a:txBody>
                  <a:tcPr marL="105412" marR="105412" marT="52706" marB="52706"/>
                </a:tc>
                <a:extLst>
                  <a:ext uri="{0D108BD9-81ED-4DB2-BD59-A6C34878D82A}">
                    <a16:rowId xmlns:a16="http://schemas.microsoft.com/office/drawing/2014/main" val="70618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4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AAB631-F607-47D3-8D56-693C3B285DD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  <a:gs pos="68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AEC777F-F986-43C9-90F8-860502EB71A5}"/>
              </a:ext>
            </a:extLst>
          </p:cNvPr>
          <p:cNvSpPr/>
          <p:nvPr/>
        </p:nvSpPr>
        <p:spPr>
          <a:xfrm>
            <a:off x="-1360654" y="2052838"/>
            <a:ext cx="4424417" cy="4424417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A14519-B79F-44DE-874B-A39EB9337295}"/>
              </a:ext>
            </a:extLst>
          </p:cNvPr>
          <p:cNvSpPr/>
          <p:nvPr/>
        </p:nvSpPr>
        <p:spPr>
          <a:xfrm>
            <a:off x="3637173" y="380745"/>
            <a:ext cx="4917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dirty="0">
                <a:latin typeface="Museo Sans Cyrl 300" panose="02000000000000000000" pitchFamily="50" charset="-52"/>
              </a:rPr>
              <a:t>ОНПУ</a:t>
            </a:r>
            <a:br>
              <a:rPr lang="ru-RU" altLang="ru-RU" dirty="0">
                <a:latin typeface="Museo Sans Cyrl 300" panose="02000000000000000000" pitchFamily="50" charset="-52"/>
              </a:rPr>
            </a:br>
            <a:r>
              <a:rPr lang="ru-RU" altLang="ru-RU" dirty="0" err="1">
                <a:latin typeface="Museo Sans Cyrl 300" panose="02000000000000000000" pitchFamily="50" charset="-52"/>
              </a:rPr>
              <a:t>Інститут</a:t>
            </a:r>
            <a:r>
              <a:rPr lang="ru-RU" altLang="ru-RU" dirty="0">
                <a:latin typeface="Museo Sans Cyrl 300" panose="02000000000000000000" pitchFamily="50" charset="-52"/>
              </a:rPr>
              <a:t> </a:t>
            </a:r>
            <a:r>
              <a:rPr lang="ru-RU" altLang="ru-RU" dirty="0" err="1">
                <a:latin typeface="Museo Sans Cyrl 300" panose="02000000000000000000" pitchFamily="50" charset="-52"/>
              </a:rPr>
              <a:t>комп’ютерних</a:t>
            </a:r>
            <a:r>
              <a:rPr lang="ru-RU" altLang="ru-RU" dirty="0">
                <a:latin typeface="Museo Sans Cyrl 300" panose="02000000000000000000" pitchFamily="50" charset="-52"/>
              </a:rPr>
              <a:t> систем</a:t>
            </a:r>
            <a:br>
              <a:rPr lang="ru-RU" altLang="ru-RU" dirty="0">
                <a:latin typeface="Museo Sans Cyrl 300" panose="02000000000000000000" pitchFamily="50" charset="-52"/>
              </a:rPr>
            </a:br>
            <a:r>
              <a:rPr lang="ru-RU" altLang="ru-RU" dirty="0">
                <a:latin typeface="Museo Sans Cyrl 300" panose="02000000000000000000" pitchFamily="50" charset="-52"/>
              </a:rPr>
              <a:t>Кафедра </a:t>
            </a:r>
            <a:r>
              <a:rPr lang="ru-RU" altLang="ru-RU" dirty="0" err="1">
                <a:latin typeface="Museo Sans Cyrl 300" panose="02000000000000000000" pitchFamily="50" charset="-52"/>
              </a:rPr>
              <a:t>інформаційних</a:t>
            </a:r>
            <a:r>
              <a:rPr lang="ru-RU" altLang="ru-RU" dirty="0">
                <a:latin typeface="Museo Sans Cyrl 300" panose="02000000000000000000" pitchFamily="50" charset="-52"/>
              </a:rPr>
              <a:t> систем	</a:t>
            </a:r>
            <a:endParaRPr lang="ru-RU" dirty="0">
              <a:latin typeface="Museo Sans Cyrl 300" panose="02000000000000000000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C903EB-9322-453F-BBAF-9F28D843D30C}"/>
              </a:ext>
            </a:extLst>
          </p:cNvPr>
          <p:cNvSpPr/>
          <p:nvPr/>
        </p:nvSpPr>
        <p:spPr>
          <a:xfrm>
            <a:off x="1798945" y="2573940"/>
            <a:ext cx="8594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/>
              <a:t>Дякуємо за увагу!</a:t>
            </a:r>
            <a:br>
              <a:rPr lang="en-US" sz="4000" dirty="0"/>
            </a:br>
            <a:r>
              <a:rPr lang="ru-RU" altLang="ru-RU" sz="3200" dirty="0">
                <a:latin typeface="Museo Sans Cyrl 500" panose="02000000000000000000" pitchFamily="50" charset="-52"/>
              </a:rPr>
              <a:t>«</a:t>
            </a:r>
            <a:r>
              <a:rPr lang="ru-RU" altLang="ru-RU" sz="3200" dirty="0" err="1">
                <a:latin typeface="Museo Sans Cyrl 500" panose="02000000000000000000" pitchFamily="50" charset="-52"/>
              </a:rPr>
              <a:t>Додаток</a:t>
            </a:r>
            <a:r>
              <a:rPr lang="ru-RU" altLang="ru-RU" sz="3200" dirty="0">
                <a:latin typeface="Museo Sans Cyrl 500" panose="02000000000000000000" pitchFamily="50" charset="-52"/>
              </a:rPr>
              <a:t> </a:t>
            </a:r>
            <a:r>
              <a:rPr lang="en-US" altLang="ru-RU" sz="3200" dirty="0">
                <a:latin typeface="Museo Sans Cyrl 500" panose="02000000000000000000" pitchFamily="50" charset="-52"/>
              </a:rPr>
              <a:t>zero-waste </a:t>
            </a:r>
            <a:r>
              <a:rPr lang="uk-UA" altLang="ru-RU" sz="3200" dirty="0">
                <a:latin typeface="Museo Sans Cyrl 500" panose="02000000000000000000" pitchFamily="50" charset="-52"/>
              </a:rPr>
              <a:t>доставки - </a:t>
            </a:r>
            <a:r>
              <a:rPr lang="en-US" altLang="ru-RU" sz="3200" dirty="0">
                <a:latin typeface="Museo Sans Cyrl 500" panose="02000000000000000000" pitchFamily="50" charset="-52"/>
              </a:rPr>
              <a:t>Banka</a:t>
            </a:r>
            <a:r>
              <a:rPr lang="uk-UA" altLang="ru-RU" sz="3200" dirty="0">
                <a:latin typeface="Museo Sans Cyrl 500" panose="02000000000000000000" pitchFamily="50" charset="-52"/>
              </a:rPr>
              <a:t>»</a:t>
            </a:r>
            <a:endParaRPr lang="ru-RU" sz="3200" dirty="0">
              <a:latin typeface="Museo Sans Cyrl 500" panose="02000000000000000000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E8EA4C-7807-4B41-B0B2-6196AA08E54D}"/>
              </a:ext>
            </a:extLst>
          </p:cNvPr>
          <p:cNvSpPr/>
          <p:nvPr/>
        </p:nvSpPr>
        <p:spPr>
          <a:xfrm>
            <a:off x="5244445" y="50441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>
                <a:latin typeface="Museo Sans Cyrl 500" panose="02000000000000000000" pitchFamily="50" charset="-52"/>
              </a:rPr>
              <a:t>Команда:</a:t>
            </a:r>
            <a:r>
              <a:rPr lang="en-US" altLang="ru-RU" b="1" dirty="0">
                <a:latin typeface="Museo Sans Cyrl 500" panose="02000000000000000000" pitchFamily="50" charset="-52"/>
              </a:rPr>
              <a:t> </a:t>
            </a:r>
            <a:endParaRPr lang="uk-UA" altLang="ru-RU" b="1" dirty="0">
              <a:latin typeface="Museo Sans Cyrl 500" panose="02000000000000000000" pitchFamily="50" charset="-52"/>
            </a:endParaRP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uk-UA" altLang="ru-RU" b="1" dirty="0" err="1">
                <a:latin typeface="Museo Sans Cyrl 500" panose="02000000000000000000" pitchFamily="50" charset="-52"/>
              </a:rPr>
              <a:t>Боголюк</a:t>
            </a:r>
            <a:r>
              <a:rPr lang="uk-UA" altLang="ru-RU" b="1" dirty="0">
                <a:latin typeface="Museo Sans Cyrl 500" panose="02000000000000000000" pitchFamily="50" charset="-52"/>
              </a:rPr>
              <a:t> К.</a:t>
            </a: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uk-UA" altLang="ru-RU" b="1" dirty="0" err="1">
                <a:latin typeface="Museo Sans Cyrl 500" panose="02000000000000000000" pitchFamily="50" charset="-52"/>
              </a:rPr>
              <a:t>Літвіненко</a:t>
            </a:r>
            <a:r>
              <a:rPr lang="uk-UA" altLang="ru-RU" b="1" dirty="0">
                <a:latin typeface="Museo Sans Cyrl 500" panose="02000000000000000000" pitchFamily="50" charset="-52"/>
              </a:rPr>
              <a:t> Г. О.</a:t>
            </a:r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>
                <a:latin typeface="Museo Sans Cyrl 500" panose="02000000000000000000" pitchFamily="50" charset="-52"/>
              </a:rPr>
              <a:t>(</a:t>
            </a:r>
            <a:r>
              <a:rPr lang="ru-RU" altLang="ru-RU" b="1" dirty="0" err="1">
                <a:latin typeface="Museo Sans Cyrl 500" panose="02000000000000000000" pitchFamily="50" charset="-52"/>
              </a:rPr>
              <a:t>група</a:t>
            </a:r>
            <a:r>
              <a:rPr lang="ru-RU" altLang="ru-RU" b="1" dirty="0">
                <a:latin typeface="Museo Sans Cyrl 500" panose="02000000000000000000" pitchFamily="50" charset="-52"/>
              </a:rPr>
              <a:t> НАІ-196)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23FB097-6886-4CAD-AB75-6B5E563A09C9}"/>
              </a:ext>
            </a:extLst>
          </p:cNvPr>
          <p:cNvSpPr/>
          <p:nvPr/>
        </p:nvSpPr>
        <p:spPr>
          <a:xfrm>
            <a:off x="1376280" y="380745"/>
            <a:ext cx="1264511" cy="126451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33AA2DA-8E8D-4458-AA5E-95C7129840D3}"/>
              </a:ext>
            </a:extLst>
          </p:cNvPr>
          <p:cNvSpPr/>
          <p:nvPr/>
        </p:nvSpPr>
        <p:spPr>
          <a:xfrm>
            <a:off x="8580216" y="-1446177"/>
            <a:ext cx="4837077" cy="4837077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4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Museo Sans Cyrl 300</vt:lpstr>
      <vt:lpstr>Museo Sans Cyrl 500</vt:lpstr>
      <vt:lpstr>Museo Sans Cyrl 700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Катерина Боголюк</dc:creator>
  <cp:lastModifiedBy>Катерина Боголюк</cp:lastModifiedBy>
  <cp:revision>5</cp:revision>
  <dcterms:created xsi:type="dcterms:W3CDTF">2021-10-19T17:36:49Z</dcterms:created>
  <dcterms:modified xsi:type="dcterms:W3CDTF">2021-10-19T17:49:59Z</dcterms:modified>
</cp:coreProperties>
</file>