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44:26.8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44:26.8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44:26.8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  <inkml:trace contextRef="#ctx0" brushRef="#br0" timeOffset="1">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44:26.8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 1,'-6'0,"-1"0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44:26.8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1,'0'5,"0"3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44:26.8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44:26.8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44:26.8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44:26.8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  <inkml:trace contextRef="#ctx0" brushRef="#br0" timeOffset="1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0EF37-A5CF-424C-8A2C-8AEC76C59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D1F39F-9DB5-443C-BDA7-90B7B7667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955138-1E92-4BB2-8B55-227BA7F5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E832-78D0-41D4-AAF8-B5E7589A7DF8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D0DC3D-4358-4931-B4E5-3998D4B8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83E4EB-103B-4E7A-9610-D45A8FE9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7A19-2577-45F0-88CF-3D9784D1B7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98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3BAE74-BA3C-4C4B-A508-31A214CE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29B18F-6787-465F-9A4A-6013240AA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FD8A94-610C-4DBC-9741-AC8008BC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E832-78D0-41D4-AAF8-B5E7589A7DF8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CA43C0-CE63-47F6-9D7A-6B7F0439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DC6501-4AEC-456B-ACEC-2CDC2E7F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7A19-2577-45F0-88CF-3D9784D1B7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54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0BFCAD8-9C11-4C56-A7D2-BF25502EC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037CF1-9CE8-4928-B805-2BEAFB858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16EE7C-EA8E-44F6-B7EA-8C5A8243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E832-78D0-41D4-AAF8-B5E7589A7DF8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BC717F-C1C1-43B1-9437-879BA2CC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55B595-F0A5-4829-AC41-66708939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7A19-2577-45F0-88CF-3D9784D1B7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76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6CE8B-F2FB-44EE-9F3D-A02DE3AC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A812E-6E6A-4B93-9EE9-BD57A0F44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A5F7E3-3987-439B-B0B3-70C84DC5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E832-78D0-41D4-AAF8-B5E7589A7DF8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9A41E7-69D7-4DF0-85B5-629E3298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19A5A6-2907-4812-A4C6-6E0BB43E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7A19-2577-45F0-88CF-3D9784D1B7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1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C494F-7532-41F2-8F2A-2CA6CAA91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00473E-7B9A-4346-B404-F6A330F11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FA4DB6-318E-4EEF-A929-318D19D4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E832-78D0-41D4-AAF8-B5E7589A7DF8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73F61-E87B-4688-94BB-27E3381E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B8F5DF-F4CA-4877-8EF7-85950481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7A19-2577-45F0-88CF-3D9784D1B7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41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5052F-36E5-4A85-B96E-8997B775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5CF239-4FE5-41E9-987F-7B942157A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2A3EF1-057B-426F-8A1D-1BA36BD66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B05C28-2DB2-4B8B-8BB4-9FF7D34D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E832-78D0-41D4-AAF8-B5E7589A7DF8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1B4803-0376-4B8E-B009-D4EEB67D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2E9D96-5DFD-47AB-AF67-C2B71C58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7A19-2577-45F0-88CF-3D9784D1B7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44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32323-168C-4AAA-A8A8-1262D43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D4C7F5-33F0-459C-9711-BC47A87EF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6FBE51-9CEE-42C0-8C37-79393448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0E31C07-4E67-4825-AD99-7D6FDADB1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4C2EC5-3294-4F9F-95BF-A653BAF00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968C2B-9F8C-42F3-A64A-94BFCD49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E832-78D0-41D4-AAF8-B5E7589A7DF8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BA519F-76CE-4D5E-864A-0772B5B8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725CB57-E8D9-47F9-997E-775C60D1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7A19-2577-45F0-88CF-3D9784D1B7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6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A821D-6E75-44B6-9681-71132921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1FAFE36-58AB-46B7-886B-44D65C47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E832-78D0-41D4-AAF8-B5E7589A7DF8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A8375A-9FA8-4913-BFF3-268E7B97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05AF91-4602-444F-B25E-CE38C974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7A19-2577-45F0-88CF-3D9784D1B7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71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8F6E88A-30EB-4B36-A819-2BAC9E71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E832-78D0-41D4-AAF8-B5E7589A7DF8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707D46-4237-425C-BAAD-F7393A5B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37685D-1156-420C-B4EC-CF1DEBF6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7A19-2577-45F0-88CF-3D9784D1B7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01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872E10-A85F-444A-9192-C428DF98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2AD353-3FE0-4C01-9EE4-902C02E1E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E0FDA7-3DE1-45C4-9A30-475E10563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5D7AD2-6DEC-4618-AE43-9DB49093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E832-78D0-41D4-AAF8-B5E7589A7DF8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9A70EB-5E9B-48A8-8445-BE3300F7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C197B5-BD6B-4342-AC15-B0D18513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7A19-2577-45F0-88CF-3D9784D1B7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92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F54C0-7BD4-4D3A-821A-CFC57971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6CEE8E9-22D2-4537-9D44-0C4F54D86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E58273-0762-42C8-A84F-F519C810A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CE4113-68F5-4362-98ED-6788B311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E832-78D0-41D4-AAF8-B5E7589A7DF8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83C0D-F2CC-40B2-B8C1-78B79BB5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B2FE23-293F-42EF-A39F-DF488D39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7A19-2577-45F0-88CF-3D9784D1B7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68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80472-C00F-4F2E-BA9D-E1F92950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38CD90-03B3-4181-9058-2DE53D125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D0560C-D760-4C15-AF02-93EB4E577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2E832-78D0-41D4-AAF8-B5E7589A7DF8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18EC7F-EBA8-4DBE-BB3D-DACFD0D0D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3B5F10-B4F1-4B84-BFA1-AB931D161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7A19-2577-45F0-88CF-3D9784D1B7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4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8.xml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12" Type="http://schemas.openxmlformats.org/officeDocument/2006/relationships/customXml" Target="../ink/ink7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4.png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341F13E-7E81-4897-B9AB-EE31178F8BB1}"/>
              </a:ext>
            </a:extLst>
          </p:cNvPr>
          <p:cNvSpPr/>
          <p:nvPr/>
        </p:nvSpPr>
        <p:spPr>
          <a:xfrm>
            <a:off x="-1" y="-13582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7067E21D-7CB1-49FD-9801-2DC66D771147}"/>
              </a:ext>
            </a:extLst>
          </p:cNvPr>
          <p:cNvSpPr/>
          <p:nvPr/>
        </p:nvSpPr>
        <p:spPr>
          <a:xfrm>
            <a:off x="-550196" y="-1027817"/>
            <a:ext cx="4837077" cy="4837077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1E24D1C-5202-4D12-8EF7-0E69D1A205A6}"/>
              </a:ext>
            </a:extLst>
          </p:cNvPr>
          <p:cNvSpPr/>
          <p:nvPr/>
        </p:nvSpPr>
        <p:spPr>
          <a:xfrm>
            <a:off x="8909791" y="3135920"/>
            <a:ext cx="4837077" cy="4837077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B38EF1B-9E9A-4286-BE39-9051E2F7F4A7}"/>
              </a:ext>
            </a:extLst>
          </p:cNvPr>
          <p:cNvSpPr/>
          <p:nvPr/>
        </p:nvSpPr>
        <p:spPr>
          <a:xfrm>
            <a:off x="7188200" y="5359939"/>
            <a:ext cx="2780509" cy="2780509"/>
          </a:xfrm>
          <a:prstGeom prst="ellipse">
            <a:avLst/>
          </a:prstGeom>
          <a:solidFill>
            <a:schemeClr val="accent6">
              <a:lumMod val="60000"/>
              <a:lumOff val="40000"/>
              <a:alpha val="73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725534F-1639-44FB-A6A8-645874223A88}"/>
              </a:ext>
            </a:extLst>
          </p:cNvPr>
          <p:cNvSpPr/>
          <p:nvPr/>
        </p:nvSpPr>
        <p:spPr>
          <a:xfrm>
            <a:off x="3048000" y="1581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altLang="ru-RU" dirty="0">
                <a:latin typeface="Arial" panose="020B0604020202020204" pitchFamily="34" charset="0"/>
              </a:rPr>
              <a:t>ОНПУ</a:t>
            </a:r>
            <a:br>
              <a:rPr lang="ru-RU" altLang="ru-RU" dirty="0">
                <a:latin typeface="Arial" panose="020B0604020202020204" pitchFamily="34" charset="0"/>
              </a:rPr>
            </a:br>
            <a:r>
              <a:rPr lang="ru-RU" altLang="ru-RU" dirty="0" err="1">
                <a:latin typeface="Arial" panose="020B0604020202020204" pitchFamily="34" charset="0"/>
              </a:rPr>
              <a:t>Інститут</a:t>
            </a:r>
            <a:r>
              <a:rPr lang="ru-RU" altLang="ru-RU" dirty="0">
                <a:latin typeface="Arial" panose="020B0604020202020204" pitchFamily="34" charset="0"/>
              </a:rPr>
              <a:t> </a:t>
            </a:r>
            <a:r>
              <a:rPr lang="ru-RU" altLang="ru-RU" dirty="0" err="1">
                <a:latin typeface="Arial" panose="020B0604020202020204" pitchFamily="34" charset="0"/>
              </a:rPr>
              <a:t>комп’ютерних</a:t>
            </a:r>
            <a:r>
              <a:rPr lang="ru-RU" altLang="ru-RU" dirty="0">
                <a:latin typeface="Arial" panose="020B0604020202020204" pitchFamily="34" charset="0"/>
              </a:rPr>
              <a:t> систем</a:t>
            </a:r>
            <a:br>
              <a:rPr lang="ru-RU" altLang="ru-RU" dirty="0">
                <a:latin typeface="Arial" panose="020B0604020202020204" pitchFamily="34" charset="0"/>
              </a:rPr>
            </a:br>
            <a:r>
              <a:rPr lang="ru-RU" altLang="ru-RU" dirty="0">
                <a:latin typeface="Arial" panose="020B0604020202020204" pitchFamily="34" charset="0"/>
              </a:rPr>
              <a:t>Кафедра </a:t>
            </a:r>
            <a:r>
              <a:rPr lang="ru-RU" altLang="ru-RU" dirty="0" err="1">
                <a:latin typeface="Arial" panose="020B0604020202020204" pitchFamily="34" charset="0"/>
              </a:rPr>
              <a:t>інформаційних</a:t>
            </a:r>
            <a:r>
              <a:rPr lang="ru-RU" altLang="ru-RU" dirty="0">
                <a:latin typeface="Arial" panose="020B0604020202020204" pitchFamily="34" charset="0"/>
              </a:rPr>
              <a:t> систем	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84AE280-D15A-4AFC-BC5F-D7BCDA48C66A}"/>
              </a:ext>
            </a:extLst>
          </p:cNvPr>
          <p:cNvSpPr/>
          <p:nvPr/>
        </p:nvSpPr>
        <p:spPr>
          <a:xfrm>
            <a:off x="1937072" y="2965421"/>
            <a:ext cx="83178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2400" b="1" dirty="0">
                <a:latin typeface="Museo Sans Cyrl 700" panose="02000000000000000000" pitchFamily="50" charset="-52"/>
              </a:rPr>
              <a:t>«</a:t>
            </a:r>
            <a:r>
              <a:rPr lang="ru-RU" altLang="ru-RU" sz="2400" b="1" dirty="0" err="1">
                <a:latin typeface="Museo Sans Cyrl 700" panose="02000000000000000000" pitchFamily="50" charset="-52"/>
              </a:rPr>
              <a:t>Додаток</a:t>
            </a:r>
            <a:r>
              <a:rPr lang="ru-RU" altLang="ru-RU" sz="2400" b="1" dirty="0">
                <a:latin typeface="Museo Sans Cyrl 700" panose="02000000000000000000" pitchFamily="50" charset="-52"/>
              </a:rPr>
              <a:t> </a:t>
            </a:r>
            <a:r>
              <a:rPr lang="en-US" altLang="ru-RU" sz="2400" b="1" dirty="0">
                <a:latin typeface="Museo Sans Cyrl 700" panose="02000000000000000000" pitchFamily="50" charset="-52"/>
              </a:rPr>
              <a:t>zero-waste </a:t>
            </a:r>
            <a:r>
              <a:rPr lang="uk-UA" altLang="ru-RU" sz="2400" b="1" dirty="0">
                <a:latin typeface="Museo Sans Cyrl 700" panose="02000000000000000000" pitchFamily="50" charset="-52"/>
              </a:rPr>
              <a:t>доставки - </a:t>
            </a:r>
            <a:r>
              <a:rPr lang="en-US" altLang="ru-RU" sz="2400" b="1" dirty="0">
                <a:latin typeface="Museo Sans Cyrl 700" panose="02000000000000000000" pitchFamily="50" charset="-52"/>
              </a:rPr>
              <a:t>Banka</a:t>
            </a:r>
            <a:r>
              <a:rPr lang="uk-UA" altLang="ru-RU" sz="2400" b="1" dirty="0">
                <a:latin typeface="Museo Sans Cyrl 700" panose="02000000000000000000" pitchFamily="50" charset="-52"/>
              </a:rPr>
              <a:t>»</a:t>
            </a:r>
            <a:r>
              <a:rPr lang="ru-RU" altLang="ru-RU" sz="2400" b="1" dirty="0">
                <a:latin typeface="Museo Sans Cyrl 700" panose="02000000000000000000" pitchFamily="50" charset="-52"/>
              </a:rPr>
              <a:t>. </a:t>
            </a:r>
            <a:r>
              <a:rPr lang="ru-RU" sz="2400" b="1" dirty="0" err="1">
                <a:latin typeface="Museo Sans Cyrl 700" panose="02000000000000000000" pitchFamily="50" charset="-52"/>
              </a:rPr>
              <a:t>Проектування</a:t>
            </a:r>
            <a:r>
              <a:rPr lang="ru-RU" sz="2400" b="1" dirty="0">
                <a:latin typeface="Museo Sans Cyrl 700" panose="02000000000000000000" pitchFamily="50" charset="-52"/>
              </a:rPr>
              <a:t> </a:t>
            </a:r>
            <a:r>
              <a:rPr lang="de-DE" sz="2400" b="1" dirty="0">
                <a:latin typeface="Museo Sans Cyrl 700" panose="02000000000000000000" pitchFamily="50" charset="-52"/>
              </a:rPr>
              <a:t>UML-</a:t>
            </a:r>
            <a:r>
              <a:rPr lang="ru-RU" sz="2400" b="1" dirty="0" err="1">
                <a:latin typeface="Museo Sans Cyrl 700" panose="02000000000000000000" pitchFamily="50" charset="-52"/>
              </a:rPr>
              <a:t>діаграми</a:t>
            </a:r>
            <a:r>
              <a:rPr lang="ru-RU" sz="2400" b="1" dirty="0">
                <a:latin typeface="Museo Sans Cyrl 700" panose="02000000000000000000" pitchFamily="50" charset="-52"/>
              </a:rPr>
              <a:t> </a:t>
            </a:r>
            <a:r>
              <a:rPr lang="ru-RU" sz="2400" b="1" dirty="0" err="1">
                <a:latin typeface="Museo Sans Cyrl 700" panose="02000000000000000000" pitchFamily="50" charset="-52"/>
              </a:rPr>
              <a:t>програмних</a:t>
            </a:r>
            <a:r>
              <a:rPr lang="ru-RU" sz="2400" b="1" dirty="0">
                <a:latin typeface="Museo Sans Cyrl 700" panose="02000000000000000000" pitchFamily="50" charset="-52"/>
              </a:rPr>
              <a:t> </a:t>
            </a:r>
            <a:r>
              <a:rPr lang="ru-RU" sz="2400" b="1" dirty="0" err="1">
                <a:latin typeface="Museo Sans Cyrl 700" panose="02000000000000000000" pitchFamily="50" charset="-52"/>
              </a:rPr>
              <a:t>класів</a:t>
            </a:r>
            <a:endParaRPr lang="ru-RU" sz="2400" dirty="0">
              <a:latin typeface="Museo Sans Cyrl 700" panose="02000000000000000000" pitchFamily="50" charset="-52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4315842-5C52-4B48-AC2D-60A522436C3B}"/>
              </a:ext>
            </a:extLst>
          </p:cNvPr>
          <p:cNvSpPr/>
          <p:nvPr/>
        </p:nvSpPr>
        <p:spPr>
          <a:xfrm>
            <a:off x="5272726" y="44328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ru-RU" altLang="ru-RU" b="1" dirty="0">
                <a:latin typeface="Museo Sans Cyrl 500" panose="02000000000000000000" pitchFamily="50" charset="-52"/>
              </a:rPr>
              <a:t>Команда:</a:t>
            </a:r>
            <a:r>
              <a:rPr lang="en-US" altLang="ru-RU" b="1" dirty="0">
                <a:latin typeface="Museo Sans Cyrl 500" panose="02000000000000000000" pitchFamily="50" charset="-52"/>
              </a:rPr>
              <a:t> </a:t>
            </a:r>
            <a:endParaRPr lang="uk-UA" altLang="ru-RU" b="1" dirty="0">
              <a:latin typeface="Museo Sans Cyrl 500" panose="02000000000000000000" pitchFamily="50" charset="-52"/>
            </a:endParaRPr>
          </a:p>
          <a:p>
            <a:pPr algn="r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uk-UA" altLang="ru-RU" b="1" dirty="0" err="1">
                <a:latin typeface="Museo Sans Cyrl 500" panose="02000000000000000000" pitchFamily="50" charset="-52"/>
              </a:rPr>
              <a:t>Боголюк</a:t>
            </a:r>
            <a:r>
              <a:rPr lang="uk-UA" altLang="ru-RU" b="1" dirty="0">
                <a:latin typeface="Museo Sans Cyrl 500" panose="02000000000000000000" pitchFamily="50" charset="-52"/>
              </a:rPr>
              <a:t> К.</a:t>
            </a:r>
          </a:p>
          <a:p>
            <a:pPr algn="r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uk-UA" altLang="ru-RU" b="1" dirty="0" err="1">
                <a:latin typeface="Museo Sans Cyrl 500" panose="02000000000000000000" pitchFamily="50" charset="-52"/>
              </a:rPr>
              <a:t>Літвіненко</a:t>
            </a:r>
            <a:r>
              <a:rPr lang="uk-UA" altLang="ru-RU" b="1" dirty="0">
                <a:latin typeface="Museo Sans Cyrl 500" panose="02000000000000000000" pitchFamily="50" charset="-52"/>
              </a:rPr>
              <a:t> Г. О.</a:t>
            </a:r>
          </a:p>
          <a:p>
            <a:pPr algn="r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ru-RU" altLang="ru-RU" b="1" dirty="0">
                <a:latin typeface="Museo Sans Cyrl 500" panose="02000000000000000000" pitchFamily="50" charset="-52"/>
              </a:rPr>
              <a:t>(</a:t>
            </a:r>
            <a:r>
              <a:rPr lang="ru-RU" altLang="ru-RU" b="1" dirty="0" err="1">
                <a:latin typeface="Museo Sans Cyrl 500" panose="02000000000000000000" pitchFamily="50" charset="-52"/>
              </a:rPr>
              <a:t>група</a:t>
            </a:r>
            <a:r>
              <a:rPr lang="ru-RU" altLang="ru-RU" b="1" dirty="0">
                <a:latin typeface="Museo Sans Cyrl 500" panose="02000000000000000000" pitchFamily="50" charset="-52"/>
              </a:rPr>
              <a:t> НАІ-196)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A68956E0-5D47-4AEC-8586-F170AC65B2CE}"/>
                  </a:ext>
                </a:extLst>
              </p14:cNvPr>
              <p14:cNvContentPartPr/>
              <p14:nvPr/>
            </p14:nvContentPartPr>
            <p14:xfrm>
              <a:off x="-1004100" y="-787940"/>
              <a:ext cx="360" cy="3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A68956E0-5D47-4AEC-8586-F170AC65B2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13100" y="-7969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F6AD3C02-8822-488B-864A-3B933DD4216B}"/>
                  </a:ext>
                </a:extLst>
              </p14:cNvPr>
              <p14:cNvContentPartPr/>
              <p14:nvPr/>
            </p14:nvContentPartPr>
            <p14:xfrm>
              <a:off x="1701300" y="2412460"/>
              <a:ext cx="360" cy="36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F6AD3C02-8822-488B-864A-3B933DD421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2300" y="24034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B08BE82F-41EA-481E-AD3A-F31A01FE3946}"/>
                  </a:ext>
                </a:extLst>
              </p14:cNvPr>
              <p14:cNvContentPartPr/>
              <p14:nvPr/>
            </p14:nvContentPartPr>
            <p14:xfrm>
              <a:off x="1473060" y="1498060"/>
              <a:ext cx="360" cy="36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B08BE82F-41EA-481E-AD3A-F31A01FE39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64060" y="14890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B214F1C9-33C4-4368-A473-94230477368E}"/>
                  </a:ext>
                </a:extLst>
              </p14:cNvPr>
              <p14:cNvContentPartPr/>
              <p14:nvPr/>
            </p14:nvContentPartPr>
            <p14:xfrm>
              <a:off x="3944100" y="3809260"/>
              <a:ext cx="5040" cy="36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B214F1C9-33C4-4368-A473-9423047736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35100" y="3800260"/>
                <a:ext cx="22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A6BBDAC0-E058-42C8-8643-3260BBE6A1A0}"/>
                  </a:ext>
                </a:extLst>
              </p14:cNvPr>
              <p14:cNvContentPartPr/>
              <p14:nvPr/>
            </p14:nvContentPartPr>
            <p14:xfrm>
              <a:off x="3491940" y="4571740"/>
              <a:ext cx="360" cy="504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A6BBDAC0-E058-42C8-8643-3260BBE6A1A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82940" y="4562740"/>
                <a:ext cx="18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D7086750-33E8-471C-A13D-93C97AA9B3EE}"/>
                  </a:ext>
                </a:extLst>
              </p14:cNvPr>
              <p14:cNvContentPartPr/>
              <p14:nvPr/>
            </p14:nvContentPartPr>
            <p14:xfrm>
              <a:off x="3733860" y="3212380"/>
              <a:ext cx="360" cy="36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D7086750-33E8-471C-A13D-93C97AA9B3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4860" y="32033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94356958-E206-4B03-8DD5-C159F7A4EF2F}"/>
                  </a:ext>
                </a:extLst>
              </p14:cNvPr>
              <p14:cNvContentPartPr/>
              <p14:nvPr/>
            </p14:nvContentPartPr>
            <p14:xfrm>
              <a:off x="3772020" y="3047500"/>
              <a:ext cx="360" cy="36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94356958-E206-4B03-8DD5-C159F7A4EF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3020" y="3038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88F94DBC-C607-4985-9722-A5190D664AE8}"/>
                  </a:ext>
                </a:extLst>
              </p14:cNvPr>
              <p14:cNvContentPartPr/>
              <p14:nvPr/>
            </p14:nvContentPartPr>
            <p14:xfrm>
              <a:off x="-673260" y="-914660"/>
              <a:ext cx="360" cy="36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88F94DBC-C607-4985-9722-A5190D664A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82260" y="-9236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77FC322C-345F-4207-9E88-42A305F9CE52}"/>
                  </a:ext>
                </a:extLst>
              </p14:cNvPr>
              <p14:cNvContentPartPr/>
              <p14:nvPr/>
            </p14:nvContentPartPr>
            <p14:xfrm>
              <a:off x="5181060" y="875980"/>
              <a:ext cx="360" cy="36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77FC322C-345F-4207-9E88-42A305F9CE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72060" y="8669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03DA567-0B4F-4C98-BD93-C63132F454C8}"/>
              </a:ext>
            </a:extLst>
          </p:cNvPr>
          <p:cNvSpPr/>
          <p:nvPr/>
        </p:nvSpPr>
        <p:spPr>
          <a:xfrm>
            <a:off x="579469" y="1427839"/>
            <a:ext cx="11033060" cy="455418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2B9A7D68-7090-42E0-97F7-6B858D367F53}"/>
              </a:ext>
            </a:extLst>
          </p:cNvPr>
          <p:cNvSpPr/>
          <p:nvPr/>
        </p:nvSpPr>
        <p:spPr>
          <a:xfrm>
            <a:off x="1241670" y="5640740"/>
            <a:ext cx="695402" cy="695402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84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FC94A41-E390-48BE-A292-B0E19BC3B7CB}"/>
              </a:ext>
            </a:extLst>
          </p:cNvPr>
          <p:cNvSpPr/>
          <p:nvPr/>
        </p:nvSpPr>
        <p:spPr>
          <a:xfrm>
            <a:off x="-1" y="-13582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0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useo Sans Cyrl 700" panose="02000000000000000000" pitchFamily="50" charset="-52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FB4A323-58C0-4E07-99DC-34159598F8D6}"/>
              </a:ext>
            </a:extLst>
          </p:cNvPr>
          <p:cNvSpPr/>
          <p:nvPr/>
        </p:nvSpPr>
        <p:spPr>
          <a:xfrm>
            <a:off x="3301003" y="727377"/>
            <a:ext cx="55899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err="1">
                <a:latin typeface="Museo Sans Cyrl 700" panose="02000000000000000000" pitchFamily="50" charset="-52"/>
              </a:rPr>
              <a:t>Методи</a:t>
            </a:r>
            <a:r>
              <a:rPr lang="ru-RU" sz="3200" dirty="0">
                <a:latin typeface="Museo Sans Cyrl 700" panose="02000000000000000000" pitchFamily="50" charset="-52"/>
              </a:rPr>
              <a:t> </a:t>
            </a:r>
            <a:r>
              <a:rPr lang="ru-RU" sz="3200" dirty="0" err="1">
                <a:latin typeface="Museo Sans Cyrl 700" panose="02000000000000000000" pitchFamily="50" charset="-52"/>
              </a:rPr>
              <a:t>програмних</a:t>
            </a:r>
            <a:r>
              <a:rPr lang="ru-RU" sz="3200" dirty="0">
                <a:latin typeface="Museo Sans Cyrl 700" panose="02000000000000000000" pitchFamily="50" charset="-52"/>
              </a:rPr>
              <a:t> </a:t>
            </a:r>
            <a:r>
              <a:rPr lang="ru-RU" sz="3200" dirty="0" err="1">
                <a:latin typeface="Museo Sans Cyrl 700" panose="02000000000000000000" pitchFamily="50" charset="-52"/>
              </a:rPr>
              <a:t>класів</a:t>
            </a:r>
            <a:endParaRPr lang="ru-RU" sz="3200" dirty="0">
              <a:latin typeface="Museo Sans Cyrl 700" panose="02000000000000000000" pitchFamily="50" charset="-5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13FFE4-FA8D-4BBC-8205-76A05428C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86" y="1687398"/>
            <a:ext cx="8255826" cy="454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0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023B9E2-CD46-4942-AFA9-2F0A04FDF99C}"/>
              </a:ext>
            </a:extLst>
          </p:cNvPr>
          <p:cNvSpPr/>
          <p:nvPr/>
        </p:nvSpPr>
        <p:spPr>
          <a:xfrm>
            <a:off x="-1" y="-13582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0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useo Sans Cyrl 700" panose="02000000000000000000" pitchFamily="50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39C5A3-E222-4CF6-967C-8614B9A61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61" y="1931954"/>
            <a:ext cx="7915275" cy="421957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05119F7-B2B6-4F47-83BA-DFB1908A56E8}"/>
              </a:ext>
            </a:extLst>
          </p:cNvPr>
          <p:cNvSpPr/>
          <p:nvPr/>
        </p:nvSpPr>
        <p:spPr>
          <a:xfrm>
            <a:off x="2652072" y="482133"/>
            <a:ext cx="68878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Museo Sans Cyrl 700" panose="02000000000000000000" pitchFamily="50" charset="-52"/>
              </a:rPr>
              <a:t>UML-</a:t>
            </a:r>
            <a:r>
              <a:rPr lang="ru-RU" sz="2800" dirty="0" err="1">
                <a:latin typeface="Museo Sans Cyrl 700" panose="02000000000000000000" pitchFamily="50" charset="-52"/>
              </a:rPr>
              <a:t>діаграма</a:t>
            </a:r>
            <a:r>
              <a:rPr lang="ru-RU" sz="2800" dirty="0">
                <a:latin typeface="Museo Sans Cyrl 700" panose="02000000000000000000" pitchFamily="50" charset="-52"/>
              </a:rPr>
              <a:t> </a:t>
            </a:r>
            <a:r>
              <a:rPr lang="ru-RU" sz="2800" dirty="0" err="1">
                <a:latin typeface="Museo Sans Cyrl 700" panose="02000000000000000000" pitchFamily="50" charset="-52"/>
              </a:rPr>
              <a:t>концептуальних</a:t>
            </a:r>
            <a:r>
              <a:rPr lang="ru-RU" sz="2800" dirty="0">
                <a:latin typeface="Museo Sans Cyrl 700" panose="02000000000000000000" pitchFamily="50" charset="-52"/>
              </a:rPr>
              <a:t> </a:t>
            </a:r>
            <a:r>
              <a:rPr lang="ru-RU" sz="2800" dirty="0" err="1">
                <a:latin typeface="Museo Sans Cyrl 700" panose="02000000000000000000" pitchFamily="50" charset="-52"/>
              </a:rPr>
              <a:t>класів</a:t>
            </a:r>
            <a:r>
              <a:rPr lang="ru-RU" sz="2800" dirty="0">
                <a:latin typeface="Museo Sans Cyrl 700" panose="02000000000000000000" pitchFamily="50" charset="-52"/>
              </a:rPr>
              <a:t> (з </a:t>
            </a:r>
            <a:r>
              <a:rPr lang="ru-RU" sz="2800" dirty="0" err="1">
                <a:latin typeface="Museo Sans Cyrl 700" panose="02000000000000000000" pitchFamily="50" charset="-52"/>
              </a:rPr>
              <a:t>рішення</a:t>
            </a:r>
            <a:r>
              <a:rPr lang="ru-RU" sz="2800" dirty="0">
                <a:latin typeface="Museo Sans Cyrl 700" panose="02000000000000000000" pitchFamily="50" charset="-52"/>
              </a:rPr>
              <a:t> </a:t>
            </a:r>
            <a:r>
              <a:rPr lang="ru-RU" sz="2800" dirty="0" err="1">
                <a:latin typeface="Museo Sans Cyrl 700" panose="02000000000000000000" pitchFamily="50" charset="-52"/>
              </a:rPr>
              <a:t>лабораторної</a:t>
            </a:r>
            <a:r>
              <a:rPr lang="ru-RU" sz="2800" dirty="0">
                <a:latin typeface="Museo Sans Cyrl 700" panose="02000000000000000000" pitchFamily="50" charset="-52"/>
              </a:rPr>
              <a:t> </a:t>
            </a:r>
            <a:r>
              <a:rPr lang="ru-RU" sz="2800" dirty="0" err="1">
                <a:latin typeface="Museo Sans Cyrl 700" panose="02000000000000000000" pitchFamily="50" charset="-52"/>
              </a:rPr>
              <a:t>роботи</a:t>
            </a:r>
            <a:r>
              <a:rPr lang="ru-RU" sz="2800" dirty="0">
                <a:latin typeface="Museo Sans Cyrl 700" panose="02000000000000000000" pitchFamily="50" charset="-52"/>
              </a:rPr>
              <a:t> No6)</a:t>
            </a:r>
          </a:p>
        </p:txBody>
      </p:sp>
    </p:spTree>
    <p:extLst>
      <p:ext uri="{BB962C8B-B14F-4D97-AF65-F5344CB8AC3E}">
        <p14:creationId xmlns:p14="http://schemas.microsoft.com/office/powerpoint/2010/main" val="120107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A301752-527B-4D8E-8D87-73C5B3FCF890}"/>
              </a:ext>
            </a:extLst>
          </p:cNvPr>
          <p:cNvSpPr/>
          <p:nvPr/>
        </p:nvSpPr>
        <p:spPr>
          <a:xfrm>
            <a:off x="-1" y="-13582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0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useo Sans Cyrl 700" panose="02000000000000000000" pitchFamily="50" charset="-52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58B0640-82DD-4B82-80DD-5BD43608A9F8}"/>
              </a:ext>
            </a:extLst>
          </p:cNvPr>
          <p:cNvSpPr/>
          <p:nvPr/>
        </p:nvSpPr>
        <p:spPr>
          <a:xfrm>
            <a:off x="2515384" y="504037"/>
            <a:ext cx="71612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Museo Sans Cyrl 700" panose="02000000000000000000" pitchFamily="50" charset="-52"/>
              </a:rPr>
              <a:t>UML- </a:t>
            </a:r>
            <a:r>
              <a:rPr lang="ru-RU" sz="3200" dirty="0" err="1">
                <a:latin typeface="Museo Sans Cyrl 700" panose="02000000000000000000" pitchFamily="50" charset="-52"/>
              </a:rPr>
              <a:t>діаграму</a:t>
            </a:r>
            <a:r>
              <a:rPr lang="ru-RU" sz="3200" dirty="0">
                <a:latin typeface="Museo Sans Cyrl 700" panose="02000000000000000000" pitchFamily="50" charset="-52"/>
              </a:rPr>
              <a:t> </a:t>
            </a:r>
            <a:r>
              <a:rPr lang="ru-RU" sz="3200" dirty="0" err="1">
                <a:latin typeface="Museo Sans Cyrl 700" panose="02000000000000000000" pitchFamily="50" charset="-52"/>
              </a:rPr>
              <a:t>програмних</a:t>
            </a:r>
            <a:r>
              <a:rPr lang="ru-RU" sz="3200" dirty="0">
                <a:latin typeface="Museo Sans Cyrl 700" panose="02000000000000000000" pitchFamily="50" charset="-52"/>
              </a:rPr>
              <a:t> </a:t>
            </a:r>
            <a:r>
              <a:rPr lang="ru-RU" sz="3200" dirty="0" err="1">
                <a:latin typeface="Museo Sans Cyrl 700" panose="02000000000000000000" pitchFamily="50" charset="-52"/>
              </a:rPr>
              <a:t>класів</a:t>
            </a:r>
            <a:endParaRPr lang="ru-RU" sz="3200" dirty="0">
              <a:latin typeface="Museo Sans Cyrl 700" panose="02000000000000000000" pitchFamily="50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6E28F1-9EEE-4F4B-8A91-10458BBBD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5" y="1315238"/>
            <a:ext cx="95345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5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7C21E4C-92A7-4F5A-B589-E6FB021774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0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useo Sans Cyrl 700" panose="02000000000000000000" pitchFamily="50" charset="-52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A01944-B1EC-4A37-81B8-C858A2847ECE}"/>
              </a:ext>
            </a:extLst>
          </p:cNvPr>
          <p:cNvSpPr/>
          <p:nvPr/>
        </p:nvSpPr>
        <p:spPr>
          <a:xfrm>
            <a:off x="927100" y="4578138"/>
            <a:ext cx="1179305" cy="1179305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0D4617A-0C76-41CE-9AA9-620562CD9D96}"/>
              </a:ext>
            </a:extLst>
          </p:cNvPr>
          <p:cNvSpPr/>
          <p:nvPr/>
        </p:nvSpPr>
        <p:spPr>
          <a:xfrm>
            <a:off x="519952" y="779513"/>
            <a:ext cx="111520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2800" b="1" dirty="0" err="1">
                <a:latin typeface="Museo Sans Cyrl 700" panose="02000000000000000000" pitchFamily="50" charset="-52"/>
              </a:rPr>
              <a:t>Анал</a:t>
            </a:r>
            <a:r>
              <a:rPr lang="uk-UA" altLang="ru-RU" sz="2800" b="1" dirty="0">
                <a:latin typeface="Museo Sans Cyrl 700" panose="02000000000000000000" pitchFamily="50" charset="-52"/>
              </a:rPr>
              <a:t>із командної роботи </a:t>
            </a:r>
            <a:r>
              <a:rPr lang="ru-RU" altLang="ru-RU" sz="2800" b="1" dirty="0">
                <a:latin typeface="Museo Sans Cyrl 700" panose="02000000000000000000" pitchFamily="50" charset="-52"/>
              </a:rPr>
              <a:t>к</a:t>
            </a:r>
            <a:r>
              <a:rPr lang="ru-RU" sz="2800" b="1" dirty="0">
                <a:latin typeface="Museo Sans Cyrl 700" panose="02000000000000000000" pitchFamily="50" charset="-52"/>
              </a:rPr>
              <a:t>онцептуального та </a:t>
            </a:r>
            <a:r>
              <a:rPr lang="ru-RU" sz="2800" b="1" dirty="0" err="1">
                <a:latin typeface="Museo Sans Cyrl 700" panose="02000000000000000000" pitchFamily="50" charset="-52"/>
              </a:rPr>
              <a:t>логічне</a:t>
            </a:r>
            <a:r>
              <a:rPr lang="ru-RU" sz="2800" b="1" dirty="0">
                <a:latin typeface="Museo Sans Cyrl 700" panose="02000000000000000000" pitchFamily="50" charset="-52"/>
              </a:rPr>
              <a:t> </a:t>
            </a:r>
            <a:r>
              <a:rPr lang="ru-RU" sz="2800" b="1" dirty="0" err="1">
                <a:latin typeface="Museo Sans Cyrl 700" panose="02000000000000000000" pitchFamily="50" charset="-52"/>
              </a:rPr>
              <a:t>проектування</a:t>
            </a:r>
            <a:r>
              <a:rPr lang="ru-RU" sz="2800" b="1" dirty="0">
                <a:latin typeface="Museo Sans Cyrl 700" panose="02000000000000000000" pitchFamily="50" charset="-52"/>
              </a:rPr>
              <a:t> структур </a:t>
            </a:r>
            <a:r>
              <a:rPr lang="ru-RU" sz="2800" b="1" dirty="0" err="1">
                <a:latin typeface="Museo Sans Cyrl 700" panose="02000000000000000000" pitchFamily="50" charset="-52"/>
              </a:rPr>
              <a:t>даних</a:t>
            </a:r>
            <a:r>
              <a:rPr lang="ru-RU" sz="2800" b="1" dirty="0">
                <a:latin typeface="Museo Sans Cyrl 700" panose="02000000000000000000" pitchFamily="50" charset="-52"/>
              </a:rPr>
              <a:t> </a:t>
            </a:r>
            <a:r>
              <a:rPr lang="ru-RU" sz="2800" b="1" dirty="0" err="1">
                <a:latin typeface="Museo Sans Cyrl 700" panose="02000000000000000000" pitchFamily="50" charset="-52"/>
              </a:rPr>
              <a:t>програмного</a:t>
            </a:r>
            <a:r>
              <a:rPr lang="ru-RU" sz="2800" b="1" dirty="0">
                <a:latin typeface="Museo Sans Cyrl 700" panose="02000000000000000000" pitchFamily="50" charset="-52"/>
              </a:rPr>
              <a:t> продукту</a:t>
            </a:r>
            <a:endParaRPr lang="ru-RU"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useo Sans Cyrl 700" panose="02000000000000000000" pitchFamily="50" charset="-52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FE60FE3-1754-45C1-9CC5-4D765DD69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741215"/>
              </p:ext>
            </p:extLst>
          </p:nvPr>
        </p:nvGraphicFramePr>
        <p:xfrm>
          <a:off x="1411003" y="2513133"/>
          <a:ext cx="9369992" cy="28391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22070">
                  <a:extLst>
                    <a:ext uri="{9D8B030D-6E8A-4147-A177-3AD203B41FA5}">
                      <a16:colId xmlns:a16="http://schemas.microsoft.com/office/drawing/2014/main" val="3371610635"/>
                    </a:ext>
                  </a:extLst>
                </a:gridCol>
                <a:gridCol w="3962926">
                  <a:extLst>
                    <a:ext uri="{9D8B030D-6E8A-4147-A177-3AD203B41FA5}">
                      <a16:colId xmlns:a16="http://schemas.microsoft.com/office/drawing/2014/main" val="623111370"/>
                    </a:ext>
                  </a:extLst>
                </a:gridCol>
                <a:gridCol w="2342498">
                  <a:extLst>
                    <a:ext uri="{9D8B030D-6E8A-4147-A177-3AD203B41FA5}">
                      <a16:colId xmlns:a16="http://schemas.microsoft.com/office/drawing/2014/main" val="396659012"/>
                    </a:ext>
                  </a:extLst>
                </a:gridCol>
                <a:gridCol w="2342498">
                  <a:extLst>
                    <a:ext uri="{9D8B030D-6E8A-4147-A177-3AD203B41FA5}">
                      <a16:colId xmlns:a16="http://schemas.microsoft.com/office/drawing/2014/main" val="3882318492"/>
                    </a:ext>
                  </a:extLst>
                </a:gridCol>
              </a:tblGrid>
              <a:tr h="427506">
                <a:tc>
                  <a:txBody>
                    <a:bodyPr/>
                    <a:lstStyle/>
                    <a:p>
                      <a:r>
                        <a:rPr lang="uk-UA" sz="2100" dirty="0"/>
                        <a:t>№</a:t>
                      </a:r>
                      <a:endParaRPr lang="ru-RU" sz="2100" dirty="0"/>
                    </a:p>
                  </a:txBody>
                  <a:tcPr marL="105412" marR="105412" marT="52706" marB="52706"/>
                </a:tc>
                <a:tc>
                  <a:txBody>
                    <a:bodyPr/>
                    <a:lstStyle/>
                    <a:p>
                      <a:endParaRPr lang="ru-RU" sz="2100" dirty="0"/>
                    </a:p>
                  </a:txBody>
                  <a:tcPr marL="105412" marR="105412" marT="52706" marB="52706"/>
                </a:tc>
                <a:tc>
                  <a:txBody>
                    <a:bodyPr/>
                    <a:lstStyle/>
                    <a:p>
                      <a:r>
                        <a:rPr lang="uk-UA" sz="2100" dirty="0"/>
                        <a:t>ПІБ учасника</a:t>
                      </a:r>
                      <a:endParaRPr lang="ru-RU" sz="2100" dirty="0"/>
                    </a:p>
                  </a:txBody>
                  <a:tcPr marL="105412" marR="105412" marT="52706" marB="52706"/>
                </a:tc>
                <a:tc>
                  <a:txBody>
                    <a:bodyPr/>
                    <a:lstStyle/>
                    <a:p>
                      <a:r>
                        <a:rPr lang="uk-UA" sz="2100" dirty="0"/>
                        <a:t>Відсоток</a:t>
                      </a:r>
                      <a:endParaRPr lang="ru-RU" sz="2100" dirty="0"/>
                    </a:p>
                  </a:txBody>
                  <a:tcPr marL="105412" marR="105412" marT="52706" marB="52706"/>
                </a:tc>
                <a:extLst>
                  <a:ext uri="{0D108BD9-81ED-4DB2-BD59-A6C34878D82A}">
                    <a16:rowId xmlns:a16="http://schemas.microsoft.com/office/drawing/2014/main" val="1923668709"/>
                  </a:ext>
                </a:extLst>
              </a:tr>
              <a:tr h="630810">
                <a:tc>
                  <a:txBody>
                    <a:bodyPr/>
                    <a:lstStyle/>
                    <a:p>
                      <a:r>
                        <a:rPr lang="uk-UA" sz="2100" dirty="0"/>
                        <a:t>1</a:t>
                      </a:r>
                      <a:endParaRPr lang="ru-RU" sz="2100" dirty="0"/>
                    </a:p>
                  </a:txBody>
                  <a:tcPr marL="105412" marR="105412" marT="52706" marB="52706"/>
                </a:tc>
                <a:tc>
                  <a:txBody>
                    <a:bodyPr/>
                    <a:lstStyle/>
                    <a:p>
                      <a:r>
                        <a:rPr lang="ru-RU" sz="1600" dirty="0" err="1">
                          <a:latin typeface="Museo Sans Cyrl 700" panose="02000000000000000000" pitchFamily="50" charset="-52"/>
                        </a:rPr>
                        <a:t>Методи</a:t>
                      </a:r>
                      <a:r>
                        <a:rPr lang="ru-RU" sz="1600" dirty="0">
                          <a:latin typeface="Museo Sans Cyrl 700" panose="02000000000000000000" pitchFamily="50" charset="-52"/>
                        </a:rPr>
                        <a:t> </a:t>
                      </a:r>
                      <a:r>
                        <a:rPr lang="ru-RU" sz="1600" dirty="0" err="1">
                          <a:latin typeface="Museo Sans Cyrl 700" panose="02000000000000000000" pitchFamily="50" charset="-52"/>
                        </a:rPr>
                        <a:t>програмних</a:t>
                      </a:r>
                      <a:r>
                        <a:rPr lang="ru-RU" sz="1600" dirty="0">
                          <a:latin typeface="Museo Sans Cyrl 700" panose="02000000000000000000" pitchFamily="50" charset="-52"/>
                        </a:rPr>
                        <a:t> </a:t>
                      </a:r>
                      <a:r>
                        <a:rPr lang="ru-RU" sz="1600" dirty="0" err="1">
                          <a:latin typeface="Museo Sans Cyrl 700" panose="02000000000000000000" pitchFamily="50" charset="-52"/>
                        </a:rPr>
                        <a:t>класів</a:t>
                      </a:r>
                      <a:endParaRPr lang="ru-RU" sz="1600" dirty="0">
                        <a:latin typeface="Museo Sans Cyrl 700" panose="02000000000000000000" pitchFamily="50" charset="-52"/>
                      </a:endParaRPr>
                    </a:p>
                  </a:txBody>
                  <a:tcPr marL="105412" marR="105412" marT="52706" marB="52706"/>
                </a:tc>
                <a:tc>
                  <a:txBody>
                    <a:bodyPr/>
                    <a:lstStyle/>
                    <a:p>
                      <a:r>
                        <a:rPr lang="uk-UA" sz="1600" dirty="0">
                          <a:latin typeface="Museo Sans Cyrl 500" panose="02000000000000000000" pitchFamily="50" charset="-52"/>
                        </a:rPr>
                        <a:t>Боголюк К.</a:t>
                      </a:r>
                    </a:p>
                    <a:p>
                      <a:r>
                        <a:rPr lang="uk-UA" sz="1600" dirty="0" err="1">
                          <a:latin typeface="Museo Sans Cyrl 500" panose="02000000000000000000" pitchFamily="50" charset="-52"/>
                        </a:rPr>
                        <a:t>Літвіненко</a:t>
                      </a:r>
                      <a:r>
                        <a:rPr lang="uk-UA" sz="1600" dirty="0">
                          <a:latin typeface="Museo Sans Cyrl 500" panose="02000000000000000000" pitchFamily="50" charset="-52"/>
                        </a:rPr>
                        <a:t> Г. О.</a:t>
                      </a:r>
                      <a:endParaRPr lang="ru-RU" sz="1600" dirty="0">
                        <a:latin typeface="Museo Sans Cyrl 500" panose="02000000000000000000" pitchFamily="50" charset="-52"/>
                      </a:endParaRPr>
                    </a:p>
                  </a:txBody>
                  <a:tcPr marL="105412" marR="105412" marT="52706" marB="52706"/>
                </a:tc>
                <a:tc>
                  <a:txBody>
                    <a:bodyPr/>
                    <a:lstStyle/>
                    <a:p>
                      <a:r>
                        <a:rPr lang="uk-UA" sz="2100" dirty="0"/>
                        <a:t>30%</a:t>
                      </a:r>
                    </a:p>
                    <a:p>
                      <a:r>
                        <a:rPr lang="uk-UA" sz="2100" dirty="0"/>
                        <a:t>70%</a:t>
                      </a:r>
                      <a:endParaRPr lang="ru-RU" sz="2100" dirty="0"/>
                    </a:p>
                  </a:txBody>
                  <a:tcPr marL="105412" marR="105412" marT="52706" marB="52706"/>
                </a:tc>
                <a:extLst>
                  <a:ext uri="{0D108BD9-81ED-4DB2-BD59-A6C34878D82A}">
                    <a16:rowId xmlns:a16="http://schemas.microsoft.com/office/drawing/2014/main" val="2529632960"/>
                  </a:ext>
                </a:extLst>
              </a:tr>
              <a:tr h="752584">
                <a:tc>
                  <a:txBody>
                    <a:bodyPr/>
                    <a:lstStyle/>
                    <a:p>
                      <a:r>
                        <a:rPr lang="ru-RU" sz="2100" dirty="0"/>
                        <a:t>2</a:t>
                      </a:r>
                    </a:p>
                  </a:txBody>
                  <a:tcPr marL="105412" marR="105412" marT="52706" marB="5270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Museo Sans Cyrl 700" panose="02000000000000000000" pitchFamily="50" charset="-52"/>
                        </a:rPr>
                        <a:t>UML-</a:t>
                      </a:r>
                      <a:r>
                        <a:rPr lang="ru-RU" sz="1600" dirty="0" err="1">
                          <a:latin typeface="Museo Sans Cyrl 700" panose="02000000000000000000" pitchFamily="50" charset="-52"/>
                        </a:rPr>
                        <a:t>діаграма</a:t>
                      </a:r>
                      <a:r>
                        <a:rPr lang="ru-RU" sz="1600" dirty="0">
                          <a:latin typeface="Museo Sans Cyrl 700" panose="02000000000000000000" pitchFamily="50" charset="-52"/>
                        </a:rPr>
                        <a:t> </a:t>
                      </a:r>
                      <a:r>
                        <a:rPr lang="ru-RU" sz="1600" dirty="0" err="1">
                          <a:latin typeface="Museo Sans Cyrl 700" panose="02000000000000000000" pitchFamily="50" charset="-52"/>
                        </a:rPr>
                        <a:t>концептуальних</a:t>
                      </a:r>
                      <a:r>
                        <a:rPr lang="ru-RU" sz="1600" dirty="0">
                          <a:latin typeface="Museo Sans Cyrl 700" panose="02000000000000000000" pitchFamily="50" charset="-52"/>
                        </a:rPr>
                        <a:t> </a:t>
                      </a:r>
                      <a:r>
                        <a:rPr lang="ru-RU" sz="1600" dirty="0" err="1">
                          <a:latin typeface="Museo Sans Cyrl 700" panose="02000000000000000000" pitchFamily="50" charset="-52"/>
                        </a:rPr>
                        <a:t>класів</a:t>
                      </a:r>
                      <a:r>
                        <a:rPr lang="ru-RU" sz="1600" dirty="0">
                          <a:latin typeface="Museo Sans Cyrl 700" panose="02000000000000000000" pitchFamily="50" charset="-52"/>
                        </a:rPr>
                        <a:t> (з </a:t>
                      </a:r>
                      <a:r>
                        <a:rPr lang="ru-RU" sz="1600" dirty="0" err="1">
                          <a:latin typeface="Museo Sans Cyrl 700" panose="02000000000000000000" pitchFamily="50" charset="-52"/>
                        </a:rPr>
                        <a:t>рішення</a:t>
                      </a:r>
                      <a:r>
                        <a:rPr lang="ru-RU" sz="1600" dirty="0">
                          <a:latin typeface="Museo Sans Cyrl 700" panose="02000000000000000000" pitchFamily="50" charset="-52"/>
                        </a:rPr>
                        <a:t> </a:t>
                      </a:r>
                      <a:r>
                        <a:rPr lang="ru-RU" sz="1600" dirty="0" err="1">
                          <a:latin typeface="Museo Sans Cyrl 700" panose="02000000000000000000" pitchFamily="50" charset="-52"/>
                        </a:rPr>
                        <a:t>лабораторної</a:t>
                      </a:r>
                      <a:r>
                        <a:rPr lang="ru-RU" sz="1600" dirty="0">
                          <a:latin typeface="Museo Sans Cyrl 700" panose="02000000000000000000" pitchFamily="50" charset="-52"/>
                        </a:rPr>
                        <a:t> </a:t>
                      </a:r>
                      <a:r>
                        <a:rPr lang="ru-RU" sz="1600" dirty="0" err="1">
                          <a:latin typeface="Museo Sans Cyrl 700" panose="02000000000000000000" pitchFamily="50" charset="-52"/>
                        </a:rPr>
                        <a:t>роботи</a:t>
                      </a:r>
                      <a:r>
                        <a:rPr lang="ru-RU" sz="1600" dirty="0">
                          <a:latin typeface="Museo Sans Cyrl 700" panose="02000000000000000000" pitchFamily="50" charset="-52"/>
                        </a:rPr>
                        <a:t> No6)</a:t>
                      </a:r>
                    </a:p>
                  </a:txBody>
                  <a:tcPr marL="105412" marR="105412" marT="52706" marB="52706"/>
                </a:tc>
                <a:tc>
                  <a:txBody>
                    <a:bodyPr/>
                    <a:lstStyle/>
                    <a:p>
                      <a:r>
                        <a:rPr lang="uk-UA" sz="1600" dirty="0">
                          <a:latin typeface="Museo Sans Cyrl 500" panose="02000000000000000000" pitchFamily="50" charset="-52"/>
                        </a:rPr>
                        <a:t>Боголюк К.</a:t>
                      </a:r>
                    </a:p>
                    <a:p>
                      <a:r>
                        <a:rPr lang="uk-UA" sz="1600" dirty="0" err="1">
                          <a:latin typeface="Museo Sans Cyrl 500" panose="02000000000000000000" pitchFamily="50" charset="-52"/>
                        </a:rPr>
                        <a:t>Літвіненко</a:t>
                      </a:r>
                      <a:r>
                        <a:rPr lang="uk-UA" sz="1600" dirty="0">
                          <a:latin typeface="Museo Sans Cyrl 500" panose="02000000000000000000" pitchFamily="50" charset="-52"/>
                        </a:rPr>
                        <a:t> Г. О.</a:t>
                      </a:r>
                      <a:endParaRPr lang="ru-RU" sz="1600" dirty="0">
                        <a:latin typeface="Museo Sans Cyrl 500" panose="02000000000000000000" pitchFamily="50" charset="-52"/>
                      </a:endParaRPr>
                    </a:p>
                  </a:txBody>
                  <a:tcPr marL="105412" marR="105412" marT="52706" marB="52706"/>
                </a:tc>
                <a:tc>
                  <a:txBody>
                    <a:bodyPr/>
                    <a:lstStyle/>
                    <a:p>
                      <a:r>
                        <a:rPr lang="ru-RU" sz="2100" dirty="0"/>
                        <a:t>70%</a:t>
                      </a:r>
                    </a:p>
                    <a:p>
                      <a:r>
                        <a:rPr lang="ru-RU" sz="2100" dirty="0"/>
                        <a:t>30%</a:t>
                      </a:r>
                    </a:p>
                  </a:txBody>
                  <a:tcPr marL="105412" marR="105412" marT="52706" marB="52706"/>
                </a:tc>
                <a:extLst>
                  <a:ext uri="{0D108BD9-81ED-4DB2-BD59-A6C34878D82A}">
                    <a16:rowId xmlns:a16="http://schemas.microsoft.com/office/drawing/2014/main" val="1139721518"/>
                  </a:ext>
                </a:extLst>
              </a:tr>
              <a:tr h="913574">
                <a:tc>
                  <a:txBody>
                    <a:bodyPr/>
                    <a:lstStyle/>
                    <a:p>
                      <a:r>
                        <a:rPr lang="uk-UA" sz="2100" dirty="0"/>
                        <a:t>3</a:t>
                      </a:r>
                      <a:endParaRPr lang="ru-RU" sz="2100" dirty="0"/>
                    </a:p>
                  </a:txBody>
                  <a:tcPr marL="105412" marR="105412" marT="52706" marB="5270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Museo Sans Cyrl 700" panose="02000000000000000000" pitchFamily="50" charset="-52"/>
                        </a:rPr>
                        <a:t>UML- </a:t>
                      </a:r>
                      <a:r>
                        <a:rPr lang="ru-RU" sz="1600" dirty="0" err="1">
                          <a:latin typeface="Museo Sans Cyrl 700" panose="02000000000000000000" pitchFamily="50" charset="-52"/>
                        </a:rPr>
                        <a:t>діаграму</a:t>
                      </a:r>
                      <a:r>
                        <a:rPr lang="ru-RU" sz="1600" dirty="0">
                          <a:latin typeface="Museo Sans Cyrl 700" panose="02000000000000000000" pitchFamily="50" charset="-52"/>
                        </a:rPr>
                        <a:t> </a:t>
                      </a:r>
                      <a:r>
                        <a:rPr lang="ru-RU" sz="1600" dirty="0" err="1">
                          <a:latin typeface="Museo Sans Cyrl 700" panose="02000000000000000000" pitchFamily="50" charset="-52"/>
                        </a:rPr>
                        <a:t>програмних</a:t>
                      </a:r>
                      <a:r>
                        <a:rPr lang="ru-RU" sz="1600" dirty="0">
                          <a:latin typeface="Museo Sans Cyrl 700" panose="02000000000000000000" pitchFamily="50" charset="-52"/>
                        </a:rPr>
                        <a:t> </a:t>
                      </a:r>
                      <a:r>
                        <a:rPr lang="ru-RU" sz="1600" dirty="0" err="1">
                          <a:latin typeface="Museo Sans Cyrl 700" panose="02000000000000000000" pitchFamily="50" charset="-52"/>
                        </a:rPr>
                        <a:t>класів</a:t>
                      </a:r>
                      <a:endParaRPr lang="ru-RU" sz="1600" dirty="0">
                        <a:latin typeface="Museo Sans Cyrl 700" panose="02000000000000000000" pitchFamily="50" charset="-52"/>
                      </a:endParaRPr>
                    </a:p>
                    <a:p>
                      <a:endParaRPr lang="ru-RU" sz="2100" dirty="0"/>
                    </a:p>
                  </a:txBody>
                  <a:tcPr marL="105412" marR="105412" marT="52706" marB="52706"/>
                </a:tc>
                <a:tc>
                  <a:txBody>
                    <a:bodyPr/>
                    <a:lstStyle/>
                    <a:p>
                      <a:r>
                        <a:rPr lang="uk-UA" sz="1600" dirty="0">
                          <a:latin typeface="Museo Sans Cyrl 500" panose="02000000000000000000" pitchFamily="50" charset="-52"/>
                        </a:rPr>
                        <a:t>Боголюк К.</a:t>
                      </a:r>
                    </a:p>
                    <a:p>
                      <a:r>
                        <a:rPr lang="uk-UA" sz="1600" dirty="0" err="1">
                          <a:latin typeface="Museo Sans Cyrl 500" panose="02000000000000000000" pitchFamily="50" charset="-52"/>
                        </a:rPr>
                        <a:t>Літвіненко</a:t>
                      </a:r>
                      <a:r>
                        <a:rPr lang="uk-UA" sz="1600" dirty="0">
                          <a:latin typeface="Museo Sans Cyrl 500" panose="02000000000000000000" pitchFamily="50" charset="-52"/>
                        </a:rPr>
                        <a:t> Г. О.</a:t>
                      </a:r>
                      <a:endParaRPr lang="ru-RU" sz="1600" dirty="0">
                        <a:latin typeface="Museo Sans Cyrl 500" panose="02000000000000000000" pitchFamily="50" charset="-52"/>
                      </a:endParaRPr>
                    </a:p>
                  </a:txBody>
                  <a:tcPr marL="105412" marR="105412" marT="52706" marB="52706"/>
                </a:tc>
                <a:tc>
                  <a:txBody>
                    <a:bodyPr/>
                    <a:lstStyle/>
                    <a:p>
                      <a:r>
                        <a:rPr lang="uk-UA" sz="2100" dirty="0"/>
                        <a:t>60%</a:t>
                      </a:r>
                    </a:p>
                    <a:p>
                      <a:r>
                        <a:rPr lang="uk-UA" sz="2100" dirty="0"/>
                        <a:t>40%</a:t>
                      </a:r>
                      <a:endParaRPr lang="ru-RU" sz="2100" dirty="0"/>
                    </a:p>
                  </a:txBody>
                  <a:tcPr marL="105412" marR="105412" marT="52706" marB="52706"/>
                </a:tc>
                <a:extLst>
                  <a:ext uri="{0D108BD9-81ED-4DB2-BD59-A6C34878D82A}">
                    <a16:rowId xmlns:a16="http://schemas.microsoft.com/office/drawing/2014/main" val="706183220"/>
                  </a:ext>
                </a:extLst>
              </a:tr>
            </a:tbl>
          </a:graphicData>
        </a:graphic>
      </p:graphicFrame>
      <p:sp>
        <p:nvSpPr>
          <p:cNvPr id="11" name="Овал 10">
            <a:extLst>
              <a:ext uri="{FF2B5EF4-FFF2-40B4-BE49-F238E27FC236}">
                <a16:creationId xmlns:a16="http://schemas.microsoft.com/office/drawing/2014/main" id="{DC6EE84C-F8B7-4968-8D87-01CF833B3C53}"/>
              </a:ext>
            </a:extLst>
          </p:cNvPr>
          <p:cNvSpPr/>
          <p:nvPr/>
        </p:nvSpPr>
        <p:spPr>
          <a:xfrm>
            <a:off x="2106405" y="5560177"/>
            <a:ext cx="394532" cy="394532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89DB7B5-16B3-4426-A79D-B2F7880D76DF}"/>
              </a:ext>
            </a:extLst>
          </p:cNvPr>
          <p:cNvSpPr/>
          <p:nvPr/>
        </p:nvSpPr>
        <p:spPr>
          <a:xfrm>
            <a:off x="11276160" y="-624142"/>
            <a:ext cx="1831679" cy="1831679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3F49677D-4F2A-4FBB-BC29-25BE2234664A}"/>
              </a:ext>
            </a:extLst>
          </p:cNvPr>
          <p:cNvSpPr/>
          <p:nvPr/>
        </p:nvSpPr>
        <p:spPr>
          <a:xfrm>
            <a:off x="10483195" y="91957"/>
            <a:ext cx="595599" cy="595599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18C7661-66E2-4A0E-85A3-5D199C6A908D}"/>
              </a:ext>
            </a:extLst>
          </p:cNvPr>
          <p:cNvSpPr/>
          <p:nvPr/>
        </p:nvSpPr>
        <p:spPr>
          <a:xfrm>
            <a:off x="11141334" y="5910401"/>
            <a:ext cx="1337355" cy="1337355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D94A5463-3690-4A64-BCFD-B8F58B38E096}"/>
              </a:ext>
            </a:extLst>
          </p:cNvPr>
          <p:cNvSpPr/>
          <p:nvPr/>
        </p:nvSpPr>
        <p:spPr>
          <a:xfrm>
            <a:off x="11450099" y="5384318"/>
            <a:ext cx="419418" cy="419418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9AFD3578-C631-4745-94B1-5DF57DD2C62C}"/>
              </a:ext>
            </a:extLst>
          </p:cNvPr>
          <p:cNvSpPr/>
          <p:nvPr/>
        </p:nvSpPr>
        <p:spPr>
          <a:xfrm>
            <a:off x="10743536" y="5560177"/>
            <a:ext cx="335258" cy="335258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48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D49F0E9-535F-435F-BB72-A4CC67B1D0BE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1">
                  <a:lumMod val="0"/>
                  <a:lumOff val="100000"/>
                </a:schemeClr>
              </a:gs>
              <a:gs pos="68000">
                <a:schemeClr val="accent6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DA3D459-4E4C-4F60-A159-DB43AE52D02D}"/>
              </a:ext>
            </a:extLst>
          </p:cNvPr>
          <p:cNvSpPr/>
          <p:nvPr/>
        </p:nvSpPr>
        <p:spPr>
          <a:xfrm>
            <a:off x="-1360654" y="2052838"/>
            <a:ext cx="4424417" cy="4424417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9CCD803-B423-4211-BABD-526AF5BEE34B}"/>
              </a:ext>
            </a:extLst>
          </p:cNvPr>
          <p:cNvSpPr/>
          <p:nvPr/>
        </p:nvSpPr>
        <p:spPr>
          <a:xfrm>
            <a:off x="3637173" y="380745"/>
            <a:ext cx="49176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dirty="0">
                <a:latin typeface="Museo Sans Cyrl 300" panose="02000000000000000000" pitchFamily="50" charset="-52"/>
              </a:rPr>
              <a:t>ОНПУ</a:t>
            </a:r>
            <a:br>
              <a:rPr lang="ru-RU" altLang="ru-RU" dirty="0">
                <a:latin typeface="Museo Sans Cyrl 300" panose="02000000000000000000" pitchFamily="50" charset="-52"/>
              </a:rPr>
            </a:br>
            <a:r>
              <a:rPr lang="ru-RU" altLang="ru-RU" dirty="0" err="1">
                <a:latin typeface="Museo Sans Cyrl 300" panose="02000000000000000000" pitchFamily="50" charset="-52"/>
              </a:rPr>
              <a:t>Інститут</a:t>
            </a:r>
            <a:r>
              <a:rPr lang="ru-RU" altLang="ru-RU" dirty="0">
                <a:latin typeface="Museo Sans Cyrl 300" panose="02000000000000000000" pitchFamily="50" charset="-52"/>
              </a:rPr>
              <a:t> </a:t>
            </a:r>
            <a:r>
              <a:rPr lang="ru-RU" altLang="ru-RU" dirty="0" err="1">
                <a:latin typeface="Museo Sans Cyrl 300" panose="02000000000000000000" pitchFamily="50" charset="-52"/>
              </a:rPr>
              <a:t>комп’ютерних</a:t>
            </a:r>
            <a:r>
              <a:rPr lang="ru-RU" altLang="ru-RU" dirty="0">
                <a:latin typeface="Museo Sans Cyrl 300" panose="02000000000000000000" pitchFamily="50" charset="-52"/>
              </a:rPr>
              <a:t> систем</a:t>
            </a:r>
            <a:br>
              <a:rPr lang="ru-RU" altLang="ru-RU" dirty="0">
                <a:latin typeface="Museo Sans Cyrl 300" panose="02000000000000000000" pitchFamily="50" charset="-52"/>
              </a:rPr>
            </a:br>
            <a:r>
              <a:rPr lang="ru-RU" altLang="ru-RU" dirty="0">
                <a:latin typeface="Museo Sans Cyrl 300" panose="02000000000000000000" pitchFamily="50" charset="-52"/>
              </a:rPr>
              <a:t>Кафедра </a:t>
            </a:r>
            <a:r>
              <a:rPr lang="ru-RU" altLang="ru-RU" dirty="0" err="1">
                <a:latin typeface="Museo Sans Cyrl 300" panose="02000000000000000000" pitchFamily="50" charset="-52"/>
              </a:rPr>
              <a:t>інформаційних</a:t>
            </a:r>
            <a:r>
              <a:rPr lang="ru-RU" altLang="ru-RU" dirty="0">
                <a:latin typeface="Museo Sans Cyrl 300" panose="02000000000000000000" pitchFamily="50" charset="-52"/>
              </a:rPr>
              <a:t> систем	</a:t>
            </a:r>
            <a:endParaRPr lang="ru-RU" dirty="0">
              <a:latin typeface="Museo Sans Cyrl 300" panose="02000000000000000000" pitchFamily="50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CE606D-C02E-420C-9B1D-447335CB0649}"/>
              </a:ext>
            </a:extLst>
          </p:cNvPr>
          <p:cNvSpPr/>
          <p:nvPr/>
        </p:nvSpPr>
        <p:spPr>
          <a:xfrm>
            <a:off x="1798945" y="2573940"/>
            <a:ext cx="8594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4000" b="1" dirty="0"/>
              <a:t>Дякуємо за увагу!</a:t>
            </a:r>
            <a:br>
              <a:rPr lang="en-US" sz="4000" dirty="0"/>
            </a:br>
            <a:r>
              <a:rPr lang="ru-RU" altLang="ru-RU" sz="3200" dirty="0">
                <a:latin typeface="Museo Sans Cyrl 500" panose="02000000000000000000" pitchFamily="50" charset="-52"/>
              </a:rPr>
              <a:t>«</a:t>
            </a:r>
            <a:r>
              <a:rPr lang="ru-RU" altLang="ru-RU" sz="3200" dirty="0" err="1">
                <a:latin typeface="Museo Sans Cyrl 500" panose="02000000000000000000" pitchFamily="50" charset="-52"/>
              </a:rPr>
              <a:t>Додаток</a:t>
            </a:r>
            <a:r>
              <a:rPr lang="ru-RU" altLang="ru-RU" sz="3200" dirty="0">
                <a:latin typeface="Museo Sans Cyrl 500" panose="02000000000000000000" pitchFamily="50" charset="-52"/>
              </a:rPr>
              <a:t> </a:t>
            </a:r>
            <a:r>
              <a:rPr lang="en-US" altLang="ru-RU" sz="3200" dirty="0">
                <a:latin typeface="Museo Sans Cyrl 500" panose="02000000000000000000" pitchFamily="50" charset="-52"/>
              </a:rPr>
              <a:t>zero-waste </a:t>
            </a:r>
            <a:r>
              <a:rPr lang="uk-UA" altLang="ru-RU" sz="3200" dirty="0">
                <a:latin typeface="Museo Sans Cyrl 500" panose="02000000000000000000" pitchFamily="50" charset="-52"/>
              </a:rPr>
              <a:t>доставки - </a:t>
            </a:r>
            <a:r>
              <a:rPr lang="en-US" altLang="ru-RU" sz="3200" dirty="0">
                <a:latin typeface="Museo Sans Cyrl 500" panose="02000000000000000000" pitchFamily="50" charset="-52"/>
              </a:rPr>
              <a:t>Banka</a:t>
            </a:r>
            <a:r>
              <a:rPr lang="uk-UA" altLang="ru-RU" sz="3200" dirty="0">
                <a:latin typeface="Museo Sans Cyrl 500" panose="02000000000000000000" pitchFamily="50" charset="-52"/>
              </a:rPr>
              <a:t>»</a:t>
            </a:r>
            <a:endParaRPr lang="ru-RU" sz="3200" dirty="0">
              <a:latin typeface="Museo Sans Cyrl 500" panose="02000000000000000000" pitchFamily="50" charset="-52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962E9C-5469-4468-A47F-20035FF004C1}"/>
              </a:ext>
            </a:extLst>
          </p:cNvPr>
          <p:cNvSpPr/>
          <p:nvPr/>
        </p:nvSpPr>
        <p:spPr>
          <a:xfrm>
            <a:off x="5244445" y="50441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ru-RU" altLang="ru-RU" b="1" dirty="0">
                <a:latin typeface="Museo Sans Cyrl 500" panose="02000000000000000000" pitchFamily="50" charset="-52"/>
              </a:rPr>
              <a:t>Команда:</a:t>
            </a:r>
            <a:r>
              <a:rPr lang="en-US" altLang="ru-RU" b="1" dirty="0">
                <a:latin typeface="Museo Sans Cyrl 500" panose="02000000000000000000" pitchFamily="50" charset="-52"/>
              </a:rPr>
              <a:t> </a:t>
            </a:r>
            <a:endParaRPr lang="uk-UA" altLang="ru-RU" b="1" dirty="0">
              <a:latin typeface="Museo Sans Cyrl 500" panose="02000000000000000000" pitchFamily="50" charset="-52"/>
            </a:endParaRPr>
          </a:p>
          <a:p>
            <a:pPr algn="r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uk-UA" altLang="ru-RU" b="1" dirty="0" err="1">
                <a:latin typeface="Museo Sans Cyrl 500" panose="02000000000000000000" pitchFamily="50" charset="-52"/>
              </a:rPr>
              <a:t>Боголюк</a:t>
            </a:r>
            <a:r>
              <a:rPr lang="uk-UA" altLang="ru-RU" b="1" dirty="0">
                <a:latin typeface="Museo Sans Cyrl 500" panose="02000000000000000000" pitchFamily="50" charset="-52"/>
              </a:rPr>
              <a:t> К.</a:t>
            </a:r>
          </a:p>
          <a:p>
            <a:pPr algn="r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uk-UA" altLang="ru-RU" b="1" dirty="0" err="1">
                <a:latin typeface="Museo Sans Cyrl 500" panose="02000000000000000000" pitchFamily="50" charset="-52"/>
              </a:rPr>
              <a:t>Літвіненко</a:t>
            </a:r>
            <a:r>
              <a:rPr lang="uk-UA" altLang="ru-RU" b="1" dirty="0">
                <a:latin typeface="Museo Sans Cyrl 500" panose="02000000000000000000" pitchFamily="50" charset="-52"/>
              </a:rPr>
              <a:t> Г. О.</a:t>
            </a:r>
          </a:p>
          <a:p>
            <a:pPr algn="r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ru-RU" altLang="ru-RU" b="1" dirty="0">
                <a:latin typeface="Museo Sans Cyrl 500" panose="02000000000000000000" pitchFamily="50" charset="-52"/>
              </a:rPr>
              <a:t>(</a:t>
            </a:r>
            <a:r>
              <a:rPr lang="ru-RU" altLang="ru-RU" b="1" dirty="0" err="1">
                <a:latin typeface="Museo Sans Cyrl 500" panose="02000000000000000000" pitchFamily="50" charset="-52"/>
              </a:rPr>
              <a:t>група</a:t>
            </a:r>
            <a:r>
              <a:rPr lang="ru-RU" altLang="ru-RU" b="1" dirty="0">
                <a:latin typeface="Museo Sans Cyrl 500" panose="02000000000000000000" pitchFamily="50" charset="-52"/>
              </a:rPr>
              <a:t> НАІ-196)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30A3FB3-7F72-4144-807A-DEBC5DCE15B0}"/>
              </a:ext>
            </a:extLst>
          </p:cNvPr>
          <p:cNvSpPr/>
          <p:nvPr/>
        </p:nvSpPr>
        <p:spPr>
          <a:xfrm>
            <a:off x="1376280" y="380745"/>
            <a:ext cx="1264511" cy="1264511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595911DB-58E4-4188-A467-394B4EE24E78}"/>
              </a:ext>
            </a:extLst>
          </p:cNvPr>
          <p:cNvSpPr/>
          <p:nvPr/>
        </p:nvSpPr>
        <p:spPr>
          <a:xfrm>
            <a:off x="8580216" y="-1446177"/>
            <a:ext cx="4837077" cy="4837077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1496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136</Words>
  <Application>Microsoft Office PowerPoint</Application>
  <PresentationFormat>Широкоэкранный</PresentationFormat>
  <Paragraphs>37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Museo Sans Cyrl 300</vt:lpstr>
      <vt:lpstr>Museo Sans Cyrl 500</vt:lpstr>
      <vt:lpstr>Museo Sans Cyrl 700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Катерина Боголюк</dc:creator>
  <cp:lastModifiedBy>Катерина Боголюк</cp:lastModifiedBy>
  <cp:revision>7</cp:revision>
  <dcterms:created xsi:type="dcterms:W3CDTF">2021-10-26T14:32:40Z</dcterms:created>
  <dcterms:modified xsi:type="dcterms:W3CDTF">2021-10-26T15:44:02Z</dcterms:modified>
</cp:coreProperties>
</file>