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d086b64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d086b64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d086b64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d086b64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d051466f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d051466f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086b64c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d086b64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051466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d051466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051466f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d051466f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d051466f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d051466f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tudentorganizer.u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prnewswire.com/news-releases/new-survey-only-4-in-10-us-college-students-feel-well-prepared-for-their-future-careers-perceptions-of-preparedness-vary-widely-by-gender-300673870.html#:~:tex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Planner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Kate Borowy - Individual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Project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82425" y="1959175"/>
            <a:ext cx="3469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planner for college students with the following: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To-Do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Repeatable Routines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Calendar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Simplistic design 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5324100" y="2180875"/>
            <a:ext cx="3012300" cy="26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54% of college students believe that being organized would improve their grades.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-McGraw Hill Education Workforce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used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Library: React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Database: Firebase- Firestore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Hosting: Firebase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Languages: Javascript, CSS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625" y="1127650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5125" y="2842150"/>
            <a:ext cx="1644651" cy="164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2002" y="313225"/>
            <a:ext cx="3368874" cy="238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Goals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682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 CSS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 React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Experience with Databases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212" y="3317826"/>
            <a:ext cx="5057570" cy="11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011800" y="1567550"/>
            <a:ext cx="3560100" cy="33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Login: User cannot save edits to personal account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Routine: Could not make changes when adding a new routine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Calendar: Notes section will not change when you click a past date on the calendar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 txBox="1"/>
          <p:nvPr/>
        </p:nvSpPr>
        <p:spPr>
          <a:xfrm>
            <a:off x="4730000" y="1567550"/>
            <a:ext cx="38421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Fixed? : No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Fixed? : Yes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Fixed? No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this Semester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525125" y="1803425"/>
            <a:ext cx="4245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Fix user database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Alter Calendar to show what days have notes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Notes section changes when clicking on past or future days on calendar</a:t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475" y="1466200"/>
            <a:ext cx="3148349" cy="314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idx="4294967295" type="body"/>
          </p:nvPr>
        </p:nvSpPr>
        <p:spPr>
          <a:xfrm>
            <a:off x="523225" y="2571750"/>
            <a:ext cx="7038900" cy="20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Website: 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https://studentorganizer.us/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Reed, Tyler. "New Survey: Only 4 in 10 U.S. College Students Feel Well-Prepared for Their Future Careers." </a:t>
            </a:r>
            <a:r>
              <a:rPr i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 Newswire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McGraw-Hill Education, </a:t>
            </a: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www.prnewswire.com/news-releases/new-survey-only-4-in-10-us-college-students-feel-well-prepared-for-their-future-careers-perceptions-of-preparedness-vary-widely-by-gender-300673870.html#:~:tex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