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49F171-0660-4E29-B13C-0080CAD073E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C9FCBD-5B2A-40B4-AF3B-CA28E1CC4EF8}">
      <dgm:prSet/>
      <dgm:spPr/>
      <dgm:t>
        <a:bodyPr/>
        <a:lstStyle/>
        <a:p>
          <a:r>
            <a:rPr lang="en-US"/>
            <a:t>YEAR</a:t>
          </a:r>
        </a:p>
      </dgm:t>
    </dgm:pt>
    <dgm:pt modelId="{B6D6749D-2484-4416-9A8B-29F7635ED9DF}" type="parTrans" cxnId="{97F02991-590A-4664-8BB5-6C1496A737AA}">
      <dgm:prSet/>
      <dgm:spPr/>
      <dgm:t>
        <a:bodyPr/>
        <a:lstStyle/>
        <a:p>
          <a:endParaRPr lang="en-US"/>
        </a:p>
      </dgm:t>
    </dgm:pt>
    <dgm:pt modelId="{2172F7A9-12D1-442A-ACCE-FC186FFFD38F}" type="sibTrans" cxnId="{97F02991-590A-4664-8BB5-6C1496A737AA}">
      <dgm:prSet/>
      <dgm:spPr/>
      <dgm:t>
        <a:bodyPr/>
        <a:lstStyle/>
        <a:p>
          <a:endParaRPr lang="en-US"/>
        </a:p>
      </dgm:t>
    </dgm:pt>
    <dgm:pt modelId="{A9FCE2A8-D3F0-4AA6-A8DC-12BAD2167273}">
      <dgm:prSet/>
      <dgm:spPr/>
      <dgm:t>
        <a:bodyPr/>
        <a:lstStyle/>
        <a:p>
          <a:r>
            <a:rPr lang="en-US"/>
            <a:t>TOURNAMENT</a:t>
          </a:r>
        </a:p>
      </dgm:t>
    </dgm:pt>
    <dgm:pt modelId="{DD9AAB01-20E2-48C1-B0DF-52EF3D1ABA64}" type="parTrans" cxnId="{089421CA-3C3C-4058-9E66-519BB364D51A}">
      <dgm:prSet/>
      <dgm:spPr/>
      <dgm:t>
        <a:bodyPr/>
        <a:lstStyle/>
        <a:p>
          <a:endParaRPr lang="en-US"/>
        </a:p>
      </dgm:t>
    </dgm:pt>
    <dgm:pt modelId="{23DFFD3C-9337-482D-81CC-915D3E0BFEAC}" type="sibTrans" cxnId="{089421CA-3C3C-4058-9E66-519BB364D51A}">
      <dgm:prSet/>
      <dgm:spPr/>
      <dgm:t>
        <a:bodyPr/>
        <a:lstStyle/>
        <a:p>
          <a:endParaRPr lang="en-US"/>
        </a:p>
      </dgm:t>
    </dgm:pt>
    <dgm:pt modelId="{07B25FA5-40C9-4872-A7F8-1ADA1F8DABD9}">
      <dgm:prSet/>
      <dgm:spPr/>
      <dgm:t>
        <a:bodyPr/>
        <a:lstStyle/>
        <a:p>
          <a:r>
            <a:rPr lang="en-US"/>
            <a:t>WINNER</a:t>
          </a:r>
        </a:p>
      </dgm:t>
    </dgm:pt>
    <dgm:pt modelId="{42D5D29B-D91C-42FE-8AE1-46E9157C3DDB}" type="parTrans" cxnId="{857F9EB5-1375-4551-AB88-81E34FB0B092}">
      <dgm:prSet/>
      <dgm:spPr/>
      <dgm:t>
        <a:bodyPr/>
        <a:lstStyle/>
        <a:p>
          <a:endParaRPr lang="en-US"/>
        </a:p>
      </dgm:t>
    </dgm:pt>
    <dgm:pt modelId="{45E26EBB-FAD0-4E3E-BF5C-3068BC4B76ED}" type="sibTrans" cxnId="{857F9EB5-1375-4551-AB88-81E34FB0B092}">
      <dgm:prSet/>
      <dgm:spPr/>
      <dgm:t>
        <a:bodyPr/>
        <a:lstStyle/>
        <a:p>
          <a:endParaRPr lang="en-US"/>
        </a:p>
      </dgm:t>
    </dgm:pt>
    <dgm:pt modelId="{BEC9A3B0-5C8D-4D07-AE3B-3C0CEC706E41}">
      <dgm:prSet/>
      <dgm:spPr/>
      <dgm:t>
        <a:bodyPr/>
        <a:lstStyle/>
        <a:p>
          <a:r>
            <a:rPr lang="en-US"/>
            <a:t>RUNNER-UP</a:t>
          </a:r>
        </a:p>
      </dgm:t>
    </dgm:pt>
    <dgm:pt modelId="{05EF3E55-32BC-49DB-8504-24EAB802C90C}" type="parTrans" cxnId="{3451ADD7-CC78-4DF8-9846-CE6E5B2E579F}">
      <dgm:prSet/>
      <dgm:spPr/>
      <dgm:t>
        <a:bodyPr/>
        <a:lstStyle/>
        <a:p>
          <a:endParaRPr lang="en-US"/>
        </a:p>
      </dgm:t>
    </dgm:pt>
    <dgm:pt modelId="{55D5E6A3-F379-4D84-BD5D-11523D760D9E}" type="sibTrans" cxnId="{3451ADD7-CC78-4DF8-9846-CE6E5B2E579F}">
      <dgm:prSet/>
      <dgm:spPr/>
      <dgm:t>
        <a:bodyPr/>
        <a:lstStyle/>
        <a:p>
          <a:endParaRPr lang="en-US"/>
        </a:p>
      </dgm:t>
    </dgm:pt>
    <dgm:pt modelId="{ACC31A54-79B9-4601-8DB2-55B997827CE5}">
      <dgm:prSet/>
      <dgm:spPr/>
      <dgm:t>
        <a:bodyPr/>
        <a:lstStyle/>
        <a:p>
          <a:r>
            <a:rPr lang="en-US"/>
            <a:t>WINNER NATIONALITY</a:t>
          </a:r>
        </a:p>
      </dgm:t>
    </dgm:pt>
    <dgm:pt modelId="{9DBDCF76-58BA-4D3C-A179-8ED121853EEF}" type="parTrans" cxnId="{7C5EF1F4-2208-4BBC-A1C6-D76DD47AD42C}">
      <dgm:prSet/>
      <dgm:spPr/>
      <dgm:t>
        <a:bodyPr/>
        <a:lstStyle/>
        <a:p>
          <a:endParaRPr lang="en-US"/>
        </a:p>
      </dgm:t>
    </dgm:pt>
    <dgm:pt modelId="{D768C927-7695-4983-A478-6FCD4DED57ED}" type="sibTrans" cxnId="{7C5EF1F4-2208-4BBC-A1C6-D76DD47AD42C}">
      <dgm:prSet/>
      <dgm:spPr/>
      <dgm:t>
        <a:bodyPr/>
        <a:lstStyle/>
        <a:p>
          <a:endParaRPr lang="en-US"/>
        </a:p>
      </dgm:t>
    </dgm:pt>
    <dgm:pt modelId="{F1C775E3-8A7C-4B76-89C7-8B7B48EA265F}">
      <dgm:prSet/>
      <dgm:spPr/>
      <dgm:t>
        <a:bodyPr/>
        <a:lstStyle/>
        <a:p>
          <a:r>
            <a:rPr lang="en-US"/>
            <a:t>WINNER ATP RANKING</a:t>
          </a:r>
        </a:p>
      </dgm:t>
    </dgm:pt>
    <dgm:pt modelId="{B6DB878E-9836-41D1-AD4E-FA092374AA73}" type="parTrans" cxnId="{D4806B71-6BB9-49CB-8B73-A0269A3E41D2}">
      <dgm:prSet/>
      <dgm:spPr/>
      <dgm:t>
        <a:bodyPr/>
        <a:lstStyle/>
        <a:p>
          <a:endParaRPr lang="en-US"/>
        </a:p>
      </dgm:t>
    </dgm:pt>
    <dgm:pt modelId="{ECE5222C-70BF-438B-94B2-58F41364E276}" type="sibTrans" cxnId="{D4806B71-6BB9-49CB-8B73-A0269A3E41D2}">
      <dgm:prSet/>
      <dgm:spPr/>
      <dgm:t>
        <a:bodyPr/>
        <a:lstStyle/>
        <a:p>
          <a:endParaRPr lang="en-US"/>
        </a:p>
      </dgm:t>
    </dgm:pt>
    <dgm:pt modelId="{8F645791-EAC6-46DE-9D93-FB496B9988BF}">
      <dgm:prSet/>
      <dgm:spPr/>
      <dgm:t>
        <a:bodyPr/>
        <a:lstStyle/>
        <a:p>
          <a:r>
            <a:rPr lang="en-US"/>
            <a:t>RUNNER-UP ATP RANKING</a:t>
          </a:r>
        </a:p>
      </dgm:t>
    </dgm:pt>
    <dgm:pt modelId="{2CC344FD-2634-4724-9E2C-839752E654EC}" type="parTrans" cxnId="{879666F6-9772-4708-B428-F558854728CA}">
      <dgm:prSet/>
      <dgm:spPr/>
      <dgm:t>
        <a:bodyPr/>
        <a:lstStyle/>
        <a:p>
          <a:endParaRPr lang="en-US"/>
        </a:p>
      </dgm:t>
    </dgm:pt>
    <dgm:pt modelId="{A1E7490D-A539-422B-BC48-53185664C233}" type="sibTrans" cxnId="{879666F6-9772-4708-B428-F558854728CA}">
      <dgm:prSet/>
      <dgm:spPr/>
      <dgm:t>
        <a:bodyPr/>
        <a:lstStyle/>
        <a:p>
          <a:endParaRPr lang="en-US"/>
        </a:p>
      </dgm:t>
    </dgm:pt>
    <dgm:pt modelId="{EC23A650-DBFC-4B41-B205-833F2924A2C9}">
      <dgm:prSet/>
      <dgm:spPr/>
      <dgm:t>
        <a:bodyPr/>
        <a:lstStyle/>
        <a:p>
          <a:r>
            <a:rPr lang="en-US"/>
            <a:t>WINNER LEFT OR RIGHT-HANDED</a:t>
          </a:r>
        </a:p>
      </dgm:t>
    </dgm:pt>
    <dgm:pt modelId="{68F97CBB-C94A-4CA1-A00A-F1BAAF03144A}" type="parTrans" cxnId="{10BA7011-5025-4F6A-A054-8F173AE265FB}">
      <dgm:prSet/>
      <dgm:spPr/>
      <dgm:t>
        <a:bodyPr/>
        <a:lstStyle/>
        <a:p>
          <a:endParaRPr lang="en-US"/>
        </a:p>
      </dgm:t>
    </dgm:pt>
    <dgm:pt modelId="{9B34A0CC-B15F-40E8-92C4-1743520002A1}" type="sibTrans" cxnId="{10BA7011-5025-4F6A-A054-8F173AE265FB}">
      <dgm:prSet/>
      <dgm:spPr/>
      <dgm:t>
        <a:bodyPr/>
        <a:lstStyle/>
        <a:p>
          <a:endParaRPr lang="en-US"/>
        </a:p>
      </dgm:t>
    </dgm:pt>
    <dgm:pt modelId="{462EA2E8-5DF1-442C-83DC-83B85ED8AE60}">
      <dgm:prSet/>
      <dgm:spPr/>
      <dgm:t>
        <a:bodyPr/>
        <a:lstStyle/>
        <a:p>
          <a:r>
            <a:rPr lang="en-US"/>
            <a:t>TOURNAMENT SURFACE</a:t>
          </a:r>
        </a:p>
      </dgm:t>
    </dgm:pt>
    <dgm:pt modelId="{AB392C6E-5B98-4EF6-BD5D-58B7EFC092B2}" type="parTrans" cxnId="{F35696EF-305E-4D1A-A499-29E2A8EAACEE}">
      <dgm:prSet/>
      <dgm:spPr/>
      <dgm:t>
        <a:bodyPr/>
        <a:lstStyle/>
        <a:p>
          <a:endParaRPr lang="en-US"/>
        </a:p>
      </dgm:t>
    </dgm:pt>
    <dgm:pt modelId="{FE7C360A-1A27-4518-B879-550306005DAA}" type="sibTrans" cxnId="{F35696EF-305E-4D1A-A499-29E2A8EAACEE}">
      <dgm:prSet/>
      <dgm:spPr/>
      <dgm:t>
        <a:bodyPr/>
        <a:lstStyle/>
        <a:p>
          <a:endParaRPr lang="en-US"/>
        </a:p>
      </dgm:t>
    </dgm:pt>
    <dgm:pt modelId="{E8866E1E-455B-432E-9F5C-089530EF38EC}">
      <dgm:prSet/>
      <dgm:spPr/>
      <dgm:t>
        <a:bodyPr/>
        <a:lstStyle/>
        <a:p>
          <a:r>
            <a:rPr lang="en-US"/>
            <a:t>WINNER PRIZE</a:t>
          </a:r>
        </a:p>
      </dgm:t>
    </dgm:pt>
    <dgm:pt modelId="{74A2BBEE-6019-4974-A7F7-D8F8F76A949D}" type="parTrans" cxnId="{3D6962D1-4BF5-471B-8026-4A5885BABBD4}">
      <dgm:prSet/>
      <dgm:spPr/>
      <dgm:t>
        <a:bodyPr/>
        <a:lstStyle/>
        <a:p>
          <a:endParaRPr lang="en-US"/>
        </a:p>
      </dgm:t>
    </dgm:pt>
    <dgm:pt modelId="{C4109588-1B0C-48E5-A199-04DC08ECB5A0}" type="sibTrans" cxnId="{3D6962D1-4BF5-471B-8026-4A5885BABBD4}">
      <dgm:prSet/>
      <dgm:spPr/>
      <dgm:t>
        <a:bodyPr/>
        <a:lstStyle/>
        <a:p>
          <a:endParaRPr lang="en-US"/>
        </a:p>
      </dgm:t>
    </dgm:pt>
    <dgm:pt modelId="{24B0D8A3-60D4-5147-9C56-E6CCECCDD052}" type="pres">
      <dgm:prSet presAssocID="{0F49F171-0660-4E29-B13C-0080CAD073E0}" presName="vert0" presStyleCnt="0">
        <dgm:presLayoutVars>
          <dgm:dir/>
          <dgm:animOne val="branch"/>
          <dgm:animLvl val="lvl"/>
        </dgm:presLayoutVars>
      </dgm:prSet>
      <dgm:spPr/>
    </dgm:pt>
    <dgm:pt modelId="{089C10A8-7BD5-7A49-9F02-340DC98CEE4F}" type="pres">
      <dgm:prSet presAssocID="{19C9FCBD-5B2A-40B4-AF3B-CA28E1CC4EF8}" presName="thickLine" presStyleLbl="alignNode1" presStyleIdx="0" presStyleCnt="10"/>
      <dgm:spPr/>
    </dgm:pt>
    <dgm:pt modelId="{123C969D-F16F-9D45-BF28-F3797135DB9E}" type="pres">
      <dgm:prSet presAssocID="{19C9FCBD-5B2A-40B4-AF3B-CA28E1CC4EF8}" presName="horz1" presStyleCnt="0"/>
      <dgm:spPr/>
    </dgm:pt>
    <dgm:pt modelId="{52F35AB8-AE08-E14C-9C57-8151BF89401F}" type="pres">
      <dgm:prSet presAssocID="{19C9FCBD-5B2A-40B4-AF3B-CA28E1CC4EF8}" presName="tx1" presStyleLbl="revTx" presStyleIdx="0" presStyleCnt="10"/>
      <dgm:spPr/>
    </dgm:pt>
    <dgm:pt modelId="{3644256D-E29C-3F45-965C-7B5DE2A3D066}" type="pres">
      <dgm:prSet presAssocID="{19C9FCBD-5B2A-40B4-AF3B-CA28E1CC4EF8}" presName="vert1" presStyleCnt="0"/>
      <dgm:spPr/>
    </dgm:pt>
    <dgm:pt modelId="{27E3F0D5-D9BA-AA45-AE20-FAEFAB7A3AE4}" type="pres">
      <dgm:prSet presAssocID="{A9FCE2A8-D3F0-4AA6-A8DC-12BAD2167273}" presName="thickLine" presStyleLbl="alignNode1" presStyleIdx="1" presStyleCnt="10"/>
      <dgm:spPr/>
    </dgm:pt>
    <dgm:pt modelId="{7BFE97F4-BE5B-4B48-ACDD-B7E872956921}" type="pres">
      <dgm:prSet presAssocID="{A9FCE2A8-D3F0-4AA6-A8DC-12BAD2167273}" presName="horz1" presStyleCnt="0"/>
      <dgm:spPr/>
    </dgm:pt>
    <dgm:pt modelId="{332DEAE4-6DB3-4B43-BE10-804CBEF25567}" type="pres">
      <dgm:prSet presAssocID="{A9FCE2A8-D3F0-4AA6-A8DC-12BAD2167273}" presName="tx1" presStyleLbl="revTx" presStyleIdx="1" presStyleCnt="10"/>
      <dgm:spPr/>
    </dgm:pt>
    <dgm:pt modelId="{3D1E88A3-A7D3-504B-8583-7AA823FC770C}" type="pres">
      <dgm:prSet presAssocID="{A9FCE2A8-D3F0-4AA6-A8DC-12BAD2167273}" presName="vert1" presStyleCnt="0"/>
      <dgm:spPr/>
    </dgm:pt>
    <dgm:pt modelId="{9B231CC6-8615-834D-A7BE-5068DC7AC4D6}" type="pres">
      <dgm:prSet presAssocID="{07B25FA5-40C9-4872-A7F8-1ADA1F8DABD9}" presName="thickLine" presStyleLbl="alignNode1" presStyleIdx="2" presStyleCnt="10"/>
      <dgm:spPr/>
    </dgm:pt>
    <dgm:pt modelId="{A26F814C-2289-0E45-AEF7-2662CB805E9B}" type="pres">
      <dgm:prSet presAssocID="{07B25FA5-40C9-4872-A7F8-1ADA1F8DABD9}" presName="horz1" presStyleCnt="0"/>
      <dgm:spPr/>
    </dgm:pt>
    <dgm:pt modelId="{D4BC5AE0-333B-8842-B7B8-43D812883103}" type="pres">
      <dgm:prSet presAssocID="{07B25FA5-40C9-4872-A7F8-1ADA1F8DABD9}" presName="tx1" presStyleLbl="revTx" presStyleIdx="2" presStyleCnt="10"/>
      <dgm:spPr/>
    </dgm:pt>
    <dgm:pt modelId="{57B2D07C-76E8-EE45-B85A-BCDC98B5AB76}" type="pres">
      <dgm:prSet presAssocID="{07B25FA5-40C9-4872-A7F8-1ADA1F8DABD9}" presName="vert1" presStyleCnt="0"/>
      <dgm:spPr/>
    </dgm:pt>
    <dgm:pt modelId="{797AB408-9CF9-6149-876E-8AFA7373696F}" type="pres">
      <dgm:prSet presAssocID="{BEC9A3B0-5C8D-4D07-AE3B-3C0CEC706E41}" presName="thickLine" presStyleLbl="alignNode1" presStyleIdx="3" presStyleCnt="10"/>
      <dgm:spPr/>
    </dgm:pt>
    <dgm:pt modelId="{B672833C-5FAA-6947-B777-EE20FC419D87}" type="pres">
      <dgm:prSet presAssocID="{BEC9A3B0-5C8D-4D07-AE3B-3C0CEC706E41}" presName="horz1" presStyleCnt="0"/>
      <dgm:spPr/>
    </dgm:pt>
    <dgm:pt modelId="{00621D71-3CA1-BE46-8379-F136F7C8F64A}" type="pres">
      <dgm:prSet presAssocID="{BEC9A3B0-5C8D-4D07-AE3B-3C0CEC706E41}" presName="tx1" presStyleLbl="revTx" presStyleIdx="3" presStyleCnt="10"/>
      <dgm:spPr/>
    </dgm:pt>
    <dgm:pt modelId="{664AFB4A-DC94-ED41-BE44-7C36CB5E8C56}" type="pres">
      <dgm:prSet presAssocID="{BEC9A3B0-5C8D-4D07-AE3B-3C0CEC706E41}" presName="vert1" presStyleCnt="0"/>
      <dgm:spPr/>
    </dgm:pt>
    <dgm:pt modelId="{8D2C4D71-C851-EF40-961C-E75009C7F887}" type="pres">
      <dgm:prSet presAssocID="{ACC31A54-79B9-4601-8DB2-55B997827CE5}" presName="thickLine" presStyleLbl="alignNode1" presStyleIdx="4" presStyleCnt="10"/>
      <dgm:spPr/>
    </dgm:pt>
    <dgm:pt modelId="{8BDDF645-0C0A-D748-83A9-6AD6B692B94F}" type="pres">
      <dgm:prSet presAssocID="{ACC31A54-79B9-4601-8DB2-55B997827CE5}" presName="horz1" presStyleCnt="0"/>
      <dgm:spPr/>
    </dgm:pt>
    <dgm:pt modelId="{B273687B-3A03-0741-9881-5DAFA9A4A9EE}" type="pres">
      <dgm:prSet presAssocID="{ACC31A54-79B9-4601-8DB2-55B997827CE5}" presName="tx1" presStyleLbl="revTx" presStyleIdx="4" presStyleCnt="10"/>
      <dgm:spPr/>
    </dgm:pt>
    <dgm:pt modelId="{D8B3B171-AF2E-3740-A414-63F34C32D2B7}" type="pres">
      <dgm:prSet presAssocID="{ACC31A54-79B9-4601-8DB2-55B997827CE5}" presName="vert1" presStyleCnt="0"/>
      <dgm:spPr/>
    </dgm:pt>
    <dgm:pt modelId="{BC3E973E-989B-F344-B7ED-4F429A4D2ED5}" type="pres">
      <dgm:prSet presAssocID="{F1C775E3-8A7C-4B76-89C7-8B7B48EA265F}" presName="thickLine" presStyleLbl="alignNode1" presStyleIdx="5" presStyleCnt="10"/>
      <dgm:spPr/>
    </dgm:pt>
    <dgm:pt modelId="{E502E53D-805D-3245-8AE1-3C9C0D7D0B19}" type="pres">
      <dgm:prSet presAssocID="{F1C775E3-8A7C-4B76-89C7-8B7B48EA265F}" presName="horz1" presStyleCnt="0"/>
      <dgm:spPr/>
    </dgm:pt>
    <dgm:pt modelId="{42C5E7E1-D5C5-0642-8DA7-D61EF4876A34}" type="pres">
      <dgm:prSet presAssocID="{F1C775E3-8A7C-4B76-89C7-8B7B48EA265F}" presName="tx1" presStyleLbl="revTx" presStyleIdx="5" presStyleCnt="10"/>
      <dgm:spPr/>
    </dgm:pt>
    <dgm:pt modelId="{FBDC0BAC-4A3B-8249-9588-167B1ECCEB92}" type="pres">
      <dgm:prSet presAssocID="{F1C775E3-8A7C-4B76-89C7-8B7B48EA265F}" presName="vert1" presStyleCnt="0"/>
      <dgm:spPr/>
    </dgm:pt>
    <dgm:pt modelId="{A1610E1B-ECAC-8742-A156-6804BD575E88}" type="pres">
      <dgm:prSet presAssocID="{8F645791-EAC6-46DE-9D93-FB496B9988BF}" presName="thickLine" presStyleLbl="alignNode1" presStyleIdx="6" presStyleCnt="10"/>
      <dgm:spPr/>
    </dgm:pt>
    <dgm:pt modelId="{A967F295-34C5-244F-AE3B-B850873A8DC5}" type="pres">
      <dgm:prSet presAssocID="{8F645791-EAC6-46DE-9D93-FB496B9988BF}" presName="horz1" presStyleCnt="0"/>
      <dgm:spPr/>
    </dgm:pt>
    <dgm:pt modelId="{1C61E5DB-3D12-C84C-8A77-3D753A0DE323}" type="pres">
      <dgm:prSet presAssocID="{8F645791-EAC6-46DE-9D93-FB496B9988BF}" presName="tx1" presStyleLbl="revTx" presStyleIdx="6" presStyleCnt="10"/>
      <dgm:spPr/>
    </dgm:pt>
    <dgm:pt modelId="{40758C7F-0E95-AB4C-949D-AF3D2FFEBB72}" type="pres">
      <dgm:prSet presAssocID="{8F645791-EAC6-46DE-9D93-FB496B9988BF}" presName="vert1" presStyleCnt="0"/>
      <dgm:spPr/>
    </dgm:pt>
    <dgm:pt modelId="{C4622DD9-EA58-CF46-8B63-E4D04FEB1AC3}" type="pres">
      <dgm:prSet presAssocID="{EC23A650-DBFC-4B41-B205-833F2924A2C9}" presName="thickLine" presStyleLbl="alignNode1" presStyleIdx="7" presStyleCnt="10"/>
      <dgm:spPr/>
    </dgm:pt>
    <dgm:pt modelId="{2CC18E6A-3362-9442-8CE9-D9FCE336CA94}" type="pres">
      <dgm:prSet presAssocID="{EC23A650-DBFC-4B41-B205-833F2924A2C9}" presName="horz1" presStyleCnt="0"/>
      <dgm:spPr/>
    </dgm:pt>
    <dgm:pt modelId="{32976926-B497-F843-BB5E-58B5BB49E09E}" type="pres">
      <dgm:prSet presAssocID="{EC23A650-DBFC-4B41-B205-833F2924A2C9}" presName="tx1" presStyleLbl="revTx" presStyleIdx="7" presStyleCnt="10"/>
      <dgm:spPr/>
    </dgm:pt>
    <dgm:pt modelId="{7F6FA488-ABA7-BA46-9268-5CC79A8B43DE}" type="pres">
      <dgm:prSet presAssocID="{EC23A650-DBFC-4B41-B205-833F2924A2C9}" presName="vert1" presStyleCnt="0"/>
      <dgm:spPr/>
    </dgm:pt>
    <dgm:pt modelId="{A61D1E45-61FD-E34F-B3FE-B0482147EB16}" type="pres">
      <dgm:prSet presAssocID="{462EA2E8-5DF1-442C-83DC-83B85ED8AE60}" presName="thickLine" presStyleLbl="alignNode1" presStyleIdx="8" presStyleCnt="10"/>
      <dgm:spPr/>
    </dgm:pt>
    <dgm:pt modelId="{34E4829A-E574-8E4E-995C-9CC7C9C46345}" type="pres">
      <dgm:prSet presAssocID="{462EA2E8-5DF1-442C-83DC-83B85ED8AE60}" presName="horz1" presStyleCnt="0"/>
      <dgm:spPr/>
    </dgm:pt>
    <dgm:pt modelId="{E8D85398-FBD8-8942-9618-BDA07C32402B}" type="pres">
      <dgm:prSet presAssocID="{462EA2E8-5DF1-442C-83DC-83B85ED8AE60}" presName="tx1" presStyleLbl="revTx" presStyleIdx="8" presStyleCnt="10"/>
      <dgm:spPr/>
    </dgm:pt>
    <dgm:pt modelId="{BADDFEE1-0413-1248-9896-C7CF74E8467E}" type="pres">
      <dgm:prSet presAssocID="{462EA2E8-5DF1-442C-83DC-83B85ED8AE60}" presName="vert1" presStyleCnt="0"/>
      <dgm:spPr/>
    </dgm:pt>
    <dgm:pt modelId="{C5F81FF7-F635-3045-A027-4B5F370E9E38}" type="pres">
      <dgm:prSet presAssocID="{E8866E1E-455B-432E-9F5C-089530EF38EC}" presName="thickLine" presStyleLbl="alignNode1" presStyleIdx="9" presStyleCnt="10"/>
      <dgm:spPr/>
    </dgm:pt>
    <dgm:pt modelId="{86111493-39D0-A945-95C7-1275005A5083}" type="pres">
      <dgm:prSet presAssocID="{E8866E1E-455B-432E-9F5C-089530EF38EC}" presName="horz1" presStyleCnt="0"/>
      <dgm:spPr/>
    </dgm:pt>
    <dgm:pt modelId="{EA32B039-5998-D24C-A141-B4042AFFD7DF}" type="pres">
      <dgm:prSet presAssocID="{E8866E1E-455B-432E-9F5C-089530EF38EC}" presName="tx1" presStyleLbl="revTx" presStyleIdx="9" presStyleCnt="10"/>
      <dgm:spPr/>
    </dgm:pt>
    <dgm:pt modelId="{708FF148-D6B6-B844-8C71-702A1A044376}" type="pres">
      <dgm:prSet presAssocID="{E8866E1E-455B-432E-9F5C-089530EF38EC}" presName="vert1" presStyleCnt="0"/>
      <dgm:spPr/>
    </dgm:pt>
  </dgm:ptLst>
  <dgm:cxnLst>
    <dgm:cxn modelId="{41A5F604-EC0E-C44C-92D1-081FE72B1571}" type="presOf" srcId="{8F645791-EAC6-46DE-9D93-FB496B9988BF}" destId="{1C61E5DB-3D12-C84C-8A77-3D753A0DE323}" srcOrd="0" destOrd="0" presId="urn:microsoft.com/office/officeart/2008/layout/LinedList"/>
    <dgm:cxn modelId="{10BA7011-5025-4F6A-A054-8F173AE265FB}" srcId="{0F49F171-0660-4E29-B13C-0080CAD073E0}" destId="{EC23A650-DBFC-4B41-B205-833F2924A2C9}" srcOrd="7" destOrd="0" parTransId="{68F97CBB-C94A-4CA1-A00A-F1BAAF03144A}" sibTransId="{9B34A0CC-B15F-40E8-92C4-1743520002A1}"/>
    <dgm:cxn modelId="{A678B431-6752-6245-B590-EA5AC7101B57}" type="presOf" srcId="{462EA2E8-5DF1-442C-83DC-83B85ED8AE60}" destId="{E8D85398-FBD8-8942-9618-BDA07C32402B}" srcOrd="0" destOrd="0" presId="urn:microsoft.com/office/officeart/2008/layout/LinedList"/>
    <dgm:cxn modelId="{DACAF64C-69F3-7547-A8B5-4A876DE2A680}" type="presOf" srcId="{ACC31A54-79B9-4601-8DB2-55B997827CE5}" destId="{B273687B-3A03-0741-9881-5DAFA9A4A9EE}" srcOrd="0" destOrd="0" presId="urn:microsoft.com/office/officeart/2008/layout/LinedList"/>
    <dgm:cxn modelId="{DBA71B5C-9B02-074E-A24C-55B8D0ACAAE5}" type="presOf" srcId="{EC23A650-DBFC-4B41-B205-833F2924A2C9}" destId="{32976926-B497-F843-BB5E-58B5BB49E09E}" srcOrd="0" destOrd="0" presId="urn:microsoft.com/office/officeart/2008/layout/LinedList"/>
    <dgm:cxn modelId="{B1B0B161-2FB5-714C-A99D-E2CAA701828E}" type="presOf" srcId="{E8866E1E-455B-432E-9F5C-089530EF38EC}" destId="{EA32B039-5998-D24C-A141-B4042AFFD7DF}" srcOrd="0" destOrd="0" presId="urn:microsoft.com/office/officeart/2008/layout/LinedList"/>
    <dgm:cxn modelId="{D4806B71-6BB9-49CB-8B73-A0269A3E41D2}" srcId="{0F49F171-0660-4E29-B13C-0080CAD073E0}" destId="{F1C775E3-8A7C-4B76-89C7-8B7B48EA265F}" srcOrd="5" destOrd="0" parTransId="{B6DB878E-9836-41D1-AD4E-FA092374AA73}" sibTransId="{ECE5222C-70BF-438B-94B2-58F41364E276}"/>
    <dgm:cxn modelId="{1389457C-2DD4-7440-8A48-86947467AC8E}" type="presOf" srcId="{BEC9A3B0-5C8D-4D07-AE3B-3C0CEC706E41}" destId="{00621D71-3CA1-BE46-8379-F136F7C8F64A}" srcOrd="0" destOrd="0" presId="urn:microsoft.com/office/officeart/2008/layout/LinedList"/>
    <dgm:cxn modelId="{D4401E81-E725-0B4B-8567-C9034909675D}" type="presOf" srcId="{19C9FCBD-5B2A-40B4-AF3B-CA28E1CC4EF8}" destId="{52F35AB8-AE08-E14C-9C57-8151BF89401F}" srcOrd="0" destOrd="0" presId="urn:microsoft.com/office/officeart/2008/layout/LinedList"/>
    <dgm:cxn modelId="{97F02991-590A-4664-8BB5-6C1496A737AA}" srcId="{0F49F171-0660-4E29-B13C-0080CAD073E0}" destId="{19C9FCBD-5B2A-40B4-AF3B-CA28E1CC4EF8}" srcOrd="0" destOrd="0" parTransId="{B6D6749D-2484-4416-9A8B-29F7635ED9DF}" sibTransId="{2172F7A9-12D1-442A-ACCE-FC186FFFD38F}"/>
    <dgm:cxn modelId="{1B22249D-9118-ED42-829E-4765A1DB5032}" type="presOf" srcId="{0F49F171-0660-4E29-B13C-0080CAD073E0}" destId="{24B0D8A3-60D4-5147-9C56-E6CCECCDD052}" srcOrd="0" destOrd="0" presId="urn:microsoft.com/office/officeart/2008/layout/LinedList"/>
    <dgm:cxn modelId="{0B9BE2A1-5F80-174D-ACF2-80C84C0E49A2}" type="presOf" srcId="{A9FCE2A8-D3F0-4AA6-A8DC-12BAD2167273}" destId="{332DEAE4-6DB3-4B43-BE10-804CBEF25567}" srcOrd="0" destOrd="0" presId="urn:microsoft.com/office/officeart/2008/layout/LinedList"/>
    <dgm:cxn modelId="{857F9EB5-1375-4551-AB88-81E34FB0B092}" srcId="{0F49F171-0660-4E29-B13C-0080CAD073E0}" destId="{07B25FA5-40C9-4872-A7F8-1ADA1F8DABD9}" srcOrd="2" destOrd="0" parTransId="{42D5D29B-D91C-42FE-8AE1-46E9157C3DDB}" sibTransId="{45E26EBB-FAD0-4E3E-BF5C-3068BC4B76ED}"/>
    <dgm:cxn modelId="{1AD188C3-350A-174D-A171-9464160FFFAC}" type="presOf" srcId="{07B25FA5-40C9-4872-A7F8-1ADA1F8DABD9}" destId="{D4BC5AE0-333B-8842-B7B8-43D812883103}" srcOrd="0" destOrd="0" presId="urn:microsoft.com/office/officeart/2008/layout/LinedList"/>
    <dgm:cxn modelId="{58684DC4-288B-C24D-A2AC-AF9133A3FE98}" type="presOf" srcId="{F1C775E3-8A7C-4B76-89C7-8B7B48EA265F}" destId="{42C5E7E1-D5C5-0642-8DA7-D61EF4876A34}" srcOrd="0" destOrd="0" presId="urn:microsoft.com/office/officeart/2008/layout/LinedList"/>
    <dgm:cxn modelId="{089421CA-3C3C-4058-9E66-519BB364D51A}" srcId="{0F49F171-0660-4E29-B13C-0080CAD073E0}" destId="{A9FCE2A8-D3F0-4AA6-A8DC-12BAD2167273}" srcOrd="1" destOrd="0" parTransId="{DD9AAB01-20E2-48C1-B0DF-52EF3D1ABA64}" sibTransId="{23DFFD3C-9337-482D-81CC-915D3E0BFEAC}"/>
    <dgm:cxn modelId="{3D6962D1-4BF5-471B-8026-4A5885BABBD4}" srcId="{0F49F171-0660-4E29-B13C-0080CAD073E0}" destId="{E8866E1E-455B-432E-9F5C-089530EF38EC}" srcOrd="9" destOrd="0" parTransId="{74A2BBEE-6019-4974-A7F7-D8F8F76A949D}" sibTransId="{C4109588-1B0C-48E5-A199-04DC08ECB5A0}"/>
    <dgm:cxn modelId="{3451ADD7-CC78-4DF8-9846-CE6E5B2E579F}" srcId="{0F49F171-0660-4E29-B13C-0080CAD073E0}" destId="{BEC9A3B0-5C8D-4D07-AE3B-3C0CEC706E41}" srcOrd="3" destOrd="0" parTransId="{05EF3E55-32BC-49DB-8504-24EAB802C90C}" sibTransId="{55D5E6A3-F379-4D84-BD5D-11523D760D9E}"/>
    <dgm:cxn modelId="{F35696EF-305E-4D1A-A499-29E2A8EAACEE}" srcId="{0F49F171-0660-4E29-B13C-0080CAD073E0}" destId="{462EA2E8-5DF1-442C-83DC-83B85ED8AE60}" srcOrd="8" destOrd="0" parTransId="{AB392C6E-5B98-4EF6-BD5D-58B7EFC092B2}" sibTransId="{FE7C360A-1A27-4518-B879-550306005DAA}"/>
    <dgm:cxn modelId="{7C5EF1F4-2208-4BBC-A1C6-D76DD47AD42C}" srcId="{0F49F171-0660-4E29-B13C-0080CAD073E0}" destId="{ACC31A54-79B9-4601-8DB2-55B997827CE5}" srcOrd="4" destOrd="0" parTransId="{9DBDCF76-58BA-4D3C-A179-8ED121853EEF}" sibTransId="{D768C927-7695-4983-A478-6FCD4DED57ED}"/>
    <dgm:cxn modelId="{879666F6-9772-4708-B428-F558854728CA}" srcId="{0F49F171-0660-4E29-B13C-0080CAD073E0}" destId="{8F645791-EAC6-46DE-9D93-FB496B9988BF}" srcOrd="6" destOrd="0" parTransId="{2CC344FD-2634-4724-9E2C-839752E654EC}" sibTransId="{A1E7490D-A539-422B-BC48-53185664C233}"/>
    <dgm:cxn modelId="{4EB20407-9040-D746-A5D2-304A587FBC8E}" type="presParOf" srcId="{24B0D8A3-60D4-5147-9C56-E6CCECCDD052}" destId="{089C10A8-7BD5-7A49-9F02-340DC98CEE4F}" srcOrd="0" destOrd="0" presId="urn:microsoft.com/office/officeart/2008/layout/LinedList"/>
    <dgm:cxn modelId="{B10A5AA4-5C13-1640-8407-C2B85FE15B63}" type="presParOf" srcId="{24B0D8A3-60D4-5147-9C56-E6CCECCDD052}" destId="{123C969D-F16F-9D45-BF28-F3797135DB9E}" srcOrd="1" destOrd="0" presId="urn:microsoft.com/office/officeart/2008/layout/LinedList"/>
    <dgm:cxn modelId="{02DCF109-1892-D442-B5EE-C4570439521B}" type="presParOf" srcId="{123C969D-F16F-9D45-BF28-F3797135DB9E}" destId="{52F35AB8-AE08-E14C-9C57-8151BF89401F}" srcOrd="0" destOrd="0" presId="urn:microsoft.com/office/officeart/2008/layout/LinedList"/>
    <dgm:cxn modelId="{33709442-2771-3948-B417-28C97D0CC6BE}" type="presParOf" srcId="{123C969D-F16F-9D45-BF28-F3797135DB9E}" destId="{3644256D-E29C-3F45-965C-7B5DE2A3D066}" srcOrd="1" destOrd="0" presId="urn:microsoft.com/office/officeart/2008/layout/LinedList"/>
    <dgm:cxn modelId="{10BF98B0-8A6B-8443-9A4D-8A76016C5B1C}" type="presParOf" srcId="{24B0D8A3-60D4-5147-9C56-E6CCECCDD052}" destId="{27E3F0D5-D9BA-AA45-AE20-FAEFAB7A3AE4}" srcOrd="2" destOrd="0" presId="urn:microsoft.com/office/officeart/2008/layout/LinedList"/>
    <dgm:cxn modelId="{86449734-D9B5-B24B-8C3B-2914BFC548F6}" type="presParOf" srcId="{24B0D8A3-60D4-5147-9C56-E6CCECCDD052}" destId="{7BFE97F4-BE5B-4B48-ACDD-B7E872956921}" srcOrd="3" destOrd="0" presId="urn:microsoft.com/office/officeart/2008/layout/LinedList"/>
    <dgm:cxn modelId="{36981F96-F72F-6C44-A729-E021E10EBAD1}" type="presParOf" srcId="{7BFE97F4-BE5B-4B48-ACDD-B7E872956921}" destId="{332DEAE4-6DB3-4B43-BE10-804CBEF25567}" srcOrd="0" destOrd="0" presId="urn:microsoft.com/office/officeart/2008/layout/LinedList"/>
    <dgm:cxn modelId="{1D092296-0550-7748-92DA-4D4998931EB6}" type="presParOf" srcId="{7BFE97F4-BE5B-4B48-ACDD-B7E872956921}" destId="{3D1E88A3-A7D3-504B-8583-7AA823FC770C}" srcOrd="1" destOrd="0" presId="urn:microsoft.com/office/officeart/2008/layout/LinedList"/>
    <dgm:cxn modelId="{AFC87516-5578-0540-A6E8-C33F9E3216F3}" type="presParOf" srcId="{24B0D8A3-60D4-5147-9C56-E6CCECCDD052}" destId="{9B231CC6-8615-834D-A7BE-5068DC7AC4D6}" srcOrd="4" destOrd="0" presId="urn:microsoft.com/office/officeart/2008/layout/LinedList"/>
    <dgm:cxn modelId="{7BDEB8DC-8988-C24D-A8A8-867B814010AA}" type="presParOf" srcId="{24B0D8A3-60D4-5147-9C56-E6CCECCDD052}" destId="{A26F814C-2289-0E45-AEF7-2662CB805E9B}" srcOrd="5" destOrd="0" presId="urn:microsoft.com/office/officeart/2008/layout/LinedList"/>
    <dgm:cxn modelId="{D3FF5726-6A26-C14A-A4B9-75078D693A18}" type="presParOf" srcId="{A26F814C-2289-0E45-AEF7-2662CB805E9B}" destId="{D4BC5AE0-333B-8842-B7B8-43D812883103}" srcOrd="0" destOrd="0" presId="urn:microsoft.com/office/officeart/2008/layout/LinedList"/>
    <dgm:cxn modelId="{62DF38D4-F317-6245-A626-543A6E53E5E4}" type="presParOf" srcId="{A26F814C-2289-0E45-AEF7-2662CB805E9B}" destId="{57B2D07C-76E8-EE45-B85A-BCDC98B5AB76}" srcOrd="1" destOrd="0" presId="urn:microsoft.com/office/officeart/2008/layout/LinedList"/>
    <dgm:cxn modelId="{F59E4B16-22F1-8B4A-9706-7DC551086629}" type="presParOf" srcId="{24B0D8A3-60D4-5147-9C56-E6CCECCDD052}" destId="{797AB408-9CF9-6149-876E-8AFA7373696F}" srcOrd="6" destOrd="0" presId="urn:microsoft.com/office/officeart/2008/layout/LinedList"/>
    <dgm:cxn modelId="{05812CF9-2E43-0A48-BAD9-B8176CA2A531}" type="presParOf" srcId="{24B0D8A3-60D4-5147-9C56-E6CCECCDD052}" destId="{B672833C-5FAA-6947-B777-EE20FC419D87}" srcOrd="7" destOrd="0" presId="urn:microsoft.com/office/officeart/2008/layout/LinedList"/>
    <dgm:cxn modelId="{8FAE09CE-6D72-1A4D-BC4A-AB13DADC345E}" type="presParOf" srcId="{B672833C-5FAA-6947-B777-EE20FC419D87}" destId="{00621D71-3CA1-BE46-8379-F136F7C8F64A}" srcOrd="0" destOrd="0" presId="urn:microsoft.com/office/officeart/2008/layout/LinedList"/>
    <dgm:cxn modelId="{40A92957-44DE-6947-8D13-7AE767192ADA}" type="presParOf" srcId="{B672833C-5FAA-6947-B777-EE20FC419D87}" destId="{664AFB4A-DC94-ED41-BE44-7C36CB5E8C56}" srcOrd="1" destOrd="0" presId="urn:microsoft.com/office/officeart/2008/layout/LinedList"/>
    <dgm:cxn modelId="{DD156076-1DFE-B34A-BB86-50C1C53108A1}" type="presParOf" srcId="{24B0D8A3-60D4-5147-9C56-E6CCECCDD052}" destId="{8D2C4D71-C851-EF40-961C-E75009C7F887}" srcOrd="8" destOrd="0" presId="urn:microsoft.com/office/officeart/2008/layout/LinedList"/>
    <dgm:cxn modelId="{E87C51F8-962E-9947-BC1A-52C00EE1ED20}" type="presParOf" srcId="{24B0D8A3-60D4-5147-9C56-E6CCECCDD052}" destId="{8BDDF645-0C0A-D748-83A9-6AD6B692B94F}" srcOrd="9" destOrd="0" presId="urn:microsoft.com/office/officeart/2008/layout/LinedList"/>
    <dgm:cxn modelId="{EEA805BC-C832-E043-A585-E620AD01F0D9}" type="presParOf" srcId="{8BDDF645-0C0A-D748-83A9-6AD6B692B94F}" destId="{B273687B-3A03-0741-9881-5DAFA9A4A9EE}" srcOrd="0" destOrd="0" presId="urn:microsoft.com/office/officeart/2008/layout/LinedList"/>
    <dgm:cxn modelId="{261D9E6C-1D92-3544-A768-1F53E73F7DAF}" type="presParOf" srcId="{8BDDF645-0C0A-D748-83A9-6AD6B692B94F}" destId="{D8B3B171-AF2E-3740-A414-63F34C32D2B7}" srcOrd="1" destOrd="0" presId="urn:microsoft.com/office/officeart/2008/layout/LinedList"/>
    <dgm:cxn modelId="{EA959A48-2C04-4B4B-B348-9BBDBB31B3F3}" type="presParOf" srcId="{24B0D8A3-60D4-5147-9C56-E6CCECCDD052}" destId="{BC3E973E-989B-F344-B7ED-4F429A4D2ED5}" srcOrd="10" destOrd="0" presId="urn:microsoft.com/office/officeart/2008/layout/LinedList"/>
    <dgm:cxn modelId="{55E940F5-A01C-AD4C-80E6-2F621984A3D4}" type="presParOf" srcId="{24B0D8A3-60D4-5147-9C56-E6CCECCDD052}" destId="{E502E53D-805D-3245-8AE1-3C9C0D7D0B19}" srcOrd="11" destOrd="0" presId="urn:microsoft.com/office/officeart/2008/layout/LinedList"/>
    <dgm:cxn modelId="{2D233F05-B8F5-B94F-A983-503776FEE74F}" type="presParOf" srcId="{E502E53D-805D-3245-8AE1-3C9C0D7D0B19}" destId="{42C5E7E1-D5C5-0642-8DA7-D61EF4876A34}" srcOrd="0" destOrd="0" presId="urn:microsoft.com/office/officeart/2008/layout/LinedList"/>
    <dgm:cxn modelId="{E22702AE-A9FD-4E48-88D5-162D54A531D8}" type="presParOf" srcId="{E502E53D-805D-3245-8AE1-3C9C0D7D0B19}" destId="{FBDC0BAC-4A3B-8249-9588-167B1ECCEB92}" srcOrd="1" destOrd="0" presId="urn:microsoft.com/office/officeart/2008/layout/LinedList"/>
    <dgm:cxn modelId="{4C65E5AD-3028-7C46-BB14-F8ADFC4873DC}" type="presParOf" srcId="{24B0D8A3-60D4-5147-9C56-E6CCECCDD052}" destId="{A1610E1B-ECAC-8742-A156-6804BD575E88}" srcOrd="12" destOrd="0" presId="urn:microsoft.com/office/officeart/2008/layout/LinedList"/>
    <dgm:cxn modelId="{3FAB20ED-3EE8-124D-BEB4-DC203A543289}" type="presParOf" srcId="{24B0D8A3-60D4-5147-9C56-E6CCECCDD052}" destId="{A967F295-34C5-244F-AE3B-B850873A8DC5}" srcOrd="13" destOrd="0" presId="urn:microsoft.com/office/officeart/2008/layout/LinedList"/>
    <dgm:cxn modelId="{11F280BF-10D2-8A4A-8A8C-DAD438F79B0A}" type="presParOf" srcId="{A967F295-34C5-244F-AE3B-B850873A8DC5}" destId="{1C61E5DB-3D12-C84C-8A77-3D753A0DE323}" srcOrd="0" destOrd="0" presId="urn:microsoft.com/office/officeart/2008/layout/LinedList"/>
    <dgm:cxn modelId="{9F402A01-A80B-F744-A2BA-B21511CB327D}" type="presParOf" srcId="{A967F295-34C5-244F-AE3B-B850873A8DC5}" destId="{40758C7F-0E95-AB4C-949D-AF3D2FFEBB72}" srcOrd="1" destOrd="0" presId="urn:microsoft.com/office/officeart/2008/layout/LinedList"/>
    <dgm:cxn modelId="{D0238ECB-0CC2-A743-9F9F-A9D0695934CB}" type="presParOf" srcId="{24B0D8A3-60D4-5147-9C56-E6CCECCDD052}" destId="{C4622DD9-EA58-CF46-8B63-E4D04FEB1AC3}" srcOrd="14" destOrd="0" presId="urn:microsoft.com/office/officeart/2008/layout/LinedList"/>
    <dgm:cxn modelId="{47299D8C-BFBD-BC4B-A2FC-2B2E99D8FD04}" type="presParOf" srcId="{24B0D8A3-60D4-5147-9C56-E6CCECCDD052}" destId="{2CC18E6A-3362-9442-8CE9-D9FCE336CA94}" srcOrd="15" destOrd="0" presId="urn:microsoft.com/office/officeart/2008/layout/LinedList"/>
    <dgm:cxn modelId="{83D39B22-EBEB-AC4F-A8F4-5940AD6DC321}" type="presParOf" srcId="{2CC18E6A-3362-9442-8CE9-D9FCE336CA94}" destId="{32976926-B497-F843-BB5E-58B5BB49E09E}" srcOrd="0" destOrd="0" presId="urn:microsoft.com/office/officeart/2008/layout/LinedList"/>
    <dgm:cxn modelId="{08225AC2-EB05-3B4E-B1CC-B3CD67874121}" type="presParOf" srcId="{2CC18E6A-3362-9442-8CE9-D9FCE336CA94}" destId="{7F6FA488-ABA7-BA46-9268-5CC79A8B43DE}" srcOrd="1" destOrd="0" presId="urn:microsoft.com/office/officeart/2008/layout/LinedList"/>
    <dgm:cxn modelId="{629FBB08-6F79-E745-8360-7C819B8DBC8A}" type="presParOf" srcId="{24B0D8A3-60D4-5147-9C56-E6CCECCDD052}" destId="{A61D1E45-61FD-E34F-B3FE-B0482147EB16}" srcOrd="16" destOrd="0" presId="urn:microsoft.com/office/officeart/2008/layout/LinedList"/>
    <dgm:cxn modelId="{290B92E6-1B28-D148-BA53-7861E29EA857}" type="presParOf" srcId="{24B0D8A3-60D4-5147-9C56-E6CCECCDD052}" destId="{34E4829A-E574-8E4E-995C-9CC7C9C46345}" srcOrd="17" destOrd="0" presId="urn:microsoft.com/office/officeart/2008/layout/LinedList"/>
    <dgm:cxn modelId="{F698CA41-781E-9D47-9BA6-1A18109CF7CC}" type="presParOf" srcId="{34E4829A-E574-8E4E-995C-9CC7C9C46345}" destId="{E8D85398-FBD8-8942-9618-BDA07C32402B}" srcOrd="0" destOrd="0" presId="urn:microsoft.com/office/officeart/2008/layout/LinedList"/>
    <dgm:cxn modelId="{F2690766-FF3E-A14B-8310-B6C31A2A5737}" type="presParOf" srcId="{34E4829A-E574-8E4E-995C-9CC7C9C46345}" destId="{BADDFEE1-0413-1248-9896-C7CF74E8467E}" srcOrd="1" destOrd="0" presId="urn:microsoft.com/office/officeart/2008/layout/LinedList"/>
    <dgm:cxn modelId="{ABE2A478-6201-7441-8DFF-6B9A490A643C}" type="presParOf" srcId="{24B0D8A3-60D4-5147-9C56-E6CCECCDD052}" destId="{C5F81FF7-F635-3045-A027-4B5F370E9E38}" srcOrd="18" destOrd="0" presId="urn:microsoft.com/office/officeart/2008/layout/LinedList"/>
    <dgm:cxn modelId="{3D4ADAC8-51DD-214F-812C-8E6A536FBCF8}" type="presParOf" srcId="{24B0D8A3-60D4-5147-9C56-E6CCECCDD052}" destId="{86111493-39D0-A945-95C7-1275005A5083}" srcOrd="19" destOrd="0" presId="urn:microsoft.com/office/officeart/2008/layout/LinedList"/>
    <dgm:cxn modelId="{387EBA48-CE60-A143-82AD-15C0DFB6E10A}" type="presParOf" srcId="{86111493-39D0-A945-95C7-1275005A5083}" destId="{EA32B039-5998-D24C-A141-B4042AFFD7DF}" srcOrd="0" destOrd="0" presId="urn:microsoft.com/office/officeart/2008/layout/LinedList"/>
    <dgm:cxn modelId="{A059CE1E-A662-5F43-B298-12F6871AB6C3}" type="presParOf" srcId="{86111493-39D0-A945-95C7-1275005A5083}" destId="{708FF148-D6B6-B844-8C71-702A1A0443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6BAAE-B971-4152-BCE9-C6671A4C4F5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E62BF9-FB50-4F7F-95EC-CB22509357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baseline="0"/>
            <a:t>Players, tournament staff, and sponsors need to know the idea of the amount of prize money</a:t>
          </a:r>
          <a:endParaRPr lang="en-US"/>
        </a:p>
      </dgm:t>
    </dgm:pt>
    <dgm:pt modelId="{AB7F6E92-35C9-42E9-A101-564D47547F75}" type="parTrans" cxnId="{DFEBDD65-28CF-4386-A449-259F4285F27D}">
      <dgm:prSet/>
      <dgm:spPr/>
      <dgm:t>
        <a:bodyPr/>
        <a:lstStyle/>
        <a:p>
          <a:endParaRPr lang="en-US"/>
        </a:p>
      </dgm:t>
    </dgm:pt>
    <dgm:pt modelId="{FAAC68EB-5B71-4B1D-9600-CF8C3411E20B}" type="sibTrans" cxnId="{DFEBDD65-28CF-4386-A449-259F4285F27D}">
      <dgm:prSet/>
      <dgm:spPr/>
      <dgm:t>
        <a:bodyPr/>
        <a:lstStyle/>
        <a:p>
          <a:endParaRPr lang="en-US"/>
        </a:p>
      </dgm:t>
    </dgm:pt>
    <dgm:pt modelId="{5CD6EEE1-B094-4BB5-95A3-199E3E2322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baseline="0"/>
            <a:t>Knowing prize money contributes to a deeper understanding of sports ANALYTICS</a:t>
          </a:r>
          <a:endParaRPr lang="en-US"/>
        </a:p>
      </dgm:t>
    </dgm:pt>
    <dgm:pt modelId="{14E8629F-4615-4BDC-9477-23A30C2595A5}" type="parTrans" cxnId="{EDE95C53-211D-4A94-8CB5-253126AFC84D}">
      <dgm:prSet/>
      <dgm:spPr/>
      <dgm:t>
        <a:bodyPr/>
        <a:lstStyle/>
        <a:p>
          <a:endParaRPr lang="en-US"/>
        </a:p>
      </dgm:t>
    </dgm:pt>
    <dgm:pt modelId="{F4548BDA-E1A8-425F-9341-987B2D95B310}" type="sibTrans" cxnId="{EDE95C53-211D-4A94-8CB5-253126AFC84D}">
      <dgm:prSet/>
      <dgm:spPr/>
      <dgm:t>
        <a:bodyPr/>
        <a:lstStyle/>
        <a:p>
          <a:endParaRPr lang="en-US"/>
        </a:p>
      </dgm:t>
    </dgm:pt>
    <dgm:pt modelId="{5164A54D-41C2-48EC-A637-F9E1CC0BC2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Goal: Predict winner prize money using different predictive model</a:t>
          </a:r>
        </a:p>
      </dgm:t>
    </dgm:pt>
    <dgm:pt modelId="{F552AB48-0465-4E68-BEB3-EDE7D6549A7A}" type="parTrans" cxnId="{62182BD8-C10C-4247-9A38-54EDC21CF1CB}">
      <dgm:prSet/>
      <dgm:spPr/>
      <dgm:t>
        <a:bodyPr/>
        <a:lstStyle/>
        <a:p>
          <a:endParaRPr lang="en-US"/>
        </a:p>
      </dgm:t>
    </dgm:pt>
    <dgm:pt modelId="{E5C5FF07-C260-4E3F-B61F-24F0B22B5377}" type="sibTrans" cxnId="{62182BD8-C10C-4247-9A38-54EDC21CF1CB}">
      <dgm:prSet/>
      <dgm:spPr/>
      <dgm:t>
        <a:bodyPr/>
        <a:lstStyle/>
        <a:p>
          <a:endParaRPr lang="en-US"/>
        </a:p>
      </dgm:t>
    </dgm:pt>
    <dgm:pt modelId="{78199015-C72C-43DA-935E-6C795FF02BCB}" type="pres">
      <dgm:prSet presAssocID="{DA36BAAE-B971-4152-BCE9-C6671A4C4F56}" presName="root" presStyleCnt="0">
        <dgm:presLayoutVars>
          <dgm:dir/>
          <dgm:resizeHandles val="exact"/>
        </dgm:presLayoutVars>
      </dgm:prSet>
      <dgm:spPr/>
    </dgm:pt>
    <dgm:pt modelId="{192839CF-6CFC-411C-97EE-1117706008E9}" type="pres">
      <dgm:prSet presAssocID="{E7E62BF9-FB50-4F7F-95EC-CB225093575A}" presName="compNode" presStyleCnt="0"/>
      <dgm:spPr/>
    </dgm:pt>
    <dgm:pt modelId="{7D11F854-A730-49FB-A8C5-DD30C4532D2A}" type="pres">
      <dgm:prSet presAssocID="{E7E62BF9-FB50-4F7F-95EC-CB225093575A}" presName="iconBgRect" presStyleLbl="bgShp" presStyleIdx="0" presStyleCnt="3"/>
      <dgm:spPr/>
    </dgm:pt>
    <dgm:pt modelId="{FAE3E9AD-80A7-4889-90D1-9EF5D5E2EF57}" type="pres">
      <dgm:prSet presAssocID="{E7E62BF9-FB50-4F7F-95EC-CB22509357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812A04D-3C77-45D7-AA83-D01DDC636ADF}" type="pres">
      <dgm:prSet presAssocID="{E7E62BF9-FB50-4F7F-95EC-CB225093575A}" presName="spaceRect" presStyleCnt="0"/>
      <dgm:spPr/>
    </dgm:pt>
    <dgm:pt modelId="{0B4E948A-62C7-465A-B8C6-79655C4C51F3}" type="pres">
      <dgm:prSet presAssocID="{E7E62BF9-FB50-4F7F-95EC-CB225093575A}" presName="textRect" presStyleLbl="revTx" presStyleIdx="0" presStyleCnt="3">
        <dgm:presLayoutVars>
          <dgm:chMax val="1"/>
          <dgm:chPref val="1"/>
        </dgm:presLayoutVars>
      </dgm:prSet>
      <dgm:spPr/>
    </dgm:pt>
    <dgm:pt modelId="{FD0ABB1F-98A1-4268-B56D-63F8808394FA}" type="pres">
      <dgm:prSet presAssocID="{FAAC68EB-5B71-4B1D-9600-CF8C3411E20B}" presName="sibTrans" presStyleCnt="0"/>
      <dgm:spPr/>
    </dgm:pt>
    <dgm:pt modelId="{3BFBA032-3117-46A0-9E23-AF6E3614D17E}" type="pres">
      <dgm:prSet presAssocID="{5CD6EEE1-B094-4BB5-95A3-199E3E232288}" presName="compNode" presStyleCnt="0"/>
      <dgm:spPr/>
    </dgm:pt>
    <dgm:pt modelId="{B2E3F58A-6706-4A96-9694-C1CA0261EC1E}" type="pres">
      <dgm:prSet presAssocID="{5CD6EEE1-B094-4BB5-95A3-199E3E232288}" presName="iconBgRect" presStyleLbl="bgShp" presStyleIdx="1" presStyleCnt="3"/>
      <dgm:spPr/>
    </dgm:pt>
    <dgm:pt modelId="{B3DEC999-A049-4F4F-AF34-550772D7DA4E}" type="pres">
      <dgm:prSet presAssocID="{5CD6EEE1-B094-4BB5-95A3-199E3E2322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B2EFEC-8373-41DE-8E07-398A5DED581F}" type="pres">
      <dgm:prSet presAssocID="{5CD6EEE1-B094-4BB5-95A3-199E3E232288}" presName="spaceRect" presStyleCnt="0"/>
      <dgm:spPr/>
    </dgm:pt>
    <dgm:pt modelId="{ADCA4CAD-37EB-489C-B183-D9ACB03D7C88}" type="pres">
      <dgm:prSet presAssocID="{5CD6EEE1-B094-4BB5-95A3-199E3E232288}" presName="textRect" presStyleLbl="revTx" presStyleIdx="1" presStyleCnt="3">
        <dgm:presLayoutVars>
          <dgm:chMax val="1"/>
          <dgm:chPref val="1"/>
        </dgm:presLayoutVars>
      </dgm:prSet>
      <dgm:spPr/>
    </dgm:pt>
    <dgm:pt modelId="{B8D5AC31-D777-4504-ADE3-CBF8213ED43B}" type="pres">
      <dgm:prSet presAssocID="{F4548BDA-E1A8-425F-9341-987B2D95B310}" presName="sibTrans" presStyleCnt="0"/>
      <dgm:spPr/>
    </dgm:pt>
    <dgm:pt modelId="{6B7C6300-2E44-481C-8C72-ABD1DD3290F9}" type="pres">
      <dgm:prSet presAssocID="{5164A54D-41C2-48EC-A637-F9E1CC0BC25D}" presName="compNode" presStyleCnt="0"/>
      <dgm:spPr/>
    </dgm:pt>
    <dgm:pt modelId="{915375CD-D506-41A6-BD39-D12F2A6E8EF6}" type="pres">
      <dgm:prSet presAssocID="{5164A54D-41C2-48EC-A637-F9E1CC0BC25D}" presName="iconBgRect" presStyleLbl="bgShp" presStyleIdx="2" presStyleCnt="3"/>
      <dgm:spPr/>
    </dgm:pt>
    <dgm:pt modelId="{535387E7-561B-4825-9728-06D047CA2CE5}" type="pres">
      <dgm:prSet presAssocID="{5164A54D-41C2-48EC-A637-F9E1CC0BC2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3773447F-4B93-452B-8D15-BEF58A7A9D72}" type="pres">
      <dgm:prSet presAssocID="{5164A54D-41C2-48EC-A637-F9E1CC0BC25D}" presName="spaceRect" presStyleCnt="0"/>
      <dgm:spPr/>
    </dgm:pt>
    <dgm:pt modelId="{EE20D083-FE3D-4B89-9FB6-2B9D99FCF39C}" type="pres">
      <dgm:prSet presAssocID="{5164A54D-41C2-48EC-A637-F9E1CC0BC2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C71DE04-E570-9C40-94DD-38C006E49A6E}" type="presOf" srcId="{DA36BAAE-B971-4152-BCE9-C6671A4C4F56}" destId="{78199015-C72C-43DA-935E-6C795FF02BCB}" srcOrd="0" destOrd="0" presId="urn:microsoft.com/office/officeart/2018/5/layout/IconCircleLabelList"/>
    <dgm:cxn modelId="{EDE95C53-211D-4A94-8CB5-253126AFC84D}" srcId="{DA36BAAE-B971-4152-BCE9-C6671A4C4F56}" destId="{5CD6EEE1-B094-4BB5-95A3-199E3E232288}" srcOrd="1" destOrd="0" parTransId="{14E8629F-4615-4BDC-9477-23A30C2595A5}" sibTransId="{F4548BDA-E1A8-425F-9341-987B2D95B310}"/>
    <dgm:cxn modelId="{DFEBDD65-28CF-4386-A449-259F4285F27D}" srcId="{DA36BAAE-B971-4152-BCE9-C6671A4C4F56}" destId="{E7E62BF9-FB50-4F7F-95EC-CB225093575A}" srcOrd="0" destOrd="0" parTransId="{AB7F6E92-35C9-42E9-A101-564D47547F75}" sibTransId="{FAAC68EB-5B71-4B1D-9600-CF8C3411E20B}"/>
    <dgm:cxn modelId="{70D9DF8B-0613-4F41-B401-01D3320EEEAA}" type="presOf" srcId="{5CD6EEE1-B094-4BB5-95A3-199E3E232288}" destId="{ADCA4CAD-37EB-489C-B183-D9ACB03D7C88}" srcOrd="0" destOrd="0" presId="urn:microsoft.com/office/officeart/2018/5/layout/IconCircleLabelList"/>
    <dgm:cxn modelId="{62182BD8-C10C-4247-9A38-54EDC21CF1CB}" srcId="{DA36BAAE-B971-4152-BCE9-C6671A4C4F56}" destId="{5164A54D-41C2-48EC-A637-F9E1CC0BC25D}" srcOrd="2" destOrd="0" parTransId="{F552AB48-0465-4E68-BEB3-EDE7D6549A7A}" sibTransId="{E5C5FF07-C260-4E3F-B61F-24F0B22B5377}"/>
    <dgm:cxn modelId="{4EE4E0E9-E787-2D4E-AD73-DDCD6EB51108}" type="presOf" srcId="{5164A54D-41C2-48EC-A637-F9E1CC0BC25D}" destId="{EE20D083-FE3D-4B89-9FB6-2B9D99FCF39C}" srcOrd="0" destOrd="0" presId="urn:microsoft.com/office/officeart/2018/5/layout/IconCircleLabelList"/>
    <dgm:cxn modelId="{D694E2FC-0268-974E-9645-CAA6D477F9E1}" type="presOf" srcId="{E7E62BF9-FB50-4F7F-95EC-CB225093575A}" destId="{0B4E948A-62C7-465A-B8C6-79655C4C51F3}" srcOrd="0" destOrd="0" presId="urn:microsoft.com/office/officeart/2018/5/layout/IconCircleLabelList"/>
    <dgm:cxn modelId="{E3616845-5821-3340-AE03-2BE8E27FBCFA}" type="presParOf" srcId="{78199015-C72C-43DA-935E-6C795FF02BCB}" destId="{192839CF-6CFC-411C-97EE-1117706008E9}" srcOrd="0" destOrd="0" presId="urn:microsoft.com/office/officeart/2018/5/layout/IconCircleLabelList"/>
    <dgm:cxn modelId="{75F939ED-2942-6047-BAB7-2CC5145F2426}" type="presParOf" srcId="{192839CF-6CFC-411C-97EE-1117706008E9}" destId="{7D11F854-A730-49FB-A8C5-DD30C4532D2A}" srcOrd="0" destOrd="0" presId="urn:microsoft.com/office/officeart/2018/5/layout/IconCircleLabelList"/>
    <dgm:cxn modelId="{DF39AF58-84CF-9B4A-8B81-095958BC7CD1}" type="presParOf" srcId="{192839CF-6CFC-411C-97EE-1117706008E9}" destId="{FAE3E9AD-80A7-4889-90D1-9EF5D5E2EF57}" srcOrd="1" destOrd="0" presId="urn:microsoft.com/office/officeart/2018/5/layout/IconCircleLabelList"/>
    <dgm:cxn modelId="{44FD345C-48E0-884A-9DC0-5E1257F48642}" type="presParOf" srcId="{192839CF-6CFC-411C-97EE-1117706008E9}" destId="{3812A04D-3C77-45D7-AA83-D01DDC636ADF}" srcOrd="2" destOrd="0" presId="urn:microsoft.com/office/officeart/2018/5/layout/IconCircleLabelList"/>
    <dgm:cxn modelId="{388333C1-06D0-644F-99FA-299E5B1F3966}" type="presParOf" srcId="{192839CF-6CFC-411C-97EE-1117706008E9}" destId="{0B4E948A-62C7-465A-B8C6-79655C4C51F3}" srcOrd="3" destOrd="0" presId="urn:microsoft.com/office/officeart/2018/5/layout/IconCircleLabelList"/>
    <dgm:cxn modelId="{F9E400E4-7D52-3C42-BEBE-AD6BAC7B6F74}" type="presParOf" srcId="{78199015-C72C-43DA-935E-6C795FF02BCB}" destId="{FD0ABB1F-98A1-4268-B56D-63F8808394FA}" srcOrd="1" destOrd="0" presId="urn:microsoft.com/office/officeart/2018/5/layout/IconCircleLabelList"/>
    <dgm:cxn modelId="{36E66DF7-4559-3048-A3AE-C913EF90B474}" type="presParOf" srcId="{78199015-C72C-43DA-935E-6C795FF02BCB}" destId="{3BFBA032-3117-46A0-9E23-AF6E3614D17E}" srcOrd="2" destOrd="0" presId="urn:microsoft.com/office/officeart/2018/5/layout/IconCircleLabelList"/>
    <dgm:cxn modelId="{DCF1D755-4B69-BA48-9EBE-2833E892D4E7}" type="presParOf" srcId="{3BFBA032-3117-46A0-9E23-AF6E3614D17E}" destId="{B2E3F58A-6706-4A96-9694-C1CA0261EC1E}" srcOrd="0" destOrd="0" presId="urn:microsoft.com/office/officeart/2018/5/layout/IconCircleLabelList"/>
    <dgm:cxn modelId="{DAA6F20A-3919-AA41-9633-15880B024C7F}" type="presParOf" srcId="{3BFBA032-3117-46A0-9E23-AF6E3614D17E}" destId="{B3DEC999-A049-4F4F-AF34-550772D7DA4E}" srcOrd="1" destOrd="0" presId="urn:microsoft.com/office/officeart/2018/5/layout/IconCircleLabelList"/>
    <dgm:cxn modelId="{D8E88A7E-8FE3-A146-8A3E-9D6FBB2A56C9}" type="presParOf" srcId="{3BFBA032-3117-46A0-9E23-AF6E3614D17E}" destId="{24B2EFEC-8373-41DE-8E07-398A5DED581F}" srcOrd="2" destOrd="0" presId="urn:microsoft.com/office/officeart/2018/5/layout/IconCircleLabelList"/>
    <dgm:cxn modelId="{BD1A622F-E7A8-5A49-9351-35AE0A10ADED}" type="presParOf" srcId="{3BFBA032-3117-46A0-9E23-AF6E3614D17E}" destId="{ADCA4CAD-37EB-489C-B183-D9ACB03D7C88}" srcOrd="3" destOrd="0" presId="urn:microsoft.com/office/officeart/2018/5/layout/IconCircleLabelList"/>
    <dgm:cxn modelId="{37D81DA8-0291-FA4F-BAE6-79BBCD06D547}" type="presParOf" srcId="{78199015-C72C-43DA-935E-6C795FF02BCB}" destId="{B8D5AC31-D777-4504-ADE3-CBF8213ED43B}" srcOrd="3" destOrd="0" presId="urn:microsoft.com/office/officeart/2018/5/layout/IconCircleLabelList"/>
    <dgm:cxn modelId="{1450AEB8-1729-5B4E-A98E-B086A3B89D54}" type="presParOf" srcId="{78199015-C72C-43DA-935E-6C795FF02BCB}" destId="{6B7C6300-2E44-481C-8C72-ABD1DD3290F9}" srcOrd="4" destOrd="0" presId="urn:microsoft.com/office/officeart/2018/5/layout/IconCircleLabelList"/>
    <dgm:cxn modelId="{D3CDB4A7-0695-854E-9CEC-264E85D92855}" type="presParOf" srcId="{6B7C6300-2E44-481C-8C72-ABD1DD3290F9}" destId="{915375CD-D506-41A6-BD39-D12F2A6E8EF6}" srcOrd="0" destOrd="0" presId="urn:microsoft.com/office/officeart/2018/5/layout/IconCircleLabelList"/>
    <dgm:cxn modelId="{6080023D-B375-3241-9C97-1AE7851DBDED}" type="presParOf" srcId="{6B7C6300-2E44-481C-8C72-ABD1DD3290F9}" destId="{535387E7-561B-4825-9728-06D047CA2CE5}" srcOrd="1" destOrd="0" presId="urn:microsoft.com/office/officeart/2018/5/layout/IconCircleLabelList"/>
    <dgm:cxn modelId="{28BD4735-2AEB-F842-AD3C-2208D2AE1BFC}" type="presParOf" srcId="{6B7C6300-2E44-481C-8C72-ABD1DD3290F9}" destId="{3773447F-4B93-452B-8D15-BEF58A7A9D72}" srcOrd="2" destOrd="0" presId="urn:microsoft.com/office/officeart/2018/5/layout/IconCircleLabelList"/>
    <dgm:cxn modelId="{E19FBE40-9F56-1240-83A6-179435010FF2}" type="presParOf" srcId="{6B7C6300-2E44-481C-8C72-ABD1DD3290F9}" destId="{EE20D083-FE3D-4B89-9FB6-2B9D99FCF39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AE4871-8347-4C30-A7CF-BC29B2A3B9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04BC01-47BB-4A61-BB7D-E83A55E6502C}">
      <dgm:prSet/>
      <dgm:spPr/>
      <dgm:t>
        <a:bodyPr/>
        <a:lstStyle/>
        <a:p>
          <a:r>
            <a:rPr lang="en-US"/>
            <a:t>Very low accuracy in all models</a:t>
          </a:r>
        </a:p>
      </dgm:t>
    </dgm:pt>
    <dgm:pt modelId="{70AA915B-234E-43A8-A2FE-5DC0F2C08FA5}" type="parTrans" cxnId="{C1D054BE-C371-49E4-AB69-81B3E813CE67}">
      <dgm:prSet/>
      <dgm:spPr/>
      <dgm:t>
        <a:bodyPr/>
        <a:lstStyle/>
        <a:p>
          <a:endParaRPr lang="en-US"/>
        </a:p>
      </dgm:t>
    </dgm:pt>
    <dgm:pt modelId="{3F14E12A-0FE6-4980-B6D3-34AFED33EAC9}" type="sibTrans" cxnId="{C1D054BE-C371-49E4-AB69-81B3E813CE67}">
      <dgm:prSet/>
      <dgm:spPr/>
      <dgm:t>
        <a:bodyPr/>
        <a:lstStyle/>
        <a:p>
          <a:endParaRPr lang="en-US"/>
        </a:p>
      </dgm:t>
    </dgm:pt>
    <dgm:pt modelId="{DF2EA186-B8DC-4839-8765-B4901E2C1C27}">
      <dgm:prSet/>
      <dgm:spPr/>
      <dgm:t>
        <a:bodyPr/>
        <a:lstStyle/>
        <a:p>
          <a:r>
            <a:rPr lang="en-US"/>
            <a:t>Challenging to predict winner prize money</a:t>
          </a:r>
        </a:p>
      </dgm:t>
    </dgm:pt>
    <dgm:pt modelId="{61C574A0-9556-4A91-BF4F-8926518434E3}" type="parTrans" cxnId="{94815E6F-9EF9-4521-8034-BABEA75B0F3A}">
      <dgm:prSet/>
      <dgm:spPr/>
      <dgm:t>
        <a:bodyPr/>
        <a:lstStyle/>
        <a:p>
          <a:endParaRPr lang="en-US"/>
        </a:p>
      </dgm:t>
    </dgm:pt>
    <dgm:pt modelId="{1DD0E4C2-40E1-4317-AE72-60E5C57887DF}" type="sibTrans" cxnId="{94815E6F-9EF9-4521-8034-BABEA75B0F3A}">
      <dgm:prSet/>
      <dgm:spPr/>
      <dgm:t>
        <a:bodyPr/>
        <a:lstStyle/>
        <a:p>
          <a:endParaRPr lang="en-US"/>
        </a:p>
      </dgm:t>
    </dgm:pt>
    <dgm:pt modelId="{993F82C4-B863-433A-99BB-851FEAFDB92C}">
      <dgm:prSet/>
      <dgm:spPr/>
      <dgm:t>
        <a:bodyPr/>
        <a:lstStyle/>
        <a:p>
          <a:r>
            <a:rPr lang="en-US"/>
            <a:t>Recommend adding more variables/different approaches for predictions</a:t>
          </a:r>
        </a:p>
      </dgm:t>
    </dgm:pt>
    <dgm:pt modelId="{0AD3257B-C699-4145-94CA-94CA94AF6BF4}" type="parTrans" cxnId="{ACB01F7E-554B-452E-8F0C-923D4FEBDF7D}">
      <dgm:prSet/>
      <dgm:spPr/>
      <dgm:t>
        <a:bodyPr/>
        <a:lstStyle/>
        <a:p>
          <a:endParaRPr lang="en-US"/>
        </a:p>
      </dgm:t>
    </dgm:pt>
    <dgm:pt modelId="{9FC8188F-EC21-48BA-9401-51E2E1F67147}" type="sibTrans" cxnId="{ACB01F7E-554B-452E-8F0C-923D4FEBDF7D}">
      <dgm:prSet/>
      <dgm:spPr/>
      <dgm:t>
        <a:bodyPr/>
        <a:lstStyle/>
        <a:p>
          <a:endParaRPr lang="en-US"/>
        </a:p>
      </dgm:t>
    </dgm:pt>
    <dgm:pt modelId="{B149D079-DBE0-BB4A-9FB0-16D662B348F4}" type="pres">
      <dgm:prSet presAssocID="{52AE4871-8347-4C30-A7CF-BC29B2A3B9F3}" presName="linear" presStyleCnt="0">
        <dgm:presLayoutVars>
          <dgm:animLvl val="lvl"/>
          <dgm:resizeHandles val="exact"/>
        </dgm:presLayoutVars>
      </dgm:prSet>
      <dgm:spPr/>
    </dgm:pt>
    <dgm:pt modelId="{E14C5D0D-9E74-1D44-AF16-B2674AE7AE98}" type="pres">
      <dgm:prSet presAssocID="{1904BC01-47BB-4A61-BB7D-E83A55E650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7F77B9-501B-3A49-8E73-54FD0D8E4663}" type="pres">
      <dgm:prSet presAssocID="{3F14E12A-0FE6-4980-B6D3-34AFED33EAC9}" presName="spacer" presStyleCnt="0"/>
      <dgm:spPr/>
    </dgm:pt>
    <dgm:pt modelId="{56646A2A-FEC9-5D43-A245-20E7727692BE}" type="pres">
      <dgm:prSet presAssocID="{DF2EA186-B8DC-4839-8765-B4901E2C1C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B99DAC2-46EE-694B-9CDE-B5A487FA5985}" type="pres">
      <dgm:prSet presAssocID="{1DD0E4C2-40E1-4317-AE72-60E5C57887DF}" presName="spacer" presStyleCnt="0"/>
      <dgm:spPr/>
    </dgm:pt>
    <dgm:pt modelId="{FC8DA572-2BE1-4046-B673-F4E8BD63804D}" type="pres">
      <dgm:prSet presAssocID="{993F82C4-B863-433A-99BB-851FEAFDB92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DB5BC0F-62C3-DF4F-81B1-E5F852F0A5F2}" type="presOf" srcId="{1904BC01-47BB-4A61-BB7D-E83A55E6502C}" destId="{E14C5D0D-9E74-1D44-AF16-B2674AE7AE98}" srcOrd="0" destOrd="0" presId="urn:microsoft.com/office/officeart/2005/8/layout/vList2"/>
    <dgm:cxn modelId="{DB5CFE15-AB03-924A-988C-F7D8C1EE9B15}" type="presOf" srcId="{52AE4871-8347-4C30-A7CF-BC29B2A3B9F3}" destId="{B149D079-DBE0-BB4A-9FB0-16D662B348F4}" srcOrd="0" destOrd="0" presId="urn:microsoft.com/office/officeart/2005/8/layout/vList2"/>
    <dgm:cxn modelId="{F2253A3B-B68C-7F41-A6EA-9C9904B6E07E}" type="presOf" srcId="{DF2EA186-B8DC-4839-8765-B4901E2C1C27}" destId="{56646A2A-FEC9-5D43-A245-20E7727692BE}" srcOrd="0" destOrd="0" presId="urn:microsoft.com/office/officeart/2005/8/layout/vList2"/>
    <dgm:cxn modelId="{94815E6F-9EF9-4521-8034-BABEA75B0F3A}" srcId="{52AE4871-8347-4C30-A7CF-BC29B2A3B9F3}" destId="{DF2EA186-B8DC-4839-8765-B4901E2C1C27}" srcOrd="1" destOrd="0" parTransId="{61C574A0-9556-4A91-BF4F-8926518434E3}" sibTransId="{1DD0E4C2-40E1-4317-AE72-60E5C57887DF}"/>
    <dgm:cxn modelId="{ACB01F7E-554B-452E-8F0C-923D4FEBDF7D}" srcId="{52AE4871-8347-4C30-A7CF-BC29B2A3B9F3}" destId="{993F82C4-B863-433A-99BB-851FEAFDB92C}" srcOrd="2" destOrd="0" parTransId="{0AD3257B-C699-4145-94CA-94CA94AF6BF4}" sibTransId="{9FC8188F-EC21-48BA-9401-51E2E1F67147}"/>
    <dgm:cxn modelId="{A4BD0B8D-1406-DC4D-995D-94669D5E73D0}" type="presOf" srcId="{993F82C4-B863-433A-99BB-851FEAFDB92C}" destId="{FC8DA572-2BE1-4046-B673-F4E8BD63804D}" srcOrd="0" destOrd="0" presId="urn:microsoft.com/office/officeart/2005/8/layout/vList2"/>
    <dgm:cxn modelId="{C1D054BE-C371-49E4-AB69-81B3E813CE67}" srcId="{52AE4871-8347-4C30-A7CF-BC29B2A3B9F3}" destId="{1904BC01-47BB-4A61-BB7D-E83A55E6502C}" srcOrd="0" destOrd="0" parTransId="{70AA915B-234E-43A8-A2FE-5DC0F2C08FA5}" sibTransId="{3F14E12A-0FE6-4980-B6D3-34AFED33EAC9}"/>
    <dgm:cxn modelId="{C7040CAA-7E02-3444-BDC5-ED051CF3B2D9}" type="presParOf" srcId="{B149D079-DBE0-BB4A-9FB0-16D662B348F4}" destId="{E14C5D0D-9E74-1D44-AF16-B2674AE7AE98}" srcOrd="0" destOrd="0" presId="urn:microsoft.com/office/officeart/2005/8/layout/vList2"/>
    <dgm:cxn modelId="{E792E280-A162-4544-9545-DED833917866}" type="presParOf" srcId="{B149D079-DBE0-BB4A-9FB0-16D662B348F4}" destId="{047F77B9-501B-3A49-8E73-54FD0D8E4663}" srcOrd="1" destOrd="0" presId="urn:microsoft.com/office/officeart/2005/8/layout/vList2"/>
    <dgm:cxn modelId="{609E70AD-643F-CA44-97B8-E50FFA9F414C}" type="presParOf" srcId="{B149D079-DBE0-BB4A-9FB0-16D662B348F4}" destId="{56646A2A-FEC9-5D43-A245-20E7727692BE}" srcOrd="2" destOrd="0" presId="urn:microsoft.com/office/officeart/2005/8/layout/vList2"/>
    <dgm:cxn modelId="{AE42E5FE-21E6-FA4F-A7D7-ACC724A66ACE}" type="presParOf" srcId="{B149D079-DBE0-BB4A-9FB0-16D662B348F4}" destId="{DB99DAC2-46EE-694B-9CDE-B5A487FA5985}" srcOrd="3" destOrd="0" presId="urn:microsoft.com/office/officeart/2005/8/layout/vList2"/>
    <dgm:cxn modelId="{F48090E4-A904-F143-978A-91DBCC93A6DC}" type="presParOf" srcId="{B149D079-DBE0-BB4A-9FB0-16D662B348F4}" destId="{FC8DA572-2BE1-4046-B673-F4E8BD6380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C10A8-7BD5-7A49-9F02-340DC98CEE4F}">
      <dsp:nvSpPr>
        <dsp:cNvPr id="0" name=""/>
        <dsp:cNvSpPr/>
      </dsp:nvSpPr>
      <dsp:spPr>
        <a:xfrm>
          <a:off x="0" y="523"/>
          <a:ext cx="68037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35AB8-AE08-E14C-9C57-8151BF89401F}">
      <dsp:nvSpPr>
        <dsp:cNvPr id="0" name=""/>
        <dsp:cNvSpPr/>
      </dsp:nvSpPr>
      <dsp:spPr>
        <a:xfrm>
          <a:off x="0" y="523"/>
          <a:ext cx="6803753" cy="42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YEAR</a:t>
          </a:r>
        </a:p>
      </dsp:txBody>
      <dsp:txXfrm>
        <a:off x="0" y="523"/>
        <a:ext cx="6803753" cy="428476"/>
      </dsp:txXfrm>
    </dsp:sp>
    <dsp:sp modelId="{27E3F0D5-D9BA-AA45-AE20-FAEFAB7A3AE4}">
      <dsp:nvSpPr>
        <dsp:cNvPr id="0" name=""/>
        <dsp:cNvSpPr/>
      </dsp:nvSpPr>
      <dsp:spPr>
        <a:xfrm>
          <a:off x="0" y="428999"/>
          <a:ext cx="68037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DEAE4-6DB3-4B43-BE10-804CBEF25567}">
      <dsp:nvSpPr>
        <dsp:cNvPr id="0" name=""/>
        <dsp:cNvSpPr/>
      </dsp:nvSpPr>
      <dsp:spPr>
        <a:xfrm>
          <a:off x="0" y="428999"/>
          <a:ext cx="6803753" cy="42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TOURNAMENT</a:t>
          </a:r>
        </a:p>
      </dsp:txBody>
      <dsp:txXfrm>
        <a:off x="0" y="428999"/>
        <a:ext cx="6803753" cy="428476"/>
      </dsp:txXfrm>
    </dsp:sp>
    <dsp:sp modelId="{9B231CC6-8615-834D-A7BE-5068DC7AC4D6}">
      <dsp:nvSpPr>
        <dsp:cNvPr id="0" name=""/>
        <dsp:cNvSpPr/>
      </dsp:nvSpPr>
      <dsp:spPr>
        <a:xfrm>
          <a:off x="0" y="857475"/>
          <a:ext cx="68037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C5AE0-333B-8842-B7B8-43D812883103}">
      <dsp:nvSpPr>
        <dsp:cNvPr id="0" name=""/>
        <dsp:cNvSpPr/>
      </dsp:nvSpPr>
      <dsp:spPr>
        <a:xfrm>
          <a:off x="0" y="857475"/>
          <a:ext cx="6803753" cy="42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WINNER</a:t>
          </a:r>
        </a:p>
      </dsp:txBody>
      <dsp:txXfrm>
        <a:off x="0" y="857475"/>
        <a:ext cx="6803753" cy="428476"/>
      </dsp:txXfrm>
    </dsp:sp>
    <dsp:sp modelId="{797AB408-9CF9-6149-876E-8AFA7373696F}">
      <dsp:nvSpPr>
        <dsp:cNvPr id="0" name=""/>
        <dsp:cNvSpPr/>
      </dsp:nvSpPr>
      <dsp:spPr>
        <a:xfrm>
          <a:off x="0" y="1285951"/>
          <a:ext cx="68037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21D71-3CA1-BE46-8379-F136F7C8F64A}">
      <dsp:nvSpPr>
        <dsp:cNvPr id="0" name=""/>
        <dsp:cNvSpPr/>
      </dsp:nvSpPr>
      <dsp:spPr>
        <a:xfrm>
          <a:off x="0" y="1285951"/>
          <a:ext cx="6803753" cy="42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RUNNER-UP</a:t>
          </a:r>
        </a:p>
      </dsp:txBody>
      <dsp:txXfrm>
        <a:off x="0" y="1285951"/>
        <a:ext cx="6803753" cy="428476"/>
      </dsp:txXfrm>
    </dsp:sp>
    <dsp:sp modelId="{8D2C4D71-C851-EF40-961C-E75009C7F887}">
      <dsp:nvSpPr>
        <dsp:cNvPr id="0" name=""/>
        <dsp:cNvSpPr/>
      </dsp:nvSpPr>
      <dsp:spPr>
        <a:xfrm>
          <a:off x="0" y="1714427"/>
          <a:ext cx="68037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3687B-3A03-0741-9881-5DAFA9A4A9EE}">
      <dsp:nvSpPr>
        <dsp:cNvPr id="0" name=""/>
        <dsp:cNvSpPr/>
      </dsp:nvSpPr>
      <dsp:spPr>
        <a:xfrm>
          <a:off x="0" y="1714427"/>
          <a:ext cx="6803753" cy="42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WINNER NATIONALITY</a:t>
          </a:r>
        </a:p>
      </dsp:txBody>
      <dsp:txXfrm>
        <a:off x="0" y="1714427"/>
        <a:ext cx="6803753" cy="428476"/>
      </dsp:txXfrm>
    </dsp:sp>
    <dsp:sp modelId="{BC3E973E-989B-F344-B7ED-4F429A4D2ED5}">
      <dsp:nvSpPr>
        <dsp:cNvPr id="0" name=""/>
        <dsp:cNvSpPr/>
      </dsp:nvSpPr>
      <dsp:spPr>
        <a:xfrm>
          <a:off x="0" y="2142903"/>
          <a:ext cx="68037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E7E1-D5C5-0642-8DA7-D61EF4876A34}">
      <dsp:nvSpPr>
        <dsp:cNvPr id="0" name=""/>
        <dsp:cNvSpPr/>
      </dsp:nvSpPr>
      <dsp:spPr>
        <a:xfrm>
          <a:off x="0" y="2142903"/>
          <a:ext cx="6803753" cy="42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WINNER ATP RANKING</a:t>
          </a:r>
        </a:p>
      </dsp:txBody>
      <dsp:txXfrm>
        <a:off x="0" y="2142903"/>
        <a:ext cx="6803753" cy="428476"/>
      </dsp:txXfrm>
    </dsp:sp>
    <dsp:sp modelId="{A1610E1B-ECAC-8742-A156-6804BD575E88}">
      <dsp:nvSpPr>
        <dsp:cNvPr id="0" name=""/>
        <dsp:cNvSpPr/>
      </dsp:nvSpPr>
      <dsp:spPr>
        <a:xfrm>
          <a:off x="0" y="2571379"/>
          <a:ext cx="68037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1E5DB-3D12-C84C-8A77-3D753A0DE323}">
      <dsp:nvSpPr>
        <dsp:cNvPr id="0" name=""/>
        <dsp:cNvSpPr/>
      </dsp:nvSpPr>
      <dsp:spPr>
        <a:xfrm>
          <a:off x="0" y="2571379"/>
          <a:ext cx="6803753" cy="42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RUNNER-UP ATP RANKING</a:t>
          </a:r>
        </a:p>
      </dsp:txBody>
      <dsp:txXfrm>
        <a:off x="0" y="2571379"/>
        <a:ext cx="6803753" cy="428476"/>
      </dsp:txXfrm>
    </dsp:sp>
    <dsp:sp modelId="{C4622DD9-EA58-CF46-8B63-E4D04FEB1AC3}">
      <dsp:nvSpPr>
        <dsp:cNvPr id="0" name=""/>
        <dsp:cNvSpPr/>
      </dsp:nvSpPr>
      <dsp:spPr>
        <a:xfrm>
          <a:off x="0" y="2999855"/>
          <a:ext cx="68037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76926-B497-F843-BB5E-58B5BB49E09E}">
      <dsp:nvSpPr>
        <dsp:cNvPr id="0" name=""/>
        <dsp:cNvSpPr/>
      </dsp:nvSpPr>
      <dsp:spPr>
        <a:xfrm>
          <a:off x="0" y="2999855"/>
          <a:ext cx="6803753" cy="42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WINNER LEFT OR RIGHT-HANDED</a:t>
          </a:r>
        </a:p>
      </dsp:txBody>
      <dsp:txXfrm>
        <a:off x="0" y="2999855"/>
        <a:ext cx="6803753" cy="428476"/>
      </dsp:txXfrm>
    </dsp:sp>
    <dsp:sp modelId="{A61D1E45-61FD-E34F-B3FE-B0482147EB16}">
      <dsp:nvSpPr>
        <dsp:cNvPr id="0" name=""/>
        <dsp:cNvSpPr/>
      </dsp:nvSpPr>
      <dsp:spPr>
        <a:xfrm>
          <a:off x="0" y="3428331"/>
          <a:ext cx="68037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85398-FBD8-8942-9618-BDA07C32402B}">
      <dsp:nvSpPr>
        <dsp:cNvPr id="0" name=""/>
        <dsp:cNvSpPr/>
      </dsp:nvSpPr>
      <dsp:spPr>
        <a:xfrm>
          <a:off x="0" y="3428331"/>
          <a:ext cx="6803753" cy="42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TOURNAMENT SURFACE</a:t>
          </a:r>
        </a:p>
      </dsp:txBody>
      <dsp:txXfrm>
        <a:off x="0" y="3428331"/>
        <a:ext cx="6803753" cy="428476"/>
      </dsp:txXfrm>
    </dsp:sp>
    <dsp:sp modelId="{C5F81FF7-F635-3045-A027-4B5F370E9E38}">
      <dsp:nvSpPr>
        <dsp:cNvPr id="0" name=""/>
        <dsp:cNvSpPr/>
      </dsp:nvSpPr>
      <dsp:spPr>
        <a:xfrm>
          <a:off x="0" y="3856807"/>
          <a:ext cx="68037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2B039-5998-D24C-A141-B4042AFFD7DF}">
      <dsp:nvSpPr>
        <dsp:cNvPr id="0" name=""/>
        <dsp:cNvSpPr/>
      </dsp:nvSpPr>
      <dsp:spPr>
        <a:xfrm>
          <a:off x="0" y="3856807"/>
          <a:ext cx="6803753" cy="42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WINNER PRIZE</a:t>
          </a:r>
        </a:p>
      </dsp:txBody>
      <dsp:txXfrm>
        <a:off x="0" y="3856807"/>
        <a:ext cx="6803753" cy="428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F854-A730-49FB-A8C5-DD30C4532D2A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3E9AD-80A7-4889-90D1-9EF5D5E2EF57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948A-62C7-465A-B8C6-79655C4C51F3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 baseline="0"/>
            <a:t>Players, tournament staff, and sponsors need to know the idea of the amount of prize money</a:t>
          </a:r>
          <a:endParaRPr lang="en-US" sz="1500" kern="1200"/>
        </a:p>
      </dsp:txBody>
      <dsp:txXfrm>
        <a:off x="93445" y="3018902"/>
        <a:ext cx="3206250" cy="720000"/>
      </dsp:txXfrm>
    </dsp:sp>
    <dsp:sp modelId="{B2E3F58A-6706-4A96-9694-C1CA0261EC1E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EC999-A049-4F4F-AF34-550772D7DA4E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A4CAD-37EB-489C-B183-D9ACB03D7C8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 baseline="0"/>
            <a:t>Knowing prize money contributes to a deeper understanding of sports ANALYTICS</a:t>
          </a:r>
          <a:endParaRPr lang="en-US" sz="1500" kern="1200"/>
        </a:p>
      </dsp:txBody>
      <dsp:txXfrm>
        <a:off x="3860789" y="3018902"/>
        <a:ext cx="3206250" cy="720000"/>
      </dsp:txXfrm>
    </dsp:sp>
    <dsp:sp modelId="{915375CD-D506-41A6-BD39-D12F2A6E8EF6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387E7-561B-4825-9728-06D047CA2CE5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0D083-FE3D-4B89-9FB6-2B9D99FCF39C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Goal: Predict winner prize money using different predictive model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C5D0D-9E74-1D44-AF16-B2674AE7AE98}">
      <dsp:nvSpPr>
        <dsp:cNvPr id="0" name=""/>
        <dsp:cNvSpPr/>
      </dsp:nvSpPr>
      <dsp:spPr>
        <a:xfrm>
          <a:off x="0" y="51766"/>
          <a:ext cx="105156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Very low accuracy in all models</a:t>
          </a:r>
        </a:p>
      </dsp:txBody>
      <dsp:txXfrm>
        <a:off x="65934" y="117700"/>
        <a:ext cx="10383732" cy="1218787"/>
      </dsp:txXfrm>
    </dsp:sp>
    <dsp:sp modelId="{56646A2A-FEC9-5D43-A245-20E7727692BE}">
      <dsp:nvSpPr>
        <dsp:cNvPr id="0" name=""/>
        <dsp:cNvSpPr/>
      </dsp:nvSpPr>
      <dsp:spPr>
        <a:xfrm>
          <a:off x="0" y="1500341"/>
          <a:ext cx="105156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Challenging to predict winner prize money</a:t>
          </a:r>
        </a:p>
      </dsp:txBody>
      <dsp:txXfrm>
        <a:off x="65934" y="1566275"/>
        <a:ext cx="10383732" cy="1218787"/>
      </dsp:txXfrm>
    </dsp:sp>
    <dsp:sp modelId="{FC8DA572-2BE1-4046-B673-F4E8BD63804D}">
      <dsp:nvSpPr>
        <dsp:cNvPr id="0" name=""/>
        <dsp:cNvSpPr/>
      </dsp:nvSpPr>
      <dsp:spPr>
        <a:xfrm>
          <a:off x="0" y="2948916"/>
          <a:ext cx="105156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Recommend adding more variables/different approaches for predictions</a:t>
          </a:r>
        </a:p>
      </dsp:txBody>
      <dsp:txXfrm>
        <a:off x="65934" y="3014850"/>
        <a:ext cx="10383732" cy="1218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E323-0B9D-8C59-60E4-59317364A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A15C6-AF59-8F9C-F756-799BDAB8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66F09-272B-F4A4-80C4-5CE919E6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12/6/23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B0C8-80F1-DC1B-18B7-BC43DDBE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1469-2B5A-32B8-D479-E3A6B938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8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6384-C486-D3F1-C68A-C75BD021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2C97C-F289-58B7-EC3E-BF7BCE09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091B-A149-889E-9A50-AC8EF14F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FD89A-BC19-026E-9E03-0D8B9265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F38F-11C1-7018-36E6-4094E295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8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F08FF-E28B-046C-CA8C-BB16E9ED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9EDD7-8AD8-CC54-6154-A95585F2F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3C267-FB4D-F61E-1F1B-0BD0D3A8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12/6/23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371EE-6445-2B0C-939C-34F5952B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608B-5C4F-3E69-2659-12875535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8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BAE3-637F-B661-67D2-B663568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8A21-3CA1-0951-CC21-7FA7FA21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FB51-7A51-25ED-3F3C-1A59A671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3990-6BE6-4197-B5F5-58708C8A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BE468-BDE5-B285-0E14-1ED7A681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6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6CBD-B78D-ADD1-BDF9-4801C71F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0C340-A1E3-2EE0-BC58-B785517E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D8D66-86D1-62D3-A898-2093155E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12/6/23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0CC0-57A6-2B09-F23A-6ACB6FA3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A744-CBCB-22FA-C963-C787F826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0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D2FF-DFEA-EE79-B426-ED30D90A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87802-8498-517D-9157-D809D7AF1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BF29D-07BE-D27F-9215-FE0CE7C5F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C0DBE-C241-E13C-5663-621B16A7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A1DF8-8978-2786-2F9C-AFD67FEE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6EBE4-CAE3-9C4E-025B-7AD9D391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896F-F5E1-6409-2AA9-867A3996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BD7BE-BF0D-425B-0000-60E18790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D992F-CAB3-E96E-0ED3-2E515BD4A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6C631-061A-B8F5-BBA2-38AFE3244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53D68-95D2-B612-41DD-E09F26DF4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E9F1F-027B-0A9A-6EA1-985658DD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46ADA-6AF5-1FE4-FE39-9C54CAE6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83A2E-8DB3-A693-61A3-763DB997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5B3F-8CFE-8071-4B18-360F2A1B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5E06E-16E2-410A-D735-92833DC8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ABB5F-07DE-4024-4C69-A7B449DE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131C7-6322-0E10-BEBE-78AD6A31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5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151CE-7B26-ECD5-5DFF-1E163DBA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395EC-534C-6010-3EB9-CF861569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96E2E-1060-4249-4087-25590CD1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3E0B-135A-463A-A8E9-CF84E9CE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325A-06B1-0EEE-13A4-E498E9B6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77B26-E127-B81C-3EDB-ABAA7C778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88DE5-D7E8-3EF8-C8E3-26E46AE6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12/6/23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4A59B-A03F-2A15-32DC-9E4D589B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F47E1-648C-C414-3F79-98BFB045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3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3E26-3022-C365-0611-1FE3D89C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02647-DDF5-56EF-2F5C-5995B4A0D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BD1CE-820D-1A7E-BBA8-9CAC5E84A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026A-68E0-3585-5681-E284218F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12/6/23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879-7EEB-8EDE-7412-0F25D64A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5095-A906-01CE-1D55-3513DA7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5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87B8E-CF24-F5BB-AD8B-E2885A31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65DB-D33E-E964-B33B-4E0C6F90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0ED9-680E-C2D6-1C99-09E6BF520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12/6/23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B273-9111-ABA4-77A4-9274F942E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8B0-2208-A181-95EC-0FDFE78D1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2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A blue and blue wavy lines&#10;&#10;Description automatically generated with medium confidence">
            <a:extLst>
              <a:ext uri="{FF2B5EF4-FFF2-40B4-BE49-F238E27FC236}">
                <a16:creationId xmlns:a16="http://schemas.microsoft.com/office/drawing/2014/main" id="{5F96BBBB-1E42-634D-1775-F438EB800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4968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592C9-E6FA-E443-72DB-501F4F9D4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MDA 620</a:t>
            </a:r>
            <a:br>
              <a:rPr lang="en-US" sz="4400"/>
            </a:br>
            <a:r>
              <a:rPr lang="en-US" sz="4400"/>
              <a:t>Final Capstone</a:t>
            </a:r>
            <a:br>
              <a:rPr lang="en-US" sz="4400"/>
            </a:br>
            <a:r>
              <a:rPr lang="en-US" sz="4400"/>
              <a:t>Men’s Tennis Grand Slam Winners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1C6C7-5DCA-80AC-B201-EFE6219EA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Kate Jorjoliani</a:t>
            </a:r>
          </a:p>
          <a:p>
            <a:pPr algn="l"/>
            <a:r>
              <a:rPr lang="en-US" sz="2000"/>
              <a:t>December 14, 2023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5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2">
            <a:extLst>
              <a:ext uri="{FF2B5EF4-FFF2-40B4-BE49-F238E27FC236}">
                <a16:creationId xmlns:a16="http://schemas.microsoft.com/office/drawing/2014/main" id="{7AADB56C-BA56-4D1E-A42A-A07A47444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AD1A4-63C3-FA0F-7F92-8A23E42D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934"/>
            <a:ext cx="10515600" cy="1341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Dataset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E66E1-22CB-94EB-ADEF-EEB94CE1849D}"/>
              </a:ext>
            </a:extLst>
          </p:cNvPr>
          <p:cNvSpPr txBox="1"/>
          <p:nvPr/>
        </p:nvSpPr>
        <p:spPr>
          <a:xfrm>
            <a:off x="831987" y="1389290"/>
            <a:ext cx="2624447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VARIABLES</a:t>
            </a:r>
            <a:r>
              <a:rPr lang="en-US" dirty="0"/>
              <a:t>:</a:t>
            </a:r>
          </a:p>
        </p:txBody>
      </p:sp>
      <p:pic>
        <p:nvPicPr>
          <p:cNvPr id="56" name="Picture 48">
            <a:extLst>
              <a:ext uri="{FF2B5EF4-FFF2-40B4-BE49-F238E27FC236}">
                <a16:creationId xmlns:a16="http://schemas.microsoft.com/office/drawing/2014/main" id="{390A53C8-6F32-B768-62F4-21EEFD108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33" r="20706" b="2"/>
          <a:stretch/>
        </p:blipFill>
        <p:spPr>
          <a:xfrm>
            <a:off x="7992976" y="1843283"/>
            <a:ext cx="3374810" cy="4285807"/>
          </a:xfrm>
          <a:prstGeom prst="rect">
            <a:avLst/>
          </a:prstGeom>
        </p:spPr>
      </p:pic>
      <p:graphicFrame>
        <p:nvGraphicFramePr>
          <p:cNvPr id="47" name="Content Placeholder 7">
            <a:extLst>
              <a:ext uri="{FF2B5EF4-FFF2-40B4-BE49-F238E27FC236}">
                <a16:creationId xmlns:a16="http://schemas.microsoft.com/office/drawing/2014/main" id="{74D58AD0-5BE4-CFCC-3D54-95DC4ED8E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780430"/>
              </p:ext>
            </p:extLst>
          </p:nvPr>
        </p:nvGraphicFramePr>
        <p:xfrm>
          <a:off x="831987" y="1843283"/>
          <a:ext cx="6803753" cy="428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468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E1EE3-9ABB-63F6-26DE-CA880649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Business Issue and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750BB4-6FD4-505F-5354-1C15D85C8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2967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76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03C1B26E-6970-B105-BD90-B24B341E74B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3224" y="1527910"/>
            <a:ext cx="6827495" cy="4439218"/>
          </a:xfrm>
        </p:spPr>
      </p:pic>
      <p:pic>
        <p:nvPicPr>
          <p:cNvPr id="9" name="Picture 8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5D6D3F81-1515-1D10-BBF1-A4CA739A8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625" y="184805"/>
            <a:ext cx="5147987" cy="3244194"/>
          </a:xfrm>
          <a:prstGeom prst="rect">
            <a:avLst/>
          </a:prstGeom>
        </p:spPr>
      </p:pic>
      <p:pic>
        <p:nvPicPr>
          <p:cNvPr id="7" name="Picture 6" descr="A graph with a curve&#10;&#10;Description automatically generated">
            <a:extLst>
              <a:ext uri="{FF2B5EF4-FFF2-40B4-BE49-F238E27FC236}">
                <a16:creationId xmlns:a16="http://schemas.microsoft.com/office/drawing/2014/main" id="{078CFDD1-B4C2-0938-051C-93ED601EB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2" y="3575759"/>
            <a:ext cx="4936538" cy="3097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F9B24-A5CC-11F2-15E1-0636ECB8E4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3197" y="470595"/>
            <a:ext cx="8177213" cy="586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Exploration/Visualization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2069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73804-E605-224B-4AD1-E9FDA658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44" y="309888"/>
            <a:ext cx="9350237" cy="601615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Methodology/Model Building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DCDF-E725-75F7-3DFC-66D453FB6D77}"/>
              </a:ext>
            </a:extLst>
          </p:cNvPr>
          <p:cNvSpPr>
            <a:spLocks/>
          </p:cNvSpPr>
          <p:nvPr/>
        </p:nvSpPr>
        <p:spPr>
          <a:xfrm>
            <a:off x="566243" y="818807"/>
            <a:ext cx="9350237" cy="601616"/>
          </a:xfrm>
          <a:prstGeom prst="rect">
            <a:avLst/>
          </a:prstGeom>
        </p:spPr>
        <p:txBody>
          <a:bodyPr/>
          <a:lstStyle/>
          <a:p>
            <a:pPr defTabSz="649224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Regression Model</a:t>
            </a:r>
            <a:endParaRPr lang="en-US" sz="2400" dirty="0"/>
          </a:p>
        </p:txBody>
      </p:sp>
      <p:pic>
        <p:nvPicPr>
          <p:cNvPr id="5" name="Picture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120E9599-679A-657A-A195-20C68666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93" y="1435193"/>
            <a:ext cx="7683335" cy="4961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08BF9E-E074-9212-A2DD-B2E590CCBA0C}"/>
              </a:ext>
            </a:extLst>
          </p:cNvPr>
          <p:cNvSpPr txBox="1"/>
          <p:nvPr/>
        </p:nvSpPr>
        <p:spPr>
          <a:xfrm>
            <a:off x="9414354" y="1655571"/>
            <a:ext cx="2446317" cy="1258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Mean Squared Error: 486742065541.7877 </a:t>
            </a:r>
          </a:p>
          <a:p>
            <a:pPr defTabSz="649224">
              <a:spcAft>
                <a:spcPts val="600"/>
              </a:spcAft>
            </a:pPr>
            <a:br>
              <a:rPr lang="en-US" sz="127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8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6588A-DB39-A54A-A3DD-6556F211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569" y="826317"/>
            <a:ext cx="4348348" cy="1172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Decision Tree Model</a:t>
            </a:r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58A9BAEF-3EB5-1E68-1279-39F39F680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7" r="1" b="1"/>
          <a:stretch/>
        </p:blipFill>
        <p:spPr>
          <a:xfrm>
            <a:off x="685806" y="653051"/>
            <a:ext cx="6743680" cy="5325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503C92-5840-6227-0768-25DB83FB2977}"/>
              </a:ext>
            </a:extLst>
          </p:cNvPr>
          <p:cNvSpPr txBox="1"/>
          <p:nvPr/>
        </p:nvSpPr>
        <p:spPr>
          <a:xfrm>
            <a:off x="8680863" y="2825132"/>
            <a:ext cx="2596385" cy="358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ffectLst/>
              </a:rPr>
              <a:t>Mean Squared Error: 614071572649.5726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4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D5FB6-F4E9-8A91-D5B4-1C2C8326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61" y="1208727"/>
            <a:ext cx="4170958" cy="11875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D9BC-3F94-65B0-F4EF-FCB5EE8A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49" y="3345592"/>
            <a:ext cx="3976496" cy="1521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Error: 424048950023.0769 </a:t>
            </a:r>
          </a:p>
        </p:txBody>
      </p:sp>
      <p:pic>
        <p:nvPicPr>
          <p:cNvPr id="5" name="Picture 4" descr="A graph with red dots&#10;&#10;Description automatically generated">
            <a:extLst>
              <a:ext uri="{FF2B5EF4-FFF2-40B4-BE49-F238E27FC236}">
                <a16:creationId xmlns:a16="http://schemas.microsoft.com/office/drawing/2014/main" id="{12C837AA-0FB9-A9BE-E09B-98F902DE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89" b="-1"/>
          <a:stretch/>
        </p:blipFill>
        <p:spPr>
          <a:xfrm>
            <a:off x="4542819" y="944763"/>
            <a:ext cx="7166251" cy="49684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776E80-713B-B8FC-F528-2783965BB3BE}"/>
              </a:ext>
            </a:extLst>
          </p:cNvPr>
          <p:cNvSpPr txBox="1"/>
          <p:nvPr/>
        </p:nvSpPr>
        <p:spPr>
          <a:xfrm>
            <a:off x="572502" y="4427756"/>
            <a:ext cx="3970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best model out of the three(still not good)</a:t>
            </a:r>
          </a:p>
        </p:txBody>
      </p:sp>
    </p:spTree>
    <p:extLst>
      <p:ext uri="{BB962C8B-B14F-4D97-AF65-F5344CB8AC3E}">
        <p14:creationId xmlns:p14="http://schemas.microsoft.com/office/powerpoint/2010/main" val="302953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D1A3-8DAB-1EEE-DE1F-9543BED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9B796DA-7B0A-B81C-8216-0902C6489C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597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6BDA7F-81F3-D3C1-DA00-D3E8D09E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AEB9-18CC-A502-ACD4-F5D01B72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348" y="5099566"/>
            <a:ext cx="6481746" cy="11997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D08F0A2D-1674-518F-9B66-569279F19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5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158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MDA 620 Final Capstone Men’s Tennis Grand Slam Winners</vt:lpstr>
      <vt:lpstr>Dataset Overview</vt:lpstr>
      <vt:lpstr>Business Issue and Goals</vt:lpstr>
      <vt:lpstr>Data Exploration/Visualization</vt:lpstr>
      <vt:lpstr>Methodology/Model Building</vt:lpstr>
      <vt:lpstr>Decision Tree Model</vt:lpstr>
      <vt:lpstr>Random Forest Model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MDA 620 Final Capstone Men’s Tennis Grand Slam Winners</dc:title>
  <dc:creator>Ekaterine Jorjoliani</dc:creator>
  <cp:lastModifiedBy>Ekaterine Jorjoliani</cp:lastModifiedBy>
  <cp:revision>9</cp:revision>
  <dcterms:created xsi:type="dcterms:W3CDTF">2023-12-04T18:03:32Z</dcterms:created>
  <dcterms:modified xsi:type="dcterms:W3CDTF">2023-12-06T21:05:26Z</dcterms:modified>
</cp:coreProperties>
</file>