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62C07-1902-4AA8-9661-31C02333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CDFDF-1ABA-449C-85E4-8E531889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AF249-74EE-48A6-A087-B548F7EA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99C6D8-5AC4-4D74-9633-41943C6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084EF-719D-4DF7-9470-CDDE48D7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0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1158-F3FD-4853-B2AF-1CF4358D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BE377E-E7F1-4F6B-80A7-FBFBA17F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63FA2-CBC5-4801-BCD2-7307EB88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6045A-C438-403D-AD58-0A744B43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9CFC8-2824-4BEF-ADEC-8A03077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4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394178-970D-48AA-9E76-6BCE25FE5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7F57DD-2137-485E-93C0-B5B97F87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4451A-F986-4985-AD19-3321C408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C11F5-BBB9-46DD-8017-19F692FC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230E1-B454-4B9B-8F05-825FB90B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6C1DC-2389-4806-B6DA-0F673EB1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93A0D-7230-4BF8-9AD7-3CF77C68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2991C-97D1-421B-A912-5E8C6DA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8639E-8B8F-45ED-AC18-93FFE95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50370-76DB-4A85-84F2-12F38746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B6EBD-BEC9-4BAD-B7E7-FE96B815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0F0FD-1B75-4305-ADB3-DA33B287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EE8C5-B0FC-4F63-88F9-5B651A5F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A890B-F45B-4597-BD03-6B1B7FD5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0B675-41AE-4197-B22F-9FA93916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4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3950-85C6-4E80-905B-10348E11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C5381-AD42-482A-A060-ACC120AB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D8892F-BDB2-4184-B5B1-2C252FFC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86B029-95C0-47D6-AAB3-7E51E823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2F9FC9-8FA1-4FB2-838C-E70544F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380E3-CD90-4370-8CBE-7B897E19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4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DE9B7-10E7-460B-A843-B2783F4A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87FC48-88D9-462A-9BCE-DC280D56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01B1AC-9DB2-41BD-BF5E-83560A98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215115-DAC8-441C-9EF5-D09C99FCF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52A47F-A3A8-4AAD-BCE6-13F8B67A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4ED588-4E89-4C79-9D45-E9E16A9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9AEBA0-3FE0-4A99-9D84-AB8194C6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B59EBF-CB5C-489E-BEA8-145AA64B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5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FF27-9B97-4542-89AF-E10C15FF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2D1CDC-C345-4629-97A8-29410DA0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16492C-1662-4F20-BDA5-47A148B2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83D8E7-53F8-475A-B2A1-B5F2F188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49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3D3693-1B28-4352-8E19-0BBDF3C2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9C0910-350C-4FA6-AF8A-2B7FFB6A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A33C7-8827-475A-9250-0765EC09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1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160A4-DE5E-4599-B5F2-256FDC8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43BC4-11B9-494A-89F4-D0486AFF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0CB841-B87F-4C83-A658-E5770D67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CD3AE2-979B-4392-9040-F69008E7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F71B2F-357B-4465-BA7A-2736E84B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F23712-316F-4DCC-BC4F-DCEBDB2A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9278F-BEC7-4970-9CCC-A721B2F4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FD7411-8A21-44D9-BD70-B63943D7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DBF778-C929-4546-8DEA-48F21C80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FBA5E-5371-4854-B720-A3C3263B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559A33-A1AB-42AA-A5CA-06322EC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A4BA6E-E483-4681-8A10-ACAB3C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1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B09D1-4DA3-4BB6-A5F8-72919DFB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75021-2552-427B-A447-C5AE7858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DEEB5-EF58-47F1-82AB-3E8C15B0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F502-1B07-49B7-9444-3D3D3BAB53FF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B1916-F8AD-4694-95E2-5312313D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22177-0961-4CB4-9A5F-94A075939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2B89-31EC-4B19-B48C-87EA7CB93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B1AAE-2AFD-4C37-880F-47B1A44A2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Домашняя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B0307F-D0F5-45AB-8E06-48E637793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Юдина Екатерина </a:t>
            </a:r>
            <a:br>
              <a:rPr lang="ru-RU" dirty="0"/>
            </a:br>
            <a:r>
              <a:rPr lang="ru-RU" dirty="0"/>
              <a:t>БПИ198</a:t>
            </a:r>
          </a:p>
        </p:txBody>
      </p:sp>
    </p:spTree>
    <p:extLst>
      <p:ext uri="{BB962C8B-B14F-4D97-AF65-F5344CB8AC3E}">
        <p14:creationId xmlns:p14="http://schemas.microsoft.com/office/powerpoint/2010/main" val="266874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9416F-A993-480C-B91C-074C542F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7B70F-8796-4709-9045-0B528D02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68722-E7CA-4035-ABC1-73D80F06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485"/>
            <a:ext cx="4627523" cy="38850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21D523-9D94-4BC9-ABE1-793938CD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35" y="1825625"/>
            <a:ext cx="5095898" cy="36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01EBF-F009-4691-B9DE-A2DB794C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02C8C-7EDE-4B00-BE60-D48DCD2F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Граничные случаи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11214C-0153-4FCB-9709-994EAFEA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844"/>
            <a:ext cx="4569982" cy="3517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92C1A5-025E-4C8E-837D-AB6EBD65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80" y="2562844"/>
            <a:ext cx="542142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FFA7D-74C5-4FB9-B436-B10D8E9E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C0413-6E14-4CD4-8108-63F75E23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Разработать программу, использующую динамическое выделение памяти под массив, которая </a:t>
            </a:r>
            <a:br>
              <a:rPr lang="ru-RU" b="0" i="0" dirty="0">
                <a:effectLst/>
                <a:latin typeface="Arial" panose="020B0604020202020204" pitchFamily="34" charset="0"/>
              </a:rPr>
            </a:br>
            <a:r>
              <a:rPr lang="ru-RU" b="0" i="0" dirty="0">
                <a:effectLst/>
                <a:latin typeface="Arial" panose="020B0604020202020204" pitchFamily="34" charset="0"/>
              </a:rPr>
              <a:t>1. вводит одномерный массив A[N]</a:t>
            </a:r>
            <a:br>
              <a:rPr lang="ru-RU" b="0" i="0" dirty="0">
                <a:effectLst/>
                <a:latin typeface="Arial" panose="020B0604020202020204" pitchFamily="34" charset="0"/>
              </a:rPr>
            </a:br>
            <a:r>
              <a:rPr lang="ru-RU" b="0" i="0" dirty="0">
                <a:effectLst/>
                <a:latin typeface="Arial" panose="020B0604020202020204" pitchFamily="34" charset="0"/>
              </a:rPr>
              <a:t>2. формирует из элементов массива A новый </a:t>
            </a:r>
            <a:r>
              <a:rPr lang="ru-RU" b="0" i="1" dirty="0">
                <a:effectLst/>
                <a:latin typeface="Arial" panose="020B0604020202020204" pitchFamily="34" charset="0"/>
              </a:rPr>
              <a:t>массив B из нечётных элементов </a:t>
            </a:r>
            <a:r>
              <a:rPr lang="en-US" b="0" i="1" dirty="0">
                <a:effectLst/>
                <a:latin typeface="Arial" panose="020B0604020202020204" pitchFamily="34" charset="0"/>
              </a:rPr>
              <a:t>A</a:t>
            </a:r>
            <a:br>
              <a:rPr lang="ru-RU" b="0" i="0" dirty="0">
                <a:effectLst/>
                <a:latin typeface="Arial" panose="020B0604020202020204" pitchFamily="34" charset="0"/>
              </a:rPr>
            </a:br>
            <a:r>
              <a:rPr lang="ru-RU" b="0" i="0" dirty="0">
                <a:effectLst/>
                <a:latin typeface="Arial" panose="020B0604020202020204" pitchFamily="34" charset="0"/>
              </a:rPr>
              <a:t>3. выводит </a:t>
            </a:r>
            <a:r>
              <a:rPr lang="en-US" b="0" i="0" dirty="0">
                <a:effectLst/>
                <a:latin typeface="Arial" panose="020B0604020202020204" pitchFamily="34" charset="0"/>
              </a:rPr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96B12-161B-4445-ADA2-B40E5A47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Начало программы и секция с переменными </a:t>
            </a:r>
            <a:r>
              <a:rPr lang="en-US" dirty="0"/>
              <a:t>“.data”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89375-D0BE-4EC6-9E29-85B9CB49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82" y="1947030"/>
            <a:ext cx="4257583" cy="4351338"/>
          </a:xfrm>
        </p:spPr>
        <p:txBody>
          <a:bodyPr/>
          <a:lstStyle/>
          <a:p>
            <a:r>
              <a:rPr lang="ru-RU" dirty="0"/>
              <a:t>Строки для помощи работы пользователю</a:t>
            </a:r>
          </a:p>
          <a:p>
            <a:r>
              <a:rPr lang="ru-RU" dirty="0"/>
              <a:t>массивы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AFD9E4-8350-46A6-AB1D-81C51BA2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62" y="841475"/>
            <a:ext cx="76104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EF8FF-EA85-43B0-B8C7-C1BFE7FD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Секция кода </a:t>
            </a:r>
            <a:r>
              <a:rPr lang="en-US" dirty="0"/>
              <a:t>“.code”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58829D-2C35-4EDD-B4DB-F7FE6CCBA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953" y="1690688"/>
            <a:ext cx="7312414" cy="435133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1CF6E8B2-896D-4E11-860A-BD1A0EC00FE2}"/>
              </a:ext>
            </a:extLst>
          </p:cNvPr>
          <p:cNvSpPr txBox="1">
            <a:spLocks/>
          </p:cNvSpPr>
          <p:nvPr/>
        </p:nvSpPr>
        <p:spPr>
          <a:xfrm>
            <a:off x="654682" y="1947030"/>
            <a:ext cx="4257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Точка старта == </a:t>
            </a:r>
            <a:r>
              <a:rPr lang="ru-RU" dirty="0" err="1"/>
              <a:t>мейн</a:t>
            </a:r>
            <a:endParaRPr lang="ru-RU" dirty="0"/>
          </a:p>
          <a:p>
            <a:r>
              <a:rPr lang="ru-RU" dirty="0"/>
              <a:t>Выполнение основных задач с помощью обращения к методам</a:t>
            </a:r>
          </a:p>
          <a:p>
            <a:r>
              <a:rPr lang="en-US" dirty="0"/>
              <a:t>“</a:t>
            </a:r>
            <a:r>
              <a:rPr lang="ru-RU" dirty="0"/>
              <a:t>замораживание</a:t>
            </a:r>
            <a:r>
              <a:rPr lang="en-US" dirty="0"/>
              <a:t>”</a:t>
            </a:r>
            <a:r>
              <a:rPr lang="ru-RU" dirty="0"/>
              <a:t> экрана</a:t>
            </a:r>
          </a:p>
          <a:p>
            <a:r>
              <a:rPr lang="ru-RU" dirty="0"/>
              <a:t>Завершение программы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6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1E845-A6A3-432D-AFA8-AF26B311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Секция кода </a:t>
            </a:r>
            <a:r>
              <a:rPr lang="en-US" dirty="0"/>
              <a:t>“.code”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B186E-87AC-4C86-B362-32590DAF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1320" cy="4351338"/>
          </a:xfrm>
        </p:spPr>
        <p:txBody>
          <a:bodyPr/>
          <a:lstStyle/>
          <a:p>
            <a:r>
              <a:rPr lang="ru-RU" dirty="0"/>
              <a:t>Считывание массива 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F141D1-BF07-4519-9877-074DCA53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40" y="1344930"/>
            <a:ext cx="6995230" cy="53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AEBC0-3FC2-4880-B2F3-9505C44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Секция кода </a:t>
            </a:r>
            <a:r>
              <a:rPr lang="en-US" dirty="0"/>
              <a:t>“.code”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3E86-6117-45BE-9D67-536C7274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Вывод массива А на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27CD76-ED48-4B76-8892-DB679595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33" y="2377797"/>
            <a:ext cx="8645621" cy="39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70D76-1419-4137-94FE-94AF2B3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Секция кода </a:t>
            </a:r>
            <a:r>
              <a:rPr lang="en-US" dirty="0"/>
              <a:t>“.code”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957FE-50A7-4CBB-B666-96F2A999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массива </a:t>
            </a:r>
            <a:r>
              <a:rPr lang="en-US" dirty="0"/>
              <a:t>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48054E-ACB1-4AB8-9941-ECD7F27D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5" y="1369305"/>
            <a:ext cx="5370992" cy="5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E48D-FAE3-4835-B32F-FC10AE7D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Секция кода </a:t>
            </a:r>
            <a:r>
              <a:rPr lang="en-US" dirty="0"/>
              <a:t>“.code”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EDE88-F944-4C6F-A9A0-DFFCCEEB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4941163" cy="4351338"/>
          </a:xfrm>
        </p:spPr>
        <p:txBody>
          <a:bodyPr/>
          <a:lstStyle/>
          <a:p>
            <a:r>
              <a:rPr lang="ru-RU" dirty="0"/>
              <a:t>Вывод массива В на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4EAB28-198A-4EC7-89CC-3CAE2BDF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9" y="1917577"/>
            <a:ext cx="5867293" cy="48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98BB-E092-4B45-9893-6F65719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Секция </a:t>
            </a:r>
            <a:r>
              <a:rPr lang="en-US" dirty="0"/>
              <a:t>“.</a:t>
            </a:r>
            <a:r>
              <a:rPr lang="en-US" dirty="0" err="1"/>
              <a:t>idata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94D3E-4DDC-4877-BA6B-791346FA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Импортируем библиотеки и методы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6372F5-E21A-44BA-A5BB-6E526406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47" y="2545397"/>
            <a:ext cx="7210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144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Домашняя работа №2</vt:lpstr>
      <vt:lpstr>Вариант 9</vt:lpstr>
      <vt:lpstr>Начало программы и секция с переменными “.data” </vt:lpstr>
      <vt:lpstr>Секция кода “.code”</vt:lpstr>
      <vt:lpstr>Секция кода “.code”</vt:lpstr>
      <vt:lpstr>Секция кода “.code”</vt:lpstr>
      <vt:lpstr>Секция кода “.code”</vt:lpstr>
      <vt:lpstr>Секция кода “.code”</vt:lpstr>
      <vt:lpstr>Секция “.idata”</vt:lpstr>
      <vt:lpstr>Результат работы программы</vt:lpstr>
      <vt:lpstr>Результат работы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Домашняя работа №2</dc:title>
  <dc:creator> </dc:creator>
  <cp:lastModifiedBy> </cp:lastModifiedBy>
  <cp:revision>6</cp:revision>
  <dcterms:created xsi:type="dcterms:W3CDTF">2020-10-07T10:41:54Z</dcterms:created>
  <dcterms:modified xsi:type="dcterms:W3CDTF">2020-10-07T11:26:49Z</dcterms:modified>
</cp:coreProperties>
</file>