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4"/>
  </p:notesMasterIdLst>
  <p:sldIdLst>
    <p:sldId id="256" r:id="rId2"/>
    <p:sldId id="258" r:id="rId3"/>
    <p:sldId id="260" r:id="rId4"/>
    <p:sldId id="261" r:id="rId5"/>
    <p:sldId id="262" r:id="rId6"/>
    <p:sldId id="276" r:id="rId7"/>
    <p:sldId id="275" r:id="rId8"/>
    <p:sldId id="263" r:id="rId9"/>
    <p:sldId id="265" r:id="rId10"/>
    <p:sldId id="266" r:id="rId11"/>
    <p:sldId id="273" r:id="rId12"/>
    <p:sldId id="274" r:id="rId13"/>
  </p:sldIdLst>
  <p:sldSz cx="9144000" cy="6858000" type="screen4x3"/>
  <p:notesSz cx="6858000" cy="9144000"/>
  <p:embeddedFontLs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BF153C-E521-4245-AB3C-9238F05966FA}">
  <a:tblStyle styleId="{FFBF153C-E521-4245-AB3C-9238F05966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14"/>
      </p:cViewPr>
      <p:guideLst>
        <p:guide pos="5533"/>
        <p:guide pos="227"/>
        <p:guide orient="horz" pos="4082"/>
        <p:guide orient="horz" pos="2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04b8b675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04b8b675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e04b8b675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e04b8b675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83ec99fb9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83ec99fb9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83ec99fb9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83ec99fb9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150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83ec99fb9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83ec99fb9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1">
  <p:cSld name="CUSTOM_2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29150" y="3008071"/>
            <a:ext cx="8004000" cy="32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2"/>
          </p:nvPr>
        </p:nvSpPr>
        <p:spPr>
          <a:xfrm>
            <a:off x="530000" y="1796975"/>
            <a:ext cx="8127000" cy="1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2">
  <p:cSld name="CUSTOM_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6956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900"/>
              <a:buNone/>
              <a:defRPr sz="19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Онлайн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образование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559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быстро заменить картинку</a:t>
            </a:r>
            <a:endParaRPr/>
          </a:p>
        </p:txBody>
      </p:sp>
      <p:pic>
        <p:nvPicPr>
          <p:cNvPr id="385" name="Google Shape;385;p47"/>
          <p:cNvPicPr preferRelativeResize="0"/>
          <p:nvPr/>
        </p:nvPicPr>
        <p:blipFill rotWithShape="1">
          <a:blip r:embed="rId3">
            <a:alphaModFix/>
          </a:blip>
          <a:srcRect l="1603"/>
          <a:stretch/>
        </p:blipFill>
        <p:spPr>
          <a:xfrm>
            <a:off x="441850" y="1865125"/>
            <a:ext cx="5385126" cy="3920700"/>
          </a:xfrm>
          <a:prstGeom prst="rect">
            <a:avLst/>
          </a:prstGeom>
          <a:noFill/>
          <a:ln w="19050" cap="flat" cmpd="sng">
            <a:solidFill>
              <a:srgbClr val="BFC1F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86" name="Google Shape;386;p47"/>
          <p:cNvSpPr txBox="1">
            <a:spLocks noGrp="1"/>
          </p:cNvSpPr>
          <p:nvPr>
            <p:ph type="subTitle" idx="4294967295"/>
          </p:nvPr>
        </p:nvSpPr>
        <p:spPr>
          <a:xfrm>
            <a:off x="5890188" y="1786550"/>
            <a:ext cx="3122400" cy="39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Кликните правой кнопкой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мыши на изображение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Перейдите в пункт «заменить изображение», далее выберите нужный вариант загрузки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Двойным щелчком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по картинке вы можете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настроить нужный размер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и положение изображения</a:t>
            </a:r>
            <a:endParaRPr sz="1200"/>
          </a:p>
        </p:txBody>
      </p:sp>
      <p:pic>
        <p:nvPicPr>
          <p:cNvPr id="387" name="Google Shape;387;p47"/>
          <p:cNvPicPr preferRelativeResize="0"/>
          <p:nvPr/>
        </p:nvPicPr>
        <p:blipFill rotWithShape="1">
          <a:blip r:embed="rId4">
            <a:alphaModFix/>
          </a:blip>
          <a:srcRect r="6872"/>
          <a:stretch/>
        </p:blipFill>
        <p:spPr>
          <a:xfrm>
            <a:off x="6163575" y="4149775"/>
            <a:ext cx="2395050" cy="1636050"/>
          </a:xfrm>
          <a:prstGeom prst="rect">
            <a:avLst/>
          </a:prstGeom>
          <a:noFill/>
          <a:ln w="19050" cap="flat" cmpd="sng">
            <a:solidFill>
              <a:srgbClr val="BFC1F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 слайдов</a:t>
            </a:r>
            <a:endParaRPr/>
          </a:p>
        </p:txBody>
      </p:sp>
      <p:pic>
        <p:nvPicPr>
          <p:cNvPr id="393" name="Google Shape;39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75" y="2039226"/>
            <a:ext cx="7414802" cy="4301724"/>
          </a:xfrm>
          <a:prstGeom prst="rect">
            <a:avLst/>
          </a:prstGeom>
          <a:noFill/>
          <a:ln w="19050" cap="flat" cmpd="sng">
            <a:solidFill>
              <a:srgbClr val="BFC1F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4" name="Google Shape;394;p48"/>
          <p:cNvSpPr txBox="1">
            <a:spLocks noGrp="1"/>
          </p:cNvSpPr>
          <p:nvPr>
            <p:ph type="subTitle" idx="4294967295"/>
          </p:nvPr>
        </p:nvSpPr>
        <p:spPr>
          <a:xfrm>
            <a:off x="571025" y="1276625"/>
            <a:ext cx="74148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Чтобы использовать готовые решения слайдов, нужно перейти в пункт меню «Слайд»,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далее в выпадающем списке найти подпункт «Выбрать макет». 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630000" y="3689750"/>
            <a:ext cx="1515000" cy="24252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Защита проекта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 smtClean="0"/>
              <a:t>Решение олимпиадных задач на </a:t>
            </a:r>
            <a:r>
              <a:rPr lang="en-US" dirty="0" err="1" smtClean="0"/>
              <a:t>LeetCode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32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rgbClr val="02418B"/>
                </a:solidFill>
              </a:rPr>
              <a:t>Короткова Екатерина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146" name="Google Shape;146;p32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9" name="Google Shape;169;p34"/>
          <p:cNvGraphicFramePr/>
          <p:nvPr>
            <p:extLst>
              <p:ext uri="{D42A27DB-BD31-4B8C-83A1-F6EECF244321}">
                <p14:modId xmlns:p14="http://schemas.microsoft.com/office/powerpoint/2010/main" val="3535375882"/>
              </p:ext>
            </p:extLst>
          </p:nvPr>
        </p:nvGraphicFramePr>
        <p:xfrm>
          <a:off x="952500" y="2058925"/>
          <a:ext cx="7239000" cy="1170211"/>
        </p:xfrm>
        <a:graphic>
          <a:graphicData uri="http://schemas.openxmlformats.org/drawingml/2006/table">
            <a:tbl>
              <a:tblPr>
                <a:noFill/>
                <a:tableStyleId>{FFBF153C-E521-4245-AB3C-9238F05966FA}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9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Знакомство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 платформой </a:t>
                      </a:r>
                      <a:r>
                        <a:rPr lang="en-US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LeetCode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9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Практическое применение изученных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алгоритмов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планировалось</a:t>
            </a:r>
            <a:endParaRPr/>
          </a:p>
        </p:txBody>
      </p:sp>
      <p:graphicFrame>
        <p:nvGraphicFramePr>
          <p:cNvPr id="176" name="Google Shape;176;p35"/>
          <p:cNvGraphicFramePr/>
          <p:nvPr>
            <p:extLst>
              <p:ext uri="{D42A27DB-BD31-4B8C-83A1-F6EECF244321}">
                <p14:modId xmlns:p14="http://schemas.microsoft.com/office/powerpoint/2010/main" val="543558644"/>
              </p:ext>
            </p:extLst>
          </p:nvPr>
        </p:nvGraphicFramePr>
        <p:xfrm>
          <a:off x="952500" y="2058925"/>
          <a:ext cx="7239000" cy="1740318"/>
        </p:xfrm>
        <a:graphic>
          <a:graphicData uri="http://schemas.openxmlformats.org/drawingml/2006/table">
            <a:tbl>
              <a:tblPr>
                <a:noFill/>
                <a:tableStyleId>{FFBF153C-E521-4245-AB3C-9238F05966FA}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Подбор задач по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темам, которые были пройдены в рамках курса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Решение 10 задач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различной сложности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Планируемое время на работу – 30 часов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graphicFrame>
        <p:nvGraphicFramePr>
          <p:cNvPr id="183" name="Google Shape;183;p36"/>
          <p:cNvGraphicFramePr/>
          <p:nvPr/>
        </p:nvGraphicFramePr>
        <p:xfrm>
          <a:off x="952500" y="2058925"/>
          <a:ext cx="7239000" cy="1442376"/>
        </p:xfrm>
        <a:graphic>
          <a:graphicData uri="http://schemas.openxmlformats.org/drawingml/2006/table">
            <a:tbl>
              <a:tblPr>
                <a:noFill/>
                <a:tableStyleId>{FFBF153C-E521-4245-AB3C-9238F05966FA}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4" name="Google Shape;184;p36"/>
          <p:cNvSpPr/>
          <p:nvPr/>
        </p:nvSpPr>
        <p:spPr>
          <a:xfrm>
            <a:off x="4768500" y="4502600"/>
            <a:ext cx="3423000" cy="1092000"/>
          </a:xfrm>
          <a:prstGeom prst="wedgeRectCallout">
            <a:avLst>
              <a:gd name="adj1" fmla="val -44483"/>
              <a:gd name="adj2" fmla="val -89998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Какие технологии использовались и какое у вас мнение о новых технологиях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/>
              <a:t>Модуль </a:t>
            </a:r>
            <a:r>
              <a:rPr lang="ru-RU" b="0" dirty="0" smtClean="0"/>
              <a:t>1</a:t>
            </a:r>
            <a:br>
              <a:rPr lang="ru-RU" b="0" dirty="0" smtClean="0"/>
            </a:br>
            <a:r>
              <a:rPr lang="ru-RU" b="0" dirty="0"/>
              <a:t/>
            </a:r>
            <a:br>
              <a:rPr lang="ru-RU" b="0" dirty="0"/>
            </a:br>
            <a:r>
              <a:rPr lang="ru-RU" dirty="0"/>
              <a:t>Простые алгоритмы и базовые структуры данных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357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Задача №1.</a:t>
            </a:r>
            <a:endParaRPr dirty="0"/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1"/>
          </p:nvPr>
        </p:nvSpPr>
        <p:spPr>
          <a:xfrm>
            <a:off x="500550" y="1825750"/>
            <a:ext cx="3921600" cy="3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dirty="0"/>
              <a:t>Скрины основных экранов приложения и действий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или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dirty="0"/>
              <a:t>Демонстрация приложения и исходных кодов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или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dirty="0"/>
              <a:t>Ссылка на репозиторий с исходными кодами или просто удачные кусочки</a:t>
            </a:r>
            <a:endParaRPr dirty="0"/>
          </a:p>
        </p:txBody>
      </p:sp>
      <p:pic>
        <p:nvPicPr>
          <p:cNvPr id="191" name="Google Shape;191;p37"/>
          <p:cNvPicPr preferRelativeResize="0"/>
          <p:nvPr/>
        </p:nvPicPr>
        <p:blipFill rotWithShape="1">
          <a:blip r:embed="rId3">
            <a:alphaModFix/>
          </a:blip>
          <a:srcRect l="30645" t="28552" r="28521" b="10490"/>
          <a:stretch/>
        </p:blipFill>
        <p:spPr>
          <a:xfrm>
            <a:off x="5189100" y="1711850"/>
            <a:ext cx="3594900" cy="3576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871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получилось</a:t>
            </a:r>
            <a:endParaRPr/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1"/>
          </p:nvPr>
        </p:nvSpPr>
        <p:spPr>
          <a:xfrm>
            <a:off x="500550" y="1825750"/>
            <a:ext cx="3921600" cy="3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dirty="0"/>
              <a:t>Скрины основных экранов приложения и действий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или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dirty="0"/>
              <a:t>Демонстрация приложения и исходных кодов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или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dirty="0"/>
              <a:t>Ссылка на репозиторий с исходными кодами или просто удачные кусочки</a:t>
            </a:r>
            <a:endParaRPr dirty="0"/>
          </a:p>
        </p:txBody>
      </p:sp>
      <p:pic>
        <p:nvPicPr>
          <p:cNvPr id="191" name="Google Shape;191;p37"/>
          <p:cNvPicPr preferRelativeResize="0"/>
          <p:nvPr/>
        </p:nvPicPr>
        <p:blipFill rotWithShape="1">
          <a:blip r:embed="rId3">
            <a:alphaModFix/>
          </a:blip>
          <a:srcRect l="30645" t="28552" r="28521" b="10490"/>
          <a:stretch/>
        </p:blipFill>
        <p:spPr>
          <a:xfrm>
            <a:off x="5189100" y="1711850"/>
            <a:ext cx="3594900" cy="35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и планы по развитию</a:t>
            </a:r>
            <a:endParaRPr/>
          </a:p>
        </p:txBody>
      </p:sp>
      <p:graphicFrame>
        <p:nvGraphicFramePr>
          <p:cNvPr id="203" name="Google Shape;203;p39"/>
          <p:cNvGraphicFramePr/>
          <p:nvPr/>
        </p:nvGraphicFramePr>
        <p:xfrm>
          <a:off x="952500" y="2058925"/>
          <a:ext cx="7239000" cy="1442376"/>
        </p:xfrm>
        <a:graphic>
          <a:graphicData uri="http://schemas.openxmlformats.org/drawingml/2006/table">
            <a:tbl>
              <a:tblPr>
                <a:noFill/>
                <a:tableStyleId>{FFBF153C-E521-4245-AB3C-9238F05966FA}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" name="Google Shape;204;p39"/>
          <p:cNvSpPr/>
          <p:nvPr/>
        </p:nvSpPr>
        <p:spPr>
          <a:xfrm>
            <a:off x="4768500" y="4502600"/>
            <a:ext cx="3423000" cy="1092000"/>
          </a:xfrm>
          <a:prstGeom prst="wedgeRectCallout">
            <a:avLst>
              <a:gd name="adj1" fmla="val -44483"/>
              <a:gd name="adj2" fmla="val -89998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Запланируйте пару минут на рефлексию в конце защиты проекта и расскажите о планах по развитию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221</Words>
  <Application>Microsoft Office PowerPoint</Application>
  <PresentationFormat>Экран (4:3)</PresentationFormat>
  <Paragraphs>62</Paragraphs>
  <Slides>12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Courier New</vt:lpstr>
      <vt:lpstr>Roboto</vt:lpstr>
      <vt:lpstr>Arial</vt:lpstr>
      <vt:lpstr>Светлая тема</vt:lpstr>
      <vt:lpstr>Онлайн образование</vt:lpstr>
      <vt:lpstr>Защита проекта Решение олимпиадных задач на LeetCode </vt:lpstr>
      <vt:lpstr>Цели проекта</vt:lpstr>
      <vt:lpstr>Что планировалось</vt:lpstr>
      <vt:lpstr>Используемые технологии</vt:lpstr>
      <vt:lpstr>Модуль 1  Простые алгоритмы и базовые структуры данных </vt:lpstr>
      <vt:lpstr>Задача №1.</vt:lpstr>
      <vt:lpstr>Что получилось</vt:lpstr>
      <vt:lpstr>Выводы и планы по развитию</vt:lpstr>
      <vt:lpstr>Спасибо за внимание!  </vt:lpstr>
      <vt:lpstr>Как быстро заменить картинку</vt:lpstr>
      <vt:lpstr>Шаблоны слайдов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 образование</dc:title>
  <cp:lastModifiedBy>Kate</cp:lastModifiedBy>
  <cp:revision>4</cp:revision>
  <dcterms:modified xsi:type="dcterms:W3CDTF">2022-09-28T14:11:44Z</dcterms:modified>
</cp:coreProperties>
</file>