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BF153C-E521-4245-AB3C-9238F05966FA}">
  <a:tblStyle styleId="{FFBF153C-E521-4245-AB3C-9238F05966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4082" orient="horz"/>
        <p:guide pos="2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4b8b6756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0819ca327_0_2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0819ca32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0819ca327_0_2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0819ca32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19ca327_0_2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19ca32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0819ca327_0_3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0819ca32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0819ca327_0_3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0819ca32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4b8b6756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4b8b6756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-1">
  <p:cSld name="CUSTOM_2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subTitle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-2">
  <p:cSld name="CUSTOM_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6" name="Google Shape;66;p15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b="1"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b="1" sz="19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b="1"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ршрут вебинара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b="0" sz="24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b="1" sz="19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22" Type="http://schemas.openxmlformats.org/officeDocument/2006/relationships/image" Target="../media/image27.png"/><Relationship Id="rId21" Type="http://schemas.openxmlformats.org/officeDocument/2006/relationships/image" Target="../media/image34.png"/><Relationship Id="rId24" Type="http://schemas.openxmlformats.org/officeDocument/2006/relationships/image" Target="../media/image29.png"/><Relationship Id="rId23" Type="http://schemas.openxmlformats.org/officeDocument/2006/relationships/image" Target="../media/image32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Relationship Id="rId26" Type="http://schemas.openxmlformats.org/officeDocument/2006/relationships/image" Target="../media/image28.png"/><Relationship Id="rId25" Type="http://schemas.openxmlformats.org/officeDocument/2006/relationships/image" Target="../media/image30.png"/><Relationship Id="rId28" Type="http://schemas.openxmlformats.org/officeDocument/2006/relationships/image" Target="../media/image37.png"/><Relationship Id="rId27" Type="http://schemas.openxmlformats.org/officeDocument/2006/relationships/image" Target="../media/image33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29" Type="http://schemas.openxmlformats.org/officeDocument/2006/relationships/image" Target="../media/image38.png"/><Relationship Id="rId7" Type="http://schemas.openxmlformats.org/officeDocument/2006/relationships/image" Target="../media/image14.png"/><Relationship Id="rId8" Type="http://schemas.openxmlformats.org/officeDocument/2006/relationships/image" Target="../media/image4.png"/><Relationship Id="rId30" Type="http://schemas.openxmlformats.org/officeDocument/2006/relationships/image" Target="../media/image42.png"/><Relationship Id="rId11" Type="http://schemas.openxmlformats.org/officeDocument/2006/relationships/image" Target="../media/image13.png"/><Relationship Id="rId10" Type="http://schemas.openxmlformats.org/officeDocument/2006/relationships/image" Target="../media/image7.png"/><Relationship Id="rId13" Type="http://schemas.openxmlformats.org/officeDocument/2006/relationships/image" Target="../media/image41.png"/><Relationship Id="rId12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0.png"/><Relationship Id="rId17" Type="http://schemas.openxmlformats.org/officeDocument/2006/relationships/image" Target="../media/image26.png"/><Relationship Id="rId16" Type="http://schemas.openxmlformats.org/officeDocument/2006/relationships/image" Target="../media/image22.png"/><Relationship Id="rId19" Type="http://schemas.openxmlformats.org/officeDocument/2006/relationships/image" Target="../media/image23.png"/><Relationship Id="rId18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60.png"/><Relationship Id="rId22" Type="http://schemas.openxmlformats.org/officeDocument/2006/relationships/image" Target="../media/image62.png"/><Relationship Id="rId21" Type="http://schemas.openxmlformats.org/officeDocument/2006/relationships/image" Target="../media/image51.png"/><Relationship Id="rId24" Type="http://schemas.openxmlformats.org/officeDocument/2006/relationships/image" Target="../media/image59.png"/><Relationship Id="rId23" Type="http://schemas.openxmlformats.org/officeDocument/2006/relationships/image" Target="../media/image63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7.png"/><Relationship Id="rId5" Type="http://schemas.openxmlformats.org/officeDocument/2006/relationships/image" Target="../media/image40.png"/><Relationship Id="rId6" Type="http://schemas.openxmlformats.org/officeDocument/2006/relationships/image" Target="../media/image46.png"/><Relationship Id="rId7" Type="http://schemas.openxmlformats.org/officeDocument/2006/relationships/image" Target="../media/image45.png"/><Relationship Id="rId8" Type="http://schemas.openxmlformats.org/officeDocument/2006/relationships/image" Target="../media/image43.png"/><Relationship Id="rId11" Type="http://schemas.openxmlformats.org/officeDocument/2006/relationships/image" Target="../media/image39.png"/><Relationship Id="rId10" Type="http://schemas.openxmlformats.org/officeDocument/2006/relationships/image" Target="../media/image44.png"/><Relationship Id="rId13" Type="http://schemas.openxmlformats.org/officeDocument/2006/relationships/image" Target="../media/image57.png"/><Relationship Id="rId12" Type="http://schemas.openxmlformats.org/officeDocument/2006/relationships/image" Target="../media/image48.png"/><Relationship Id="rId15" Type="http://schemas.openxmlformats.org/officeDocument/2006/relationships/image" Target="../media/image49.png"/><Relationship Id="rId14" Type="http://schemas.openxmlformats.org/officeDocument/2006/relationships/image" Target="../media/image50.png"/><Relationship Id="rId17" Type="http://schemas.openxmlformats.org/officeDocument/2006/relationships/image" Target="../media/image56.png"/><Relationship Id="rId16" Type="http://schemas.openxmlformats.org/officeDocument/2006/relationships/image" Target="../media/image53.png"/><Relationship Id="rId19" Type="http://schemas.openxmlformats.org/officeDocument/2006/relationships/image" Target="../media/image52.png"/><Relationship Id="rId18" Type="http://schemas.openxmlformats.org/officeDocument/2006/relationships/image" Target="../media/image54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76.png"/><Relationship Id="rId22" Type="http://schemas.openxmlformats.org/officeDocument/2006/relationships/image" Target="../media/image80.png"/><Relationship Id="rId21" Type="http://schemas.openxmlformats.org/officeDocument/2006/relationships/image" Target="../media/image73.png"/><Relationship Id="rId24" Type="http://schemas.openxmlformats.org/officeDocument/2006/relationships/image" Target="../media/image81.png"/><Relationship Id="rId23" Type="http://schemas.openxmlformats.org/officeDocument/2006/relationships/image" Target="../media/image79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image" Target="../media/image66.png"/><Relationship Id="rId26" Type="http://schemas.openxmlformats.org/officeDocument/2006/relationships/image" Target="../media/image85.png"/><Relationship Id="rId25" Type="http://schemas.openxmlformats.org/officeDocument/2006/relationships/image" Target="../media/image84.png"/><Relationship Id="rId28" Type="http://schemas.openxmlformats.org/officeDocument/2006/relationships/image" Target="../media/image87.png"/><Relationship Id="rId27" Type="http://schemas.openxmlformats.org/officeDocument/2006/relationships/image" Target="../media/image83.png"/><Relationship Id="rId5" Type="http://schemas.openxmlformats.org/officeDocument/2006/relationships/image" Target="../media/image67.png"/><Relationship Id="rId6" Type="http://schemas.openxmlformats.org/officeDocument/2006/relationships/image" Target="../media/image74.png"/><Relationship Id="rId29" Type="http://schemas.openxmlformats.org/officeDocument/2006/relationships/image" Target="../media/image97.png"/><Relationship Id="rId7" Type="http://schemas.openxmlformats.org/officeDocument/2006/relationships/image" Target="../media/image64.png"/><Relationship Id="rId8" Type="http://schemas.openxmlformats.org/officeDocument/2006/relationships/image" Target="../media/image61.png"/><Relationship Id="rId30" Type="http://schemas.openxmlformats.org/officeDocument/2006/relationships/image" Target="../media/image88.png"/><Relationship Id="rId11" Type="http://schemas.openxmlformats.org/officeDocument/2006/relationships/image" Target="../media/image68.png"/><Relationship Id="rId10" Type="http://schemas.openxmlformats.org/officeDocument/2006/relationships/image" Target="../media/image65.png"/><Relationship Id="rId13" Type="http://schemas.openxmlformats.org/officeDocument/2006/relationships/image" Target="../media/image70.png"/><Relationship Id="rId12" Type="http://schemas.openxmlformats.org/officeDocument/2006/relationships/image" Target="../media/image78.png"/><Relationship Id="rId15" Type="http://schemas.openxmlformats.org/officeDocument/2006/relationships/image" Target="../media/image75.png"/><Relationship Id="rId14" Type="http://schemas.openxmlformats.org/officeDocument/2006/relationships/image" Target="../media/image69.png"/><Relationship Id="rId17" Type="http://schemas.openxmlformats.org/officeDocument/2006/relationships/image" Target="../media/image71.png"/><Relationship Id="rId16" Type="http://schemas.openxmlformats.org/officeDocument/2006/relationships/image" Target="../media/image72.png"/><Relationship Id="rId19" Type="http://schemas.openxmlformats.org/officeDocument/2006/relationships/image" Target="../media/image77.png"/><Relationship Id="rId18" Type="http://schemas.openxmlformats.org/officeDocument/2006/relationships/image" Target="../media/image82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5.png"/><Relationship Id="rId22" Type="http://schemas.openxmlformats.org/officeDocument/2006/relationships/image" Target="../media/image107.png"/><Relationship Id="rId21" Type="http://schemas.openxmlformats.org/officeDocument/2006/relationships/image" Target="../media/image109.png"/><Relationship Id="rId24" Type="http://schemas.openxmlformats.org/officeDocument/2006/relationships/image" Target="../media/image120.png"/><Relationship Id="rId23" Type="http://schemas.openxmlformats.org/officeDocument/2006/relationships/image" Target="../media/image110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6.png"/><Relationship Id="rId4" Type="http://schemas.openxmlformats.org/officeDocument/2006/relationships/image" Target="../media/image91.png"/><Relationship Id="rId9" Type="http://schemas.openxmlformats.org/officeDocument/2006/relationships/image" Target="../media/image93.png"/><Relationship Id="rId26" Type="http://schemas.openxmlformats.org/officeDocument/2006/relationships/image" Target="../media/image119.png"/><Relationship Id="rId25" Type="http://schemas.openxmlformats.org/officeDocument/2006/relationships/image" Target="../media/image108.png"/><Relationship Id="rId28" Type="http://schemas.openxmlformats.org/officeDocument/2006/relationships/image" Target="../media/image114.png"/><Relationship Id="rId27" Type="http://schemas.openxmlformats.org/officeDocument/2006/relationships/image" Target="../media/image111.png"/><Relationship Id="rId5" Type="http://schemas.openxmlformats.org/officeDocument/2006/relationships/image" Target="../media/image89.png"/><Relationship Id="rId6" Type="http://schemas.openxmlformats.org/officeDocument/2006/relationships/image" Target="../media/image96.png"/><Relationship Id="rId29" Type="http://schemas.openxmlformats.org/officeDocument/2006/relationships/image" Target="../media/image115.png"/><Relationship Id="rId7" Type="http://schemas.openxmlformats.org/officeDocument/2006/relationships/image" Target="../media/image90.png"/><Relationship Id="rId8" Type="http://schemas.openxmlformats.org/officeDocument/2006/relationships/image" Target="../media/image103.png"/><Relationship Id="rId30" Type="http://schemas.openxmlformats.org/officeDocument/2006/relationships/image" Target="../media/image10.png"/><Relationship Id="rId11" Type="http://schemas.openxmlformats.org/officeDocument/2006/relationships/image" Target="../media/image92.png"/><Relationship Id="rId10" Type="http://schemas.openxmlformats.org/officeDocument/2006/relationships/image" Target="../media/image8.png"/><Relationship Id="rId13" Type="http://schemas.openxmlformats.org/officeDocument/2006/relationships/image" Target="../media/image94.png"/><Relationship Id="rId12" Type="http://schemas.openxmlformats.org/officeDocument/2006/relationships/image" Target="../media/image100.png"/><Relationship Id="rId15" Type="http://schemas.openxmlformats.org/officeDocument/2006/relationships/image" Target="../media/image95.png"/><Relationship Id="rId14" Type="http://schemas.openxmlformats.org/officeDocument/2006/relationships/image" Target="../media/image102.png"/><Relationship Id="rId17" Type="http://schemas.openxmlformats.org/officeDocument/2006/relationships/image" Target="../media/image101.png"/><Relationship Id="rId16" Type="http://schemas.openxmlformats.org/officeDocument/2006/relationships/image" Target="../media/image98.png"/><Relationship Id="rId19" Type="http://schemas.openxmlformats.org/officeDocument/2006/relationships/image" Target="../media/image106.png"/><Relationship Id="rId18" Type="http://schemas.openxmlformats.org/officeDocument/2006/relationships/image" Target="../media/image104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1.png"/><Relationship Id="rId22" Type="http://schemas.openxmlformats.org/officeDocument/2006/relationships/image" Target="../media/image135.png"/><Relationship Id="rId21" Type="http://schemas.openxmlformats.org/officeDocument/2006/relationships/image" Target="../media/image134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3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Relationship Id="rId5" Type="http://schemas.openxmlformats.org/officeDocument/2006/relationships/image" Target="../media/image116.png"/><Relationship Id="rId6" Type="http://schemas.openxmlformats.org/officeDocument/2006/relationships/image" Target="../media/image124.png"/><Relationship Id="rId7" Type="http://schemas.openxmlformats.org/officeDocument/2006/relationships/image" Target="../media/image123.png"/><Relationship Id="rId8" Type="http://schemas.openxmlformats.org/officeDocument/2006/relationships/image" Target="../media/image127.png"/><Relationship Id="rId11" Type="http://schemas.openxmlformats.org/officeDocument/2006/relationships/image" Target="../media/image125.png"/><Relationship Id="rId10" Type="http://schemas.openxmlformats.org/officeDocument/2006/relationships/image" Target="../media/image118.png"/><Relationship Id="rId13" Type="http://schemas.openxmlformats.org/officeDocument/2006/relationships/image" Target="../media/image132.png"/><Relationship Id="rId12" Type="http://schemas.openxmlformats.org/officeDocument/2006/relationships/image" Target="../media/image126.png"/><Relationship Id="rId15" Type="http://schemas.openxmlformats.org/officeDocument/2006/relationships/image" Target="../media/image130.png"/><Relationship Id="rId14" Type="http://schemas.openxmlformats.org/officeDocument/2006/relationships/image" Target="../media/image122.png"/><Relationship Id="rId17" Type="http://schemas.openxmlformats.org/officeDocument/2006/relationships/image" Target="../media/image128.png"/><Relationship Id="rId16" Type="http://schemas.openxmlformats.org/officeDocument/2006/relationships/image" Target="../media/image136.png"/><Relationship Id="rId19" Type="http://schemas.openxmlformats.org/officeDocument/2006/relationships/image" Target="../media/image133.png"/><Relationship Id="rId18" Type="http://schemas.openxmlformats.org/officeDocument/2006/relationships/image" Target="../media/image1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8.jpg"/><Relationship Id="rId4" Type="http://schemas.openxmlformats.org/officeDocument/2006/relationships/image" Target="../media/image1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1" type="subTitle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/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Онлайн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{FFBF153C-E521-4245-AB3C-9238F05966FA}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36527" y="21296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613863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636536" y="51359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5143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54567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530013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>
            <p:ph idx="4294967295" type="subTitle"/>
          </p:nvPr>
        </p:nvSpPr>
        <p:spPr>
          <a:xfrm>
            <a:off x="544450" y="1502225"/>
            <a:ext cx="1579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Люди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40052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272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27414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27414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>
            <p:ph idx="4294967295" type="subTitle"/>
          </p:nvPr>
        </p:nvSpPr>
        <p:spPr>
          <a:xfrm>
            <a:off x="5040050" y="1502225"/>
            <a:ext cx="25881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Обучение, исследование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973170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96034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960533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960533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918939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918939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18742" y="41253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31571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85" name="Google Shape;285;p44"/>
          <p:cNvSpPr txBox="1"/>
          <p:nvPr>
            <p:ph idx="4294967295" type="subTitle"/>
          </p:nvPr>
        </p:nvSpPr>
        <p:spPr>
          <a:xfrm>
            <a:off x="4407075" y="1502225"/>
            <a:ext cx="1579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Технологии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577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1045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36089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571152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/>
          <p:nvPr>
            <p:ph idx="4294967295" type="subTitle"/>
          </p:nvPr>
        </p:nvSpPr>
        <p:spPr>
          <a:xfrm>
            <a:off x="500550" y="1565675"/>
            <a:ext cx="25881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Компьютерные игры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68102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681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68102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01220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5012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464570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68089" y="5110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4596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464577" y="51106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397709" y="31118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397711" y="4099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394239" y="50869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500550" y="440975"/>
            <a:ext cx="85206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20" name="Google Shape;320;p45"/>
          <p:cNvSpPr txBox="1"/>
          <p:nvPr>
            <p:ph idx="4294967295" type="subTitle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89" y="41926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702" y="2187624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889" y="318029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21" y="5237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3451" y="3162186"/>
            <a:ext cx="827625" cy="8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3263" y="2183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13087" y="41861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13079" y="5225363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>
            <p:ph idx="4294967295" type="subTitle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330" name="Google Shape;330;p45"/>
          <p:cNvSpPr txBox="1"/>
          <p:nvPr>
            <p:ph idx="4294967295" type="subTitle"/>
          </p:nvPr>
        </p:nvSpPr>
        <p:spPr>
          <a:xfrm>
            <a:off x="3111088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38177" y="717697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80089" y="418400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158189" y="418059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92970" y="4180591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306358" y="7202475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129633" y="5213833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80108" y="5225537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092783" y="5213829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129459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187084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014206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071835" y="2194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35650" y="52134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56571" y="41802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014194" y="31469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956584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179734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071821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0050242" y="72555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129460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956567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47902" y="41804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14395" y="5213638"/>
            <a:ext cx="827629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9" name="Google Shape;359;p46"/>
          <p:cNvSpPr txBox="1"/>
          <p:nvPr>
            <p:ph idx="4294967295" type="subTitle"/>
          </p:nvPr>
        </p:nvSpPr>
        <p:spPr>
          <a:xfrm>
            <a:off x="544450" y="1502225"/>
            <a:ext cx="19743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Флажки/Метки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5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1670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480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34802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8545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01670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01045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6" name="Google Shape;386;p47"/>
          <p:cNvSpPr txBox="1"/>
          <p:nvPr>
            <p:ph idx="4294967295" type="subTitle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</a:t>
            </a:r>
            <a:r>
              <a:rPr lang="ru" sz="1200"/>
              <a:t>й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4" name="Google Shape;394;p48"/>
          <p:cNvSpPr txBox="1"/>
          <p:nvPr>
            <p:ph idx="4294967295" type="subTitle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b="1" sz="5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&amp;&amp; слышно?</a:t>
            </a:r>
            <a:endParaRPr b="1" sz="5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31549" l="1950" r="1960" t="5251"/>
          <a:stretch/>
        </p:blipFill>
        <p:spPr>
          <a:xfrm>
            <a:off x="1033167" y="3992446"/>
            <a:ext cx="1844100" cy="181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Защита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Тема: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Фамилия Имя  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/>
          <p:nvPr>
            <p:ph idx="4" type="subTitle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Должность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</a:t>
            </a: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{FFBF153C-E521-4245-AB3C-9238F05966FA}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{FFBF153C-E521-4245-AB3C-9238F05966FA}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{FFBF153C-E521-4245-AB3C-9238F05966FA}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36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b="10490" l="30645" r="28521" t="28552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8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