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1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BD71-1E1E-4C17-8773-8CF19C8AAB21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C5B5-A269-44DE-912B-39547FC2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8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3/34/Rub_al_Khali_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3" y="489624"/>
            <a:ext cx="10236751" cy="572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5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 Powerpoint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</dc:title>
  <dc:creator>John M.</dc:creator>
  <cp:lastModifiedBy>John M.</cp:lastModifiedBy>
  <cp:revision>1</cp:revision>
  <dcterms:created xsi:type="dcterms:W3CDTF">2016-04-14T13:21:06Z</dcterms:created>
  <dcterms:modified xsi:type="dcterms:W3CDTF">2016-04-14T13:21:16Z</dcterms:modified>
</cp:coreProperties>
</file>