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hyperlink" Target="mailto:mcmanukn@mail.uc.edu"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mailto:mcmanukn@mail.uc.edu"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0353B-5118-4007-9ADA-6F02668CD33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F442FA2-A4EA-469B-B17C-CDBC26430E3E}">
      <dgm:prSet/>
      <dgm:spPr/>
      <dgm:t>
        <a:bodyPr/>
        <a:lstStyle/>
        <a:p>
          <a:r>
            <a:rPr lang="en-US"/>
            <a:t>Kate McManus – </a:t>
          </a:r>
          <a:r>
            <a:rPr lang="en-US">
              <a:hlinkClick xmlns:r="http://schemas.openxmlformats.org/officeDocument/2006/relationships" r:id="rId1"/>
            </a:rPr>
            <a:t>mcmanukn@mail.uc.edu</a:t>
          </a:r>
          <a:endParaRPr lang="en-US"/>
        </a:p>
      </dgm:t>
    </dgm:pt>
    <dgm:pt modelId="{3D7AF3D3-9961-42B3-B6D2-442E21001DF7}" type="parTrans" cxnId="{2285EDA2-9134-4CE1-9DB9-2799FE9E1418}">
      <dgm:prSet/>
      <dgm:spPr/>
      <dgm:t>
        <a:bodyPr/>
        <a:lstStyle/>
        <a:p>
          <a:endParaRPr lang="en-US"/>
        </a:p>
      </dgm:t>
    </dgm:pt>
    <dgm:pt modelId="{EC4FC197-1863-46E0-A4CE-5396632B63EB}" type="sibTrans" cxnId="{2285EDA2-9134-4CE1-9DB9-2799FE9E1418}">
      <dgm:prSet/>
      <dgm:spPr/>
      <dgm:t>
        <a:bodyPr/>
        <a:lstStyle/>
        <a:p>
          <a:endParaRPr lang="en-US"/>
        </a:p>
      </dgm:t>
    </dgm:pt>
    <dgm:pt modelId="{24C8DB99-AFC6-40C5-B790-D26455FC5B28}">
      <dgm:prSet/>
      <dgm:spPr/>
      <dgm:t>
        <a:bodyPr/>
        <a:lstStyle/>
        <a:p>
          <a:r>
            <a:rPr lang="en-US"/>
            <a:t>Project Advisor - Dr. John Christopher Gallagher – gallagj9@ucmail.uc.edu</a:t>
          </a:r>
        </a:p>
      </dgm:t>
    </dgm:pt>
    <dgm:pt modelId="{D38F4157-3D3E-4F07-9341-AE1E520B3DEB}" type="parTrans" cxnId="{82E314BD-B694-4467-B03A-A71E31348C69}">
      <dgm:prSet/>
      <dgm:spPr/>
      <dgm:t>
        <a:bodyPr/>
        <a:lstStyle/>
        <a:p>
          <a:endParaRPr lang="en-US"/>
        </a:p>
      </dgm:t>
    </dgm:pt>
    <dgm:pt modelId="{F83EC931-3618-4EFB-A53B-EF2803F80E6F}" type="sibTrans" cxnId="{82E314BD-B694-4467-B03A-A71E31348C69}">
      <dgm:prSet/>
      <dgm:spPr/>
      <dgm:t>
        <a:bodyPr/>
        <a:lstStyle/>
        <a:p>
          <a:endParaRPr lang="en-US"/>
        </a:p>
      </dgm:t>
    </dgm:pt>
    <dgm:pt modelId="{31A6FCA9-7C6D-4C23-953B-A3C7719A2C37}" type="pres">
      <dgm:prSet presAssocID="{71C0353B-5118-4007-9ADA-6F02668CD33C}" presName="linear" presStyleCnt="0">
        <dgm:presLayoutVars>
          <dgm:animLvl val="lvl"/>
          <dgm:resizeHandles val="exact"/>
        </dgm:presLayoutVars>
      </dgm:prSet>
      <dgm:spPr/>
    </dgm:pt>
    <dgm:pt modelId="{9ACC2857-5BF0-45F8-9221-2C7A4F9310D9}" type="pres">
      <dgm:prSet presAssocID="{CF442FA2-A4EA-469B-B17C-CDBC26430E3E}" presName="parentText" presStyleLbl="node1" presStyleIdx="0" presStyleCnt="2">
        <dgm:presLayoutVars>
          <dgm:chMax val="0"/>
          <dgm:bulletEnabled val="1"/>
        </dgm:presLayoutVars>
      </dgm:prSet>
      <dgm:spPr/>
    </dgm:pt>
    <dgm:pt modelId="{2A43DEC4-3D73-4592-BDB8-B1D246FF08CA}" type="pres">
      <dgm:prSet presAssocID="{EC4FC197-1863-46E0-A4CE-5396632B63EB}" presName="spacer" presStyleCnt="0"/>
      <dgm:spPr/>
    </dgm:pt>
    <dgm:pt modelId="{49D462EC-8498-415F-AE22-9E24EF6E9412}" type="pres">
      <dgm:prSet presAssocID="{24C8DB99-AFC6-40C5-B790-D26455FC5B28}" presName="parentText" presStyleLbl="node1" presStyleIdx="1" presStyleCnt="2">
        <dgm:presLayoutVars>
          <dgm:chMax val="0"/>
          <dgm:bulletEnabled val="1"/>
        </dgm:presLayoutVars>
      </dgm:prSet>
      <dgm:spPr/>
    </dgm:pt>
  </dgm:ptLst>
  <dgm:cxnLst>
    <dgm:cxn modelId="{08529210-AB79-41C1-A201-329EEF0136FD}" type="presOf" srcId="{71C0353B-5118-4007-9ADA-6F02668CD33C}" destId="{31A6FCA9-7C6D-4C23-953B-A3C7719A2C37}" srcOrd="0" destOrd="0" presId="urn:microsoft.com/office/officeart/2005/8/layout/vList2"/>
    <dgm:cxn modelId="{2285EDA2-9134-4CE1-9DB9-2799FE9E1418}" srcId="{71C0353B-5118-4007-9ADA-6F02668CD33C}" destId="{CF442FA2-A4EA-469B-B17C-CDBC26430E3E}" srcOrd="0" destOrd="0" parTransId="{3D7AF3D3-9961-42B3-B6D2-442E21001DF7}" sibTransId="{EC4FC197-1863-46E0-A4CE-5396632B63EB}"/>
    <dgm:cxn modelId="{9477A8A6-B83C-428F-ABF2-FFA2147225F0}" type="presOf" srcId="{24C8DB99-AFC6-40C5-B790-D26455FC5B28}" destId="{49D462EC-8498-415F-AE22-9E24EF6E9412}" srcOrd="0" destOrd="0" presId="urn:microsoft.com/office/officeart/2005/8/layout/vList2"/>
    <dgm:cxn modelId="{82E314BD-B694-4467-B03A-A71E31348C69}" srcId="{71C0353B-5118-4007-9ADA-6F02668CD33C}" destId="{24C8DB99-AFC6-40C5-B790-D26455FC5B28}" srcOrd="1" destOrd="0" parTransId="{D38F4157-3D3E-4F07-9341-AE1E520B3DEB}" sibTransId="{F83EC931-3618-4EFB-A53B-EF2803F80E6F}"/>
    <dgm:cxn modelId="{5873B5DA-D2FB-4EB9-85AB-83EBEEB5CFD1}" type="presOf" srcId="{CF442FA2-A4EA-469B-B17C-CDBC26430E3E}" destId="{9ACC2857-5BF0-45F8-9221-2C7A4F9310D9}" srcOrd="0" destOrd="0" presId="urn:microsoft.com/office/officeart/2005/8/layout/vList2"/>
    <dgm:cxn modelId="{6E96B002-EE3C-4786-A481-061118DE7927}" type="presParOf" srcId="{31A6FCA9-7C6D-4C23-953B-A3C7719A2C37}" destId="{9ACC2857-5BF0-45F8-9221-2C7A4F9310D9}" srcOrd="0" destOrd="0" presId="urn:microsoft.com/office/officeart/2005/8/layout/vList2"/>
    <dgm:cxn modelId="{E4FF59BF-62DC-4BEF-8633-19D8479F5FAC}" type="presParOf" srcId="{31A6FCA9-7C6D-4C23-953B-A3C7719A2C37}" destId="{2A43DEC4-3D73-4592-BDB8-B1D246FF08CA}" srcOrd="1" destOrd="0" presId="urn:microsoft.com/office/officeart/2005/8/layout/vList2"/>
    <dgm:cxn modelId="{34997FB2-9419-4414-AC2B-5005FFCDD8DB}" type="presParOf" srcId="{31A6FCA9-7C6D-4C23-953B-A3C7719A2C37}" destId="{49D462EC-8498-415F-AE22-9E24EF6E941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C57AB4-933C-44DD-B669-AED11F4D983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05BF1CE2-21BF-4DF5-9DED-9F25239FECF6}">
      <dgm:prSet/>
      <dgm:spPr/>
      <dgm:t>
        <a:bodyPr/>
        <a:lstStyle/>
        <a:p>
          <a:r>
            <a:rPr lang="en-US"/>
            <a:t>As a researcher, I want to collect data from both the Motion Control and the External Motion Control (EMC) server so that I can see all data in real time in the same place.</a:t>
          </a:r>
        </a:p>
      </dgm:t>
    </dgm:pt>
    <dgm:pt modelId="{AEC68E49-3DED-45CF-8F78-06CA57156C9B}" type="parTrans" cxnId="{6B41C2E4-A8FC-4307-AAED-2EBB24F5F8FF}">
      <dgm:prSet/>
      <dgm:spPr/>
      <dgm:t>
        <a:bodyPr/>
        <a:lstStyle/>
        <a:p>
          <a:endParaRPr lang="en-US"/>
        </a:p>
      </dgm:t>
    </dgm:pt>
    <dgm:pt modelId="{52C6C99E-E026-4C28-B6E3-3F690749489D}" type="sibTrans" cxnId="{6B41C2E4-A8FC-4307-AAED-2EBB24F5F8FF}">
      <dgm:prSet/>
      <dgm:spPr/>
      <dgm:t>
        <a:bodyPr/>
        <a:lstStyle/>
        <a:p>
          <a:endParaRPr lang="en-US"/>
        </a:p>
      </dgm:t>
    </dgm:pt>
    <dgm:pt modelId="{37B7A7CB-44AD-4E93-933A-B2169D1A3E16}">
      <dgm:prSet/>
      <dgm:spPr/>
      <dgm:t>
        <a:bodyPr/>
        <a:lstStyle/>
        <a:p>
          <a:r>
            <a:rPr lang="en-US"/>
            <a:t>As a researcher, I want to select run setup options for running the EMC server so I can run a test with the correct setup parameters.</a:t>
          </a:r>
        </a:p>
      </dgm:t>
    </dgm:pt>
    <dgm:pt modelId="{C0B81E28-994B-4267-9560-68A2B195CBAD}" type="parTrans" cxnId="{C47D7B7B-E680-4B9A-A70D-52E13DC17821}">
      <dgm:prSet/>
      <dgm:spPr/>
      <dgm:t>
        <a:bodyPr/>
        <a:lstStyle/>
        <a:p>
          <a:endParaRPr lang="en-US"/>
        </a:p>
      </dgm:t>
    </dgm:pt>
    <dgm:pt modelId="{0BD8BD4F-8FC6-4760-9E21-A895444E9D83}" type="sibTrans" cxnId="{C47D7B7B-E680-4B9A-A70D-52E13DC17821}">
      <dgm:prSet/>
      <dgm:spPr/>
      <dgm:t>
        <a:bodyPr/>
        <a:lstStyle/>
        <a:p>
          <a:endParaRPr lang="en-US"/>
        </a:p>
      </dgm:t>
    </dgm:pt>
    <dgm:pt modelId="{22DDD5C7-F3FA-4B57-BF50-6097C1586FCF}">
      <dgm:prSet/>
      <dgm:spPr/>
      <dgm:t>
        <a:bodyPr/>
        <a:lstStyle/>
        <a:p>
          <a:r>
            <a:rPr lang="en-US"/>
            <a:t>As a researcher, I want to be able to start and stop Motion Control using a button, so I can control a test from the same software that I collect data from.</a:t>
          </a:r>
        </a:p>
      </dgm:t>
    </dgm:pt>
    <dgm:pt modelId="{33C86CE1-7C53-452B-95C5-19085BB40D11}" type="parTrans" cxnId="{FFC569A8-D071-45B9-8267-61BD1FAEE763}">
      <dgm:prSet/>
      <dgm:spPr/>
      <dgm:t>
        <a:bodyPr/>
        <a:lstStyle/>
        <a:p>
          <a:endParaRPr lang="en-US"/>
        </a:p>
      </dgm:t>
    </dgm:pt>
    <dgm:pt modelId="{5CDCA432-4FF6-4D3E-BAA0-94C6F84B0000}" type="sibTrans" cxnId="{FFC569A8-D071-45B9-8267-61BD1FAEE763}">
      <dgm:prSet/>
      <dgm:spPr/>
      <dgm:t>
        <a:bodyPr/>
        <a:lstStyle/>
        <a:p>
          <a:endParaRPr lang="en-US"/>
        </a:p>
      </dgm:t>
    </dgm:pt>
    <dgm:pt modelId="{3ACE7870-C6E3-4EC3-B571-DAFD14C5F7EE}" type="pres">
      <dgm:prSet presAssocID="{00C57AB4-933C-44DD-B669-AED11F4D983E}" presName="vert0" presStyleCnt="0">
        <dgm:presLayoutVars>
          <dgm:dir/>
          <dgm:animOne val="branch"/>
          <dgm:animLvl val="lvl"/>
        </dgm:presLayoutVars>
      </dgm:prSet>
      <dgm:spPr/>
    </dgm:pt>
    <dgm:pt modelId="{18745574-8085-4C95-9574-05A2493114E1}" type="pres">
      <dgm:prSet presAssocID="{05BF1CE2-21BF-4DF5-9DED-9F25239FECF6}" presName="thickLine" presStyleLbl="alignNode1" presStyleIdx="0" presStyleCnt="3"/>
      <dgm:spPr/>
    </dgm:pt>
    <dgm:pt modelId="{62FA07E1-DE5C-468A-A580-11F5D569465F}" type="pres">
      <dgm:prSet presAssocID="{05BF1CE2-21BF-4DF5-9DED-9F25239FECF6}" presName="horz1" presStyleCnt="0"/>
      <dgm:spPr/>
    </dgm:pt>
    <dgm:pt modelId="{A76A7728-19CD-484C-880B-EB52035F6C40}" type="pres">
      <dgm:prSet presAssocID="{05BF1CE2-21BF-4DF5-9DED-9F25239FECF6}" presName="tx1" presStyleLbl="revTx" presStyleIdx="0" presStyleCnt="3"/>
      <dgm:spPr/>
    </dgm:pt>
    <dgm:pt modelId="{8496CED7-68D2-4E4B-A54D-70EF0479C8A8}" type="pres">
      <dgm:prSet presAssocID="{05BF1CE2-21BF-4DF5-9DED-9F25239FECF6}" presName="vert1" presStyleCnt="0"/>
      <dgm:spPr/>
    </dgm:pt>
    <dgm:pt modelId="{9EE61BB6-31B6-49CB-AF83-715FC8C3D1F3}" type="pres">
      <dgm:prSet presAssocID="{37B7A7CB-44AD-4E93-933A-B2169D1A3E16}" presName="thickLine" presStyleLbl="alignNode1" presStyleIdx="1" presStyleCnt="3"/>
      <dgm:spPr/>
    </dgm:pt>
    <dgm:pt modelId="{B07000EF-E84A-4540-9927-3AAFAAE1EE1E}" type="pres">
      <dgm:prSet presAssocID="{37B7A7CB-44AD-4E93-933A-B2169D1A3E16}" presName="horz1" presStyleCnt="0"/>
      <dgm:spPr/>
    </dgm:pt>
    <dgm:pt modelId="{4CF0F45D-68D3-4E53-8F57-4102D972ACD2}" type="pres">
      <dgm:prSet presAssocID="{37B7A7CB-44AD-4E93-933A-B2169D1A3E16}" presName="tx1" presStyleLbl="revTx" presStyleIdx="1" presStyleCnt="3"/>
      <dgm:spPr/>
    </dgm:pt>
    <dgm:pt modelId="{D6093A71-AAB7-4506-B018-BB3BCDFDAA4E}" type="pres">
      <dgm:prSet presAssocID="{37B7A7CB-44AD-4E93-933A-B2169D1A3E16}" presName="vert1" presStyleCnt="0"/>
      <dgm:spPr/>
    </dgm:pt>
    <dgm:pt modelId="{C185D758-8CFC-436F-B1CE-531DC7F039EA}" type="pres">
      <dgm:prSet presAssocID="{22DDD5C7-F3FA-4B57-BF50-6097C1586FCF}" presName="thickLine" presStyleLbl="alignNode1" presStyleIdx="2" presStyleCnt="3"/>
      <dgm:spPr/>
    </dgm:pt>
    <dgm:pt modelId="{02F4D08B-65C1-48CD-98B4-8EDB6E26330D}" type="pres">
      <dgm:prSet presAssocID="{22DDD5C7-F3FA-4B57-BF50-6097C1586FCF}" presName="horz1" presStyleCnt="0"/>
      <dgm:spPr/>
    </dgm:pt>
    <dgm:pt modelId="{F8A17238-F786-4BD0-91E8-17689E220ECF}" type="pres">
      <dgm:prSet presAssocID="{22DDD5C7-F3FA-4B57-BF50-6097C1586FCF}" presName="tx1" presStyleLbl="revTx" presStyleIdx="2" presStyleCnt="3"/>
      <dgm:spPr/>
    </dgm:pt>
    <dgm:pt modelId="{DFA35414-10C9-427B-ABA6-0B87DAF2165E}" type="pres">
      <dgm:prSet presAssocID="{22DDD5C7-F3FA-4B57-BF50-6097C1586FCF}" presName="vert1" presStyleCnt="0"/>
      <dgm:spPr/>
    </dgm:pt>
  </dgm:ptLst>
  <dgm:cxnLst>
    <dgm:cxn modelId="{C47D7B7B-E680-4B9A-A70D-52E13DC17821}" srcId="{00C57AB4-933C-44DD-B669-AED11F4D983E}" destId="{37B7A7CB-44AD-4E93-933A-B2169D1A3E16}" srcOrd="1" destOrd="0" parTransId="{C0B81E28-994B-4267-9560-68A2B195CBAD}" sibTransId="{0BD8BD4F-8FC6-4760-9E21-A895444E9D83}"/>
    <dgm:cxn modelId="{E7A60491-4A7F-4F2A-9BBF-D3B571824AAD}" type="presOf" srcId="{37B7A7CB-44AD-4E93-933A-B2169D1A3E16}" destId="{4CF0F45D-68D3-4E53-8F57-4102D972ACD2}" srcOrd="0" destOrd="0" presId="urn:microsoft.com/office/officeart/2008/layout/LinedList"/>
    <dgm:cxn modelId="{FFC569A8-D071-45B9-8267-61BD1FAEE763}" srcId="{00C57AB4-933C-44DD-B669-AED11F4D983E}" destId="{22DDD5C7-F3FA-4B57-BF50-6097C1586FCF}" srcOrd="2" destOrd="0" parTransId="{33C86CE1-7C53-452B-95C5-19085BB40D11}" sibTransId="{5CDCA432-4FF6-4D3E-BAA0-94C6F84B0000}"/>
    <dgm:cxn modelId="{D84155CF-2B63-4C90-8492-9A58C9E6B43E}" type="presOf" srcId="{22DDD5C7-F3FA-4B57-BF50-6097C1586FCF}" destId="{F8A17238-F786-4BD0-91E8-17689E220ECF}" srcOrd="0" destOrd="0" presId="urn:microsoft.com/office/officeart/2008/layout/LinedList"/>
    <dgm:cxn modelId="{127408D8-613E-41E2-A852-AAF1C61361BE}" type="presOf" srcId="{05BF1CE2-21BF-4DF5-9DED-9F25239FECF6}" destId="{A76A7728-19CD-484C-880B-EB52035F6C40}" srcOrd="0" destOrd="0" presId="urn:microsoft.com/office/officeart/2008/layout/LinedList"/>
    <dgm:cxn modelId="{6B41C2E4-A8FC-4307-AAED-2EBB24F5F8FF}" srcId="{00C57AB4-933C-44DD-B669-AED11F4D983E}" destId="{05BF1CE2-21BF-4DF5-9DED-9F25239FECF6}" srcOrd="0" destOrd="0" parTransId="{AEC68E49-3DED-45CF-8F78-06CA57156C9B}" sibTransId="{52C6C99E-E026-4C28-B6E3-3F690749489D}"/>
    <dgm:cxn modelId="{D14F97FB-3FB9-40FA-B311-E36AFD0DB897}" type="presOf" srcId="{00C57AB4-933C-44DD-B669-AED11F4D983E}" destId="{3ACE7870-C6E3-4EC3-B571-DAFD14C5F7EE}" srcOrd="0" destOrd="0" presId="urn:microsoft.com/office/officeart/2008/layout/LinedList"/>
    <dgm:cxn modelId="{7E7778A1-7C5F-473B-ADBB-DDADFD9FE457}" type="presParOf" srcId="{3ACE7870-C6E3-4EC3-B571-DAFD14C5F7EE}" destId="{18745574-8085-4C95-9574-05A2493114E1}" srcOrd="0" destOrd="0" presId="urn:microsoft.com/office/officeart/2008/layout/LinedList"/>
    <dgm:cxn modelId="{9F092899-EDE0-45FF-895A-F9D43FBB29FF}" type="presParOf" srcId="{3ACE7870-C6E3-4EC3-B571-DAFD14C5F7EE}" destId="{62FA07E1-DE5C-468A-A580-11F5D569465F}" srcOrd="1" destOrd="0" presId="urn:microsoft.com/office/officeart/2008/layout/LinedList"/>
    <dgm:cxn modelId="{4D2DE01A-72F0-4CC5-AABA-A13170DE2D58}" type="presParOf" srcId="{62FA07E1-DE5C-468A-A580-11F5D569465F}" destId="{A76A7728-19CD-484C-880B-EB52035F6C40}" srcOrd="0" destOrd="0" presId="urn:microsoft.com/office/officeart/2008/layout/LinedList"/>
    <dgm:cxn modelId="{017ABD0D-C108-4A53-B7D3-1389E489CFC5}" type="presParOf" srcId="{62FA07E1-DE5C-468A-A580-11F5D569465F}" destId="{8496CED7-68D2-4E4B-A54D-70EF0479C8A8}" srcOrd="1" destOrd="0" presId="urn:microsoft.com/office/officeart/2008/layout/LinedList"/>
    <dgm:cxn modelId="{4E6F0A81-81B9-43D6-99A9-6EEA71532B1A}" type="presParOf" srcId="{3ACE7870-C6E3-4EC3-B571-DAFD14C5F7EE}" destId="{9EE61BB6-31B6-49CB-AF83-715FC8C3D1F3}" srcOrd="2" destOrd="0" presId="urn:microsoft.com/office/officeart/2008/layout/LinedList"/>
    <dgm:cxn modelId="{E8BAFA25-A356-41A7-8AE8-04E33A2E5870}" type="presParOf" srcId="{3ACE7870-C6E3-4EC3-B571-DAFD14C5F7EE}" destId="{B07000EF-E84A-4540-9927-3AAFAAE1EE1E}" srcOrd="3" destOrd="0" presId="urn:microsoft.com/office/officeart/2008/layout/LinedList"/>
    <dgm:cxn modelId="{EE858090-874D-4E44-8D23-5A67B826E861}" type="presParOf" srcId="{B07000EF-E84A-4540-9927-3AAFAAE1EE1E}" destId="{4CF0F45D-68D3-4E53-8F57-4102D972ACD2}" srcOrd="0" destOrd="0" presId="urn:microsoft.com/office/officeart/2008/layout/LinedList"/>
    <dgm:cxn modelId="{762A09CE-E585-4FB3-B2FA-8DFAC66FA3B9}" type="presParOf" srcId="{B07000EF-E84A-4540-9927-3AAFAAE1EE1E}" destId="{D6093A71-AAB7-4506-B018-BB3BCDFDAA4E}" srcOrd="1" destOrd="0" presId="urn:microsoft.com/office/officeart/2008/layout/LinedList"/>
    <dgm:cxn modelId="{957F9C7C-F6F6-466E-AFC3-257354A24D13}" type="presParOf" srcId="{3ACE7870-C6E3-4EC3-B571-DAFD14C5F7EE}" destId="{C185D758-8CFC-436F-B1CE-531DC7F039EA}" srcOrd="4" destOrd="0" presId="urn:microsoft.com/office/officeart/2008/layout/LinedList"/>
    <dgm:cxn modelId="{4E2737C4-9FE6-41BB-9768-0F4461A24262}" type="presParOf" srcId="{3ACE7870-C6E3-4EC3-B571-DAFD14C5F7EE}" destId="{02F4D08B-65C1-48CD-98B4-8EDB6E26330D}" srcOrd="5" destOrd="0" presId="urn:microsoft.com/office/officeart/2008/layout/LinedList"/>
    <dgm:cxn modelId="{05B9A35F-A6FC-420F-99B8-889D576291E8}" type="presParOf" srcId="{02F4D08B-65C1-48CD-98B4-8EDB6E26330D}" destId="{F8A17238-F786-4BD0-91E8-17689E220ECF}" srcOrd="0" destOrd="0" presId="urn:microsoft.com/office/officeart/2008/layout/LinedList"/>
    <dgm:cxn modelId="{BE9165A1-0ABB-4F7B-AB92-B9DE674396E0}" type="presParOf" srcId="{02F4D08B-65C1-48CD-98B4-8EDB6E26330D}" destId="{DFA35414-10C9-427B-ABA6-0B87DAF216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44EBC4-027D-4620-8DFE-D242AC5FAFC8}"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8DAECAF-88DD-4464-ACE3-9598006553A6}">
      <dgm:prSet/>
      <dgm:spPr/>
      <dgm:t>
        <a:bodyPr/>
        <a:lstStyle/>
        <a:p>
          <a:r>
            <a:rPr lang="en-US" dirty="0"/>
            <a:t>Client should be able to send UDP messages containing structs.</a:t>
          </a:r>
        </a:p>
      </dgm:t>
    </dgm:pt>
    <dgm:pt modelId="{55EF37DD-6B9C-4B8B-8507-01D078D6CE9D}" type="parTrans" cxnId="{9796E9CC-EBF8-468E-8CE7-3D6BDBE461B0}">
      <dgm:prSet/>
      <dgm:spPr/>
      <dgm:t>
        <a:bodyPr/>
        <a:lstStyle/>
        <a:p>
          <a:endParaRPr lang="en-US"/>
        </a:p>
      </dgm:t>
    </dgm:pt>
    <dgm:pt modelId="{DCB1A8F9-DD1C-4AFF-AAC2-8BF1FFB24334}" type="sibTrans" cxnId="{9796E9CC-EBF8-468E-8CE7-3D6BDBE461B0}">
      <dgm:prSet/>
      <dgm:spPr/>
      <dgm:t>
        <a:bodyPr/>
        <a:lstStyle/>
        <a:p>
          <a:endParaRPr lang="en-US"/>
        </a:p>
      </dgm:t>
    </dgm:pt>
    <dgm:pt modelId="{F9447941-54E9-4841-AF9E-F2F2D54A70E1}">
      <dgm:prSet/>
      <dgm:spPr/>
      <dgm:t>
        <a:bodyPr/>
        <a:lstStyle/>
        <a:p>
          <a:r>
            <a:rPr lang="en-US"/>
            <a:t>Received data should sorted and displayed properly based on data type.</a:t>
          </a:r>
        </a:p>
      </dgm:t>
    </dgm:pt>
    <dgm:pt modelId="{333BE7FA-8096-46F2-8979-95789BCB0C74}" type="parTrans" cxnId="{CC07952D-C7CA-4557-9675-5447A784192F}">
      <dgm:prSet/>
      <dgm:spPr/>
      <dgm:t>
        <a:bodyPr/>
        <a:lstStyle/>
        <a:p>
          <a:endParaRPr lang="en-US"/>
        </a:p>
      </dgm:t>
    </dgm:pt>
    <dgm:pt modelId="{0649EE49-A58C-45FF-9982-27DF54252AFD}" type="sibTrans" cxnId="{CC07952D-C7CA-4557-9675-5447A784192F}">
      <dgm:prSet/>
      <dgm:spPr/>
      <dgm:t>
        <a:bodyPr/>
        <a:lstStyle/>
        <a:p>
          <a:endParaRPr lang="en-US"/>
        </a:p>
      </dgm:t>
    </dgm:pt>
    <dgm:pt modelId="{E49A5965-0D17-49DB-B7A1-7A2D3AF0F556}">
      <dgm:prSet/>
      <dgm:spPr/>
      <dgm:t>
        <a:bodyPr/>
        <a:lstStyle/>
        <a:p>
          <a:r>
            <a:rPr lang="en-US" dirty="0"/>
            <a:t>Order of operations should </a:t>
          </a:r>
          <a:r>
            <a:rPr lang="en-US"/>
            <a:t>be established.</a:t>
          </a:r>
          <a:endParaRPr lang="en-US" dirty="0"/>
        </a:p>
      </dgm:t>
    </dgm:pt>
    <dgm:pt modelId="{794D9667-2536-4471-A2D3-BCC29510B064}" type="parTrans" cxnId="{924C5006-600B-4F44-9DA4-45BC81A175E4}">
      <dgm:prSet/>
      <dgm:spPr/>
      <dgm:t>
        <a:bodyPr/>
        <a:lstStyle/>
        <a:p>
          <a:endParaRPr lang="en-US"/>
        </a:p>
      </dgm:t>
    </dgm:pt>
    <dgm:pt modelId="{1ECCE0C2-3C20-4D2C-93BC-4681BE8518C4}" type="sibTrans" cxnId="{924C5006-600B-4F44-9DA4-45BC81A175E4}">
      <dgm:prSet/>
      <dgm:spPr/>
      <dgm:t>
        <a:bodyPr/>
        <a:lstStyle/>
        <a:p>
          <a:endParaRPr lang="en-US"/>
        </a:p>
      </dgm:t>
    </dgm:pt>
    <dgm:pt modelId="{4F41EF08-0AEA-4589-BBB9-02A5FC5D5270}">
      <dgm:prSet/>
      <dgm:spPr/>
      <dgm:t>
        <a:bodyPr/>
        <a:lstStyle/>
        <a:p>
          <a:r>
            <a:rPr lang="en-US"/>
            <a:t>If time/progress allows – a test run.</a:t>
          </a:r>
        </a:p>
      </dgm:t>
    </dgm:pt>
    <dgm:pt modelId="{83E135CE-513E-417E-89F4-DB8DD8FB815C}" type="parTrans" cxnId="{EB410773-825C-4221-A46D-5BE53641AC3E}">
      <dgm:prSet/>
      <dgm:spPr/>
      <dgm:t>
        <a:bodyPr/>
        <a:lstStyle/>
        <a:p>
          <a:endParaRPr lang="en-US"/>
        </a:p>
      </dgm:t>
    </dgm:pt>
    <dgm:pt modelId="{C586853D-E260-43CD-A179-3F8935A4207F}" type="sibTrans" cxnId="{EB410773-825C-4221-A46D-5BE53641AC3E}">
      <dgm:prSet/>
      <dgm:spPr/>
      <dgm:t>
        <a:bodyPr/>
        <a:lstStyle/>
        <a:p>
          <a:endParaRPr lang="en-US"/>
        </a:p>
      </dgm:t>
    </dgm:pt>
    <dgm:pt modelId="{46D0A134-736F-4426-A10E-648E02EB52A5}" type="pres">
      <dgm:prSet presAssocID="{7644EBC4-027D-4620-8DFE-D242AC5FAFC8}" presName="linear" presStyleCnt="0">
        <dgm:presLayoutVars>
          <dgm:animLvl val="lvl"/>
          <dgm:resizeHandles val="exact"/>
        </dgm:presLayoutVars>
      </dgm:prSet>
      <dgm:spPr/>
    </dgm:pt>
    <dgm:pt modelId="{35FA4087-9767-4AC2-8C8D-3F5FE27D9B9F}" type="pres">
      <dgm:prSet presAssocID="{78DAECAF-88DD-4464-ACE3-9598006553A6}" presName="parentText" presStyleLbl="node1" presStyleIdx="0" presStyleCnt="4">
        <dgm:presLayoutVars>
          <dgm:chMax val="0"/>
          <dgm:bulletEnabled val="1"/>
        </dgm:presLayoutVars>
      </dgm:prSet>
      <dgm:spPr/>
    </dgm:pt>
    <dgm:pt modelId="{96D2BBCF-7916-4F16-B5B4-753D29503A38}" type="pres">
      <dgm:prSet presAssocID="{DCB1A8F9-DD1C-4AFF-AAC2-8BF1FFB24334}" presName="spacer" presStyleCnt="0"/>
      <dgm:spPr/>
    </dgm:pt>
    <dgm:pt modelId="{B9E26184-F80B-4E8F-A0AD-AF60E24B510B}" type="pres">
      <dgm:prSet presAssocID="{F9447941-54E9-4841-AF9E-F2F2D54A70E1}" presName="parentText" presStyleLbl="node1" presStyleIdx="1" presStyleCnt="4">
        <dgm:presLayoutVars>
          <dgm:chMax val="0"/>
          <dgm:bulletEnabled val="1"/>
        </dgm:presLayoutVars>
      </dgm:prSet>
      <dgm:spPr/>
    </dgm:pt>
    <dgm:pt modelId="{B6ED0B29-41F6-4250-A2D4-15BDF9699639}" type="pres">
      <dgm:prSet presAssocID="{0649EE49-A58C-45FF-9982-27DF54252AFD}" presName="spacer" presStyleCnt="0"/>
      <dgm:spPr/>
    </dgm:pt>
    <dgm:pt modelId="{1DD1FE2F-E0E6-4A52-A4F5-BC0DCC7C3E14}" type="pres">
      <dgm:prSet presAssocID="{E49A5965-0D17-49DB-B7A1-7A2D3AF0F556}" presName="parentText" presStyleLbl="node1" presStyleIdx="2" presStyleCnt="4">
        <dgm:presLayoutVars>
          <dgm:chMax val="0"/>
          <dgm:bulletEnabled val="1"/>
        </dgm:presLayoutVars>
      </dgm:prSet>
      <dgm:spPr/>
    </dgm:pt>
    <dgm:pt modelId="{30E94210-1824-46D5-819E-4C94583C5DB5}" type="pres">
      <dgm:prSet presAssocID="{1ECCE0C2-3C20-4D2C-93BC-4681BE8518C4}" presName="spacer" presStyleCnt="0"/>
      <dgm:spPr/>
    </dgm:pt>
    <dgm:pt modelId="{50B58234-60EE-4B91-8F47-96F257A0AF11}" type="pres">
      <dgm:prSet presAssocID="{4F41EF08-0AEA-4589-BBB9-02A5FC5D5270}" presName="parentText" presStyleLbl="node1" presStyleIdx="3" presStyleCnt="4">
        <dgm:presLayoutVars>
          <dgm:chMax val="0"/>
          <dgm:bulletEnabled val="1"/>
        </dgm:presLayoutVars>
      </dgm:prSet>
      <dgm:spPr/>
    </dgm:pt>
  </dgm:ptLst>
  <dgm:cxnLst>
    <dgm:cxn modelId="{924C5006-600B-4F44-9DA4-45BC81A175E4}" srcId="{7644EBC4-027D-4620-8DFE-D242AC5FAFC8}" destId="{E49A5965-0D17-49DB-B7A1-7A2D3AF0F556}" srcOrd="2" destOrd="0" parTransId="{794D9667-2536-4471-A2D3-BCC29510B064}" sibTransId="{1ECCE0C2-3C20-4D2C-93BC-4681BE8518C4}"/>
    <dgm:cxn modelId="{08D66220-7C73-4389-A693-E4F3DC0A60F7}" type="presOf" srcId="{F9447941-54E9-4841-AF9E-F2F2D54A70E1}" destId="{B9E26184-F80B-4E8F-A0AD-AF60E24B510B}" srcOrd="0" destOrd="0" presId="urn:microsoft.com/office/officeart/2005/8/layout/vList2"/>
    <dgm:cxn modelId="{CC07952D-C7CA-4557-9675-5447A784192F}" srcId="{7644EBC4-027D-4620-8DFE-D242AC5FAFC8}" destId="{F9447941-54E9-4841-AF9E-F2F2D54A70E1}" srcOrd="1" destOrd="0" parTransId="{333BE7FA-8096-46F2-8979-95789BCB0C74}" sibTransId="{0649EE49-A58C-45FF-9982-27DF54252AFD}"/>
    <dgm:cxn modelId="{74A8EF44-6190-4546-887E-7D2E216CB45A}" type="presOf" srcId="{4F41EF08-0AEA-4589-BBB9-02A5FC5D5270}" destId="{50B58234-60EE-4B91-8F47-96F257A0AF11}" srcOrd="0" destOrd="0" presId="urn:microsoft.com/office/officeart/2005/8/layout/vList2"/>
    <dgm:cxn modelId="{CC0FF267-5944-49AC-8505-01919A8613FE}" type="presOf" srcId="{7644EBC4-027D-4620-8DFE-D242AC5FAFC8}" destId="{46D0A134-736F-4426-A10E-648E02EB52A5}" srcOrd="0" destOrd="0" presId="urn:microsoft.com/office/officeart/2005/8/layout/vList2"/>
    <dgm:cxn modelId="{0736076C-5782-42E6-B545-159DD374F8A9}" type="presOf" srcId="{E49A5965-0D17-49DB-B7A1-7A2D3AF0F556}" destId="{1DD1FE2F-E0E6-4A52-A4F5-BC0DCC7C3E14}" srcOrd="0" destOrd="0" presId="urn:microsoft.com/office/officeart/2005/8/layout/vList2"/>
    <dgm:cxn modelId="{EB410773-825C-4221-A46D-5BE53641AC3E}" srcId="{7644EBC4-027D-4620-8DFE-D242AC5FAFC8}" destId="{4F41EF08-0AEA-4589-BBB9-02A5FC5D5270}" srcOrd="3" destOrd="0" parTransId="{83E135CE-513E-417E-89F4-DB8DD8FB815C}" sibTransId="{C586853D-E260-43CD-A179-3F8935A4207F}"/>
    <dgm:cxn modelId="{9796E9CC-EBF8-468E-8CE7-3D6BDBE461B0}" srcId="{7644EBC4-027D-4620-8DFE-D242AC5FAFC8}" destId="{78DAECAF-88DD-4464-ACE3-9598006553A6}" srcOrd="0" destOrd="0" parTransId="{55EF37DD-6B9C-4B8B-8507-01D078D6CE9D}" sibTransId="{DCB1A8F9-DD1C-4AFF-AAC2-8BF1FFB24334}"/>
    <dgm:cxn modelId="{AC74A4ED-31DA-487D-9BCD-E22DD6B2B583}" type="presOf" srcId="{78DAECAF-88DD-4464-ACE3-9598006553A6}" destId="{35FA4087-9767-4AC2-8C8D-3F5FE27D9B9F}" srcOrd="0" destOrd="0" presId="urn:microsoft.com/office/officeart/2005/8/layout/vList2"/>
    <dgm:cxn modelId="{E265D09C-CB16-4A22-B2FF-356FE82FE677}" type="presParOf" srcId="{46D0A134-736F-4426-A10E-648E02EB52A5}" destId="{35FA4087-9767-4AC2-8C8D-3F5FE27D9B9F}" srcOrd="0" destOrd="0" presId="urn:microsoft.com/office/officeart/2005/8/layout/vList2"/>
    <dgm:cxn modelId="{0EB27608-9F48-4277-9BF5-162DD4D26A0A}" type="presParOf" srcId="{46D0A134-736F-4426-A10E-648E02EB52A5}" destId="{96D2BBCF-7916-4F16-B5B4-753D29503A38}" srcOrd="1" destOrd="0" presId="urn:microsoft.com/office/officeart/2005/8/layout/vList2"/>
    <dgm:cxn modelId="{BB362F8C-7F8E-4484-9C44-84E9F413DA67}" type="presParOf" srcId="{46D0A134-736F-4426-A10E-648E02EB52A5}" destId="{B9E26184-F80B-4E8F-A0AD-AF60E24B510B}" srcOrd="2" destOrd="0" presId="urn:microsoft.com/office/officeart/2005/8/layout/vList2"/>
    <dgm:cxn modelId="{F92260E9-ADE8-471E-A511-19994B7C9986}" type="presParOf" srcId="{46D0A134-736F-4426-A10E-648E02EB52A5}" destId="{B6ED0B29-41F6-4250-A2D4-15BDF9699639}" srcOrd="3" destOrd="0" presId="urn:microsoft.com/office/officeart/2005/8/layout/vList2"/>
    <dgm:cxn modelId="{69DA3588-35ED-4C60-AD57-23A2D7E51586}" type="presParOf" srcId="{46D0A134-736F-4426-A10E-648E02EB52A5}" destId="{1DD1FE2F-E0E6-4A52-A4F5-BC0DCC7C3E14}" srcOrd="4" destOrd="0" presId="urn:microsoft.com/office/officeart/2005/8/layout/vList2"/>
    <dgm:cxn modelId="{F0066278-A60B-414B-B84C-E6190334EA08}" type="presParOf" srcId="{46D0A134-736F-4426-A10E-648E02EB52A5}" destId="{30E94210-1824-46D5-819E-4C94583C5DB5}" srcOrd="5" destOrd="0" presId="urn:microsoft.com/office/officeart/2005/8/layout/vList2"/>
    <dgm:cxn modelId="{4F7B5EEA-0F16-41E5-8531-1CD5B35456D9}" type="presParOf" srcId="{46D0A134-736F-4426-A10E-648E02EB52A5}" destId="{50B58234-60EE-4B91-8F47-96F257A0AF1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BC9F02-3C07-4349-BAF5-622D29C454D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6AEBA0B-BA9A-4693-9503-D96F60EC3979}">
      <dgm:prSet/>
      <dgm:spPr/>
      <dgm:t>
        <a:bodyPr/>
        <a:lstStyle/>
        <a:p>
          <a:r>
            <a:rPr lang="en-US"/>
            <a:t>Client will need to be tested in-office for EMC connection.</a:t>
          </a:r>
        </a:p>
      </dgm:t>
    </dgm:pt>
    <dgm:pt modelId="{8F70FE49-1D2C-47B9-AF4A-F1A389C45ABD}" type="parTrans" cxnId="{34298EE8-4EAB-4097-9298-EF9A7CF35146}">
      <dgm:prSet/>
      <dgm:spPr/>
      <dgm:t>
        <a:bodyPr/>
        <a:lstStyle/>
        <a:p>
          <a:endParaRPr lang="en-US"/>
        </a:p>
      </dgm:t>
    </dgm:pt>
    <dgm:pt modelId="{AE53E22C-BA69-4C8B-B048-63C6F061BDF8}" type="sibTrans" cxnId="{34298EE8-4EAB-4097-9298-EF9A7CF35146}">
      <dgm:prSet/>
      <dgm:spPr/>
      <dgm:t>
        <a:bodyPr/>
        <a:lstStyle/>
        <a:p>
          <a:endParaRPr lang="en-US"/>
        </a:p>
      </dgm:t>
    </dgm:pt>
    <dgm:pt modelId="{3F9B0C35-7B57-46FE-AF8C-B14A33BE7CC1}">
      <dgm:prSet/>
      <dgm:spPr/>
      <dgm:t>
        <a:bodyPr/>
        <a:lstStyle/>
        <a:p>
          <a:r>
            <a:rPr lang="en-US"/>
            <a:t>Successful test run will need to be recorded for presentation.</a:t>
          </a:r>
        </a:p>
      </dgm:t>
    </dgm:pt>
    <dgm:pt modelId="{E91D671E-76E7-49D2-9FC4-58C5F9D9AE9F}" type="parTrans" cxnId="{DC5C77B4-FF84-47FA-8515-A14CC8E9BD44}">
      <dgm:prSet/>
      <dgm:spPr/>
      <dgm:t>
        <a:bodyPr/>
        <a:lstStyle/>
        <a:p>
          <a:endParaRPr lang="en-US"/>
        </a:p>
      </dgm:t>
    </dgm:pt>
    <dgm:pt modelId="{75A8FE07-F252-4FC8-BF96-9387D5EA14A4}" type="sibTrans" cxnId="{DC5C77B4-FF84-47FA-8515-A14CC8E9BD44}">
      <dgm:prSet/>
      <dgm:spPr/>
      <dgm:t>
        <a:bodyPr/>
        <a:lstStyle/>
        <a:p>
          <a:endParaRPr lang="en-US"/>
        </a:p>
      </dgm:t>
    </dgm:pt>
    <dgm:pt modelId="{0F795A9A-7CA5-4BDC-8947-74FFCDE8589D}">
      <dgm:prSet/>
      <dgm:spPr/>
      <dgm:t>
        <a:bodyPr/>
        <a:lstStyle/>
        <a:p>
          <a:r>
            <a:rPr lang="en-US"/>
            <a:t>Feedback from researchers to show improvement over the old system.</a:t>
          </a:r>
        </a:p>
      </dgm:t>
    </dgm:pt>
    <dgm:pt modelId="{7DD30565-F693-41AB-8CD2-24D4E7F05D20}" type="parTrans" cxnId="{4D5B90FB-2A2F-4CF9-A3B2-E6A7E0B84978}">
      <dgm:prSet/>
      <dgm:spPr/>
      <dgm:t>
        <a:bodyPr/>
        <a:lstStyle/>
        <a:p>
          <a:endParaRPr lang="en-US"/>
        </a:p>
      </dgm:t>
    </dgm:pt>
    <dgm:pt modelId="{0F93762E-3D8B-4F93-B2CB-BF0560622FCC}" type="sibTrans" cxnId="{4D5B90FB-2A2F-4CF9-A3B2-E6A7E0B84978}">
      <dgm:prSet/>
      <dgm:spPr/>
      <dgm:t>
        <a:bodyPr/>
        <a:lstStyle/>
        <a:p>
          <a:endParaRPr lang="en-US"/>
        </a:p>
      </dgm:t>
    </dgm:pt>
    <dgm:pt modelId="{804248D6-C439-4F6F-B670-6EA74898D6E3}" type="pres">
      <dgm:prSet presAssocID="{97BC9F02-3C07-4349-BAF5-622D29C454DA}" presName="linear" presStyleCnt="0">
        <dgm:presLayoutVars>
          <dgm:animLvl val="lvl"/>
          <dgm:resizeHandles val="exact"/>
        </dgm:presLayoutVars>
      </dgm:prSet>
      <dgm:spPr/>
    </dgm:pt>
    <dgm:pt modelId="{F1007EC1-F808-430B-B4A2-D6A937CEE2C6}" type="pres">
      <dgm:prSet presAssocID="{26AEBA0B-BA9A-4693-9503-D96F60EC3979}" presName="parentText" presStyleLbl="node1" presStyleIdx="0" presStyleCnt="3">
        <dgm:presLayoutVars>
          <dgm:chMax val="0"/>
          <dgm:bulletEnabled val="1"/>
        </dgm:presLayoutVars>
      </dgm:prSet>
      <dgm:spPr/>
    </dgm:pt>
    <dgm:pt modelId="{C62638CA-5EA8-4895-9110-64F80B648449}" type="pres">
      <dgm:prSet presAssocID="{AE53E22C-BA69-4C8B-B048-63C6F061BDF8}" presName="spacer" presStyleCnt="0"/>
      <dgm:spPr/>
    </dgm:pt>
    <dgm:pt modelId="{B94168C4-9597-479B-AA0E-FC1DF3364517}" type="pres">
      <dgm:prSet presAssocID="{3F9B0C35-7B57-46FE-AF8C-B14A33BE7CC1}" presName="parentText" presStyleLbl="node1" presStyleIdx="1" presStyleCnt="3">
        <dgm:presLayoutVars>
          <dgm:chMax val="0"/>
          <dgm:bulletEnabled val="1"/>
        </dgm:presLayoutVars>
      </dgm:prSet>
      <dgm:spPr/>
    </dgm:pt>
    <dgm:pt modelId="{BD0A7156-6059-4649-BC17-8ABB78209D9D}" type="pres">
      <dgm:prSet presAssocID="{75A8FE07-F252-4FC8-BF96-9387D5EA14A4}" presName="spacer" presStyleCnt="0"/>
      <dgm:spPr/>
    </dgm:pt>
    <dgm:pt modelId="{0ED8CA4B-3F4D-43BA-9F1E-4996A4773640}" type="pres">
      <dgm:prSet presAssocID="{0F795A9A-7CA5-4BDC-8947-74FFCDE8589D}" presName="parentText" presStyleLbl="node1" presStyleIdx="2" presStyleCnt="3">
        <dgm:presLayoutVars>
          <dgm:chMax val="0"/>
          <dgm:bulletEnabled val="1"/>
        </dgm:presLayoutVars>
      </dgm:prSet>
      <dgm:spPr/>
    </dgm:pt>
  </dgm:ptLst>
  <dgm:cxnLst>
    <dgm:cxn modelId="{3C51A957-0316-465C-9652-54E0794B6944}" type="presOf" srcId="{97BC9F02-3C07-4349-BAF5-622D29C454DA}" destId="{804248D6-C439-4F6F-B670-6EA74898D6E3}" srcOrd="0" destOrd="0" presId="urn:microsoft.com/office/officeart/2005/8/layout/vList2"/>
    <dgm:cxn modelId="{5A8D8791-BD8F-4031-9746-95E5EC6C7A39}" type="presOf" srcId="{0F795A9A-7CA5-4BDC-8947-74FFCDE8589D}" destId="{0ED8CA4B-3F4D-43BA-9F1E-4996A4773640}" srcOrd="0" destOrd="0" presId="urn:microsoft.com/office/officeart/2005/8/layout/vList2"/>
    <dgm:cxn modelId="{D25B8AA1-E5BF-446C-9EBE-86AA3B492B5E}" type="presOf" srcId="{3F9B0C35-7B57-46FE-AF8C-B14A33BE7CC1}" destId="{B94168C4-9597-479B-AA0E-FC1DF3364517}" srcOrd="0" destOrd="0" presId="urn:microsoft.com/office/officeart/2005/8/layout/vList2"/>
    <dgm:cxn modelId="{DC5C77B4-FF84-47FA-8515-A14CC8E9BD44}" srcId="{97BC9F02-3C07-4349-BAF5-622D29C454DA}" destId="{3F9B0C35-7B57-46FE-AF8C-B14A33BE7CC1}" srcOrd="1" destOrd="0" parTransId="{E91D671E-76E7-49D2-9FC4-58C5F9D9AE9F}" sibTransId="{75A8FE07-F252-4FC8-BF96-9387D5EA14A4}"/>
    <dgm:cxn modelId="{535661B8-4ADB-4ED6-AEE9-5A9456322D86}" type="presOf" srcId="{26AEBA0B-BA9A-4693-9503-D96F60EC3979}" destId="{F1007EC1-F808-430B-B4A2-D6A937CEE2C6}" srcOrd="0" destOrd="0" presId="urn:microsoft.com/office/officeart/2005/8/layout/vList2"/>
    <dgm:cxn modelId="{34298EE8-4EAB-4097-9298-EF9A7CF35146}" srcId="{97BC9F02-3C07-4349-BAF5-622D29C454DA}" destId="{26AEBA0B-BA9A-4693-9503-D96F60EC3979}" srcOrd="0" destOrd="0" parTransId="{8F70FE49-1D2C-47B9-AF4A-F1A389C45ABD}" sibTransId="{AE53E22C-BA69-4C8B-B048-63C6F061BDF8}"/>
    <dgm:cxn modelId="{4D5B90FB-2A2F-4CF9-A3B2-E6A7E0B84978}" srcId="{97BC9F02-3C07-4349-BAF5-622D29C454DA}" destId="{0F795A9A-7CA5-4BDC-8947-74FFCDE8589D}" srcOrd="2" destOrd="0" parTransId="{7DD30565-F693-41AB-8CD2-24D4E7F05D20}" sibTransId="{0F93762E-3D8B-4F93-B2CB-BF0560622FCC}"/>
    <dgm:cxn modelId="{E31A890C-41EA-457C-814C-8A1933A3833D}" type="presParOf" srcId="{804248D6-C439-4F6F-B670-6EA74898D6E3}" destId="{F1007EC1-F808-430B-B4A2-D6A937CEE2C6}" srcOrd="0" destOrd="0" presId="urn:microsoft.com/office/officeart/2005/8/layout/vList2"/>
    <dgm:cxn modelId="{809F92B4-819E-48CC-B6A8-FF4F982A84F4}" type="presParOf" srcId="{804248D6-C439-4F6F-B670-6EA74898D6E3}" destId="{C62638CA-5EA8-4895-9110-64F80B648449}" srcOrd="1" destOrd="0" presId="urn:microsoft.com/office/officeart/2005/8/layout/vList2"/>
    <dgm:cxn modelId="{0705A05C-360C-4792-A242-2E5EA7D2DFCF}" type="presParOf" srcId="{804248D6-C439-4F6F-B670-6EA74898D6E3}" destId="{B94168C4-9597-479B-AA0E-FC1DF3364517}" srcOrd="2" destOrd="0" presId="urn:microsoft.com/office/officeart/2005/8/layout/vList2"/>
    <dgm:cxn modelId="{C8BF0A0B-0737-4F89-A2BE-C3E41C7DB093}" type="presParOf" srcId="{804248D6-C439-4F6F-B670-6EA74898D6E3}" destId="{BD0A7156-6059-4649-BC17-8ABB78209D9D}" srcOrd="3" destOrd="0" presId="urn:microsoft.com/office/officeart/2005/8/layout/vList2"/>
    <dgm:cxn modelId="{D584BFB0-9A20-4D70-8C3B-9B2CB919FB41}" type="presParOf" srcId="{804248D6-C439-4F6F-B670-6EA74898D6E3}" destId="{0ED8CA4B-3F4D-43BA-9F1E-4996A477364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C2857-5BF0-45F8-9221-2C7A4F9310D9}">
      <dsp:nvSpPr>
        <dsp:cNvPr id="0" name=""/>
        <dsp:cNvSpPr/>
      </dsp:nvSpPr>
      <dsp:spPr>
        <a:xfrm>
          <a:off x="0" y="87451"/>
          <a:ext cx="6666833" cy="257326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Kate McManus – </a:t>
          </a:r>
          <a:r>
            <a:rPr lang="en-US" sz="4600" kern="1200">
              <a:hlinkClick xmlns:r="http://schemas.openxmlformats.org/officeDocument/2006/relationships" r:id="rId1"/>
            </a:rPr>
            <a:t>mcmanukn@mail.uc.edu</a:t>
          </a:r>
          <a:endParaRPr lang="en-US" sz="4600" kern="1200"/>
        </a:p>
      </dsp:txBody>
      <dsp:txXfrm>
        <a:off x="125617" y="213068"/>
        <a:ext cx="6415599" cy="2322034"/>
      </dsp:txXfrm>
    </dsp:sp>
    <dsp:sp modelId="{49D462EC-8498-415F-AE22-9E24EF6E9412}">
      <dsp:nvSpPr>
        <dsp:cNvPr id="0" name=""/>
        <dsp:cNvSpPr/>
      </dsp:nvSpPr>
      <dsp:spPr>
        <a:xfrm>
          <a:off x="0" y="2793200"/>
          <a:ext cx="6666833" cy="2573268"/>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Project Advisor - Dr. John Christopher Gallagher – gallagj9@ucmail.uc.edu</a:t>
          </a:r>
        </a:p>
      </dsp:txBody>
      <dsp:txXfrm>
        <a:off x="125617" y="2918817"/>
        <a:ext cx="6415599" cy="2322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45574-8085-4C95-9574-05A2493114E1}">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76A7728-19CD-484C-880B-EB52035F6C40}">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As a researcher, I want to collect data from both the Motion Control and the External Motion Control (EMC) server so that I can see all data in real time in the same place.</a:t>
          </a:r>
        </a:p>
      </dsp:txBody>
      <dsp:txXfrm>
        <a:off x="0" y="2663"/>
        <a:ext cx="6666833" cy="1816197"/>
      </dsp:txXfrm>
    </dsp:sp>
    <dsp:sp modelId="{9EE61BB6-31B6-49CB-AF83-715FC8C3D1F3}">
      <dsp:nvSpPr>
        <dsp:cNvPr id="0" name=""/>
        <dsp:cNvSpPr/>
      </dsp:nvSpPr>
      <dsp:spPr>
        <a:xfrm>
          <a:off x="0" y="181886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CF0F45D-68D3-4E53-8F57-4102D972ACD2}">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As a researcher, I want to select run setup options for running the EMC server so I can run a test with the correct setup parameters.</a:t>
          </a:r>
        </a:p>
      </dsp:txBody>
      <dsp:txXfrm>
        <a:off x="0" y="1818861"/>
        <a:ext cx="6666833" cy="1816197"/>
      </dsp:txXfrm>
    </dsp:sp>
    <dsp:sp modelId="{C185D758-8CFC-436F-B1CE-531DC7F039EA}">
      <dsp:nvSpPr>
        <dsp:cNvPr id="0" name=""/>
        <dsp:cNvSpPr/>
      </dsp:nvSpPr>
      <dsp:spPr>
        <a:xfrm>
          <a:off x="0" y="3635058"/>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8A17238-F786-4BD0-91E8-17689E220ECF}">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As a researcher, I want to be able to start and stop Motion Control using a button, so I can control a test from the same software that I collect data from.</a:t>
          </a:r>
        </a:p>
      </dsp:txBody>
      <dsp:txXfrm>
        <a:off x="0" y="3635058"/>
        <a:ext cx="6666833" cy="1816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A4087-9767-4AC2-8C8D-3F5FE27D9B9F}">
      <dsp:nvSpPr>
        <dsp:cNvPr id="0" name=""/>
        <dsp:cNvSpPr/>
      </dsp:nvSpPr>
      <dsp:spPr>
        <a:xfrm>
          <a:off x="0" y="126680"/>
          <a:ext cx="6666833" cy="12331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Client should be able to send UDP messages containing structs.</a:t>
          </a:r>
        </a:p>
      </dsp:txBody>
      <dsp:txXfrm>
        <a:off x="60199" y="186879"/>
        <a:ext cx="6546435" cy="1112781"/>
      </dsp:txXfrm>
    </dsp:sp>
    <dsp:sp modelId="{B9E26184-F80B-4E8F-A0AD-AF60E24B510B}">
      <dsp:nvSpPr>
        <dsp:cNvPr id="0" name=""/>
        <dsp:cNvSpPr/>
      </dsp:nvSpPr>
      <dsp:spPr>
        <a:xfrm>
          <a:off x="0" y="1449140"/>
          <a:ext cx="6666833" cy="1233179"/>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Received data should sorted and displayed properly based on data type.</a:t>
          </a:r>
        </a:p>
      </dsp:txBody>
      <dsp:txXfrm>
        <a:off x="60199" y="1509339"/>
        <a:ext cx="6546435" cy="1112781"/>
      </dsp:txXfrm>
    </dsp:sp>
    <dsp:sp modelId="{1DD1FE2F-E0E6-4A52-A4F5-BC0DCC7C3E14}">
      <dsp:nvSpPr>
        <dsp:cNvPr id="0" name=""/>
        <dsp:cNvSpPr/>
      </dsp:nvSpPr>
      <dsp:spPr>
        <a:xfrm>
          <a:off x="0" y="2771600"/>
          <a:ext cx="6666833" cy="1233179"/>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Order of operations should </a:t>
          </a:r>
          <a:r>
            <a:rPr lang="en-US" sz="3100" kern="1200"/>
            <a:t>be established.</a:t>
          </a:r>
          <a:endParaRPr lang="en-US" sz="3100" kern="1200" dirty="0"/>
        </a:p>
      </dsp:txBody>
      <dsp:txXfrm>
        <a:off x="60199" y="2831799"/>
        <a:ext cx="6546435" cy="1112781"/>
      </dsp:txXfrm>
    </dsp:sp>
    <dsp:sp modelId="{50B58234-60EE-4B91-8F47-96F257A0AF11}">
      <dsp:nvSpPr>
        <dsp:cNvPr id="0" name=""/>
        <dsp:cNvSpPr/>
      </dsp:nvSpPr>
      <dsp:spPr>
        <a:xfrm>
          <a:off x="0" y="4094060"/>
          <a:ext cx="6666833" cy="12331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If time/progress allows – a test run.</a:t>
          </a:r>
        </a:p>
      </dsp:txBody>
      <dsp:txXfrm>
        <a:off x="60199" y="4154259"/>
        <a:ext cx="6546435" cy="1112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7EC1-F808-430B-B4A2-D6A937CEE2C6}">
      <dsp:nvSpPr>
        <dsp:cNvPr id="0" name=""/>
        <dsp:cNvSpPr/>
      </dsp:nvSpPr>
      <dsp:spPr>
        <a:xfrm>
          <a:off x="0" y="600259"/>
          <a:ext cx="6666833" cy="1352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Client will need to be tested in-office for EMC connection.</a:t>
          </a:r>
        </a:p>
      </dsp:txBody>
      <dsp:txXfrm>
        <a:off x="66025" y="666284"/>
        <a:ext cx="6534783" cy="1220470"/>
      </dsp:txXfrm>
    </dsp:sp>
    <dsp:sp modelId="{B94168C4-9597-479B-AA0E-FC1DF3364517}">
      <dsp:nvSpPr>
        <dsp:cNvPr id="0" name=""/>
        <dsp:cNvSpPr/>
      </dsp:nvSpPr>
      <dsp:spPr>
        <a:xfrm>
          <a:off x="0" y="2050699"/>
          <a:ext cx="6666833" cy="135252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Successful test run will need to be recorded for presentation.</a:t>
          </a:r>
        </a:p>
      </dsp:txBody>
      <dsp:txXfrm>
        <a:off x="66025" y="2116724"/>
        <a:ext cx="6534783" cy="1220470"/>
      </dsp:txXfrm>
    </dsp:sp>
    <dsp:sp modelId="{0ED8CA4B-3F4D-43BA-9F1E-4996A4773640}">
      <dsp:nvSpPr>
        <dsp:cNvPr id="0" name=""/>
        <dsp:cNvSpPr/>
      </dsp:nvSpPr>
      <dsp:spPr>
        <a:xfrm>
          <a:off x="0" y="3501140"/>
          <a:ext cx="6666833" cy="13525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Feedback from researchers to show improvement over the old system.</a:t>
          </a:r>
        </a:p>
      </dsp:txBody>
      <dsp:txXfrm>
        <a:off x="66025" y="3567165"/>
        <a:ext cx="6534783" cy="1220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8B52-B7D9-4BBD-828B-E545D82EA9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27A0C-30C1-4F02-BC9F-82BCE8381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0D3E6-212D-493D-A93D-3F15240AA3D2}"/>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5" name="Footer Placeholder 4">
            <a:extLst>
              <a:ext uri="{FF2B5EF4-FFF2-40B4-BE49-F238E27FC236}">
                <a16:creationId xmlns:a16="http://schemas.microsoft.com/office/drawing/2014/main" id="{1248FE2B-424B-4D08-8216-B42E3D3F0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842D4-9F0F-4157-B3D3-457CB5C7BF4E}"/>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40263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BAAA4-5152-45F6-AFD5-DD69A81380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BF02E5-D986-4022-88BE-01E8967B00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2EBDC-3EB0-467D-BC97-2F195A3666EF}"/>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5" name="Footer Placeholder 4">
            <a:extLst>
              <a:ext uri="{FF2B5EF4-FFF2-40B4-BE49-F238E27FC236}">
                <a16:creationId xmlns:a16="http://schemas.microsoft.com/office/drawing/2014/main" id="{07B323A2-2372-47DC-839F-22DFCA069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D6D33-4191-4842-B96F-47A3CB98E19C}"/>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362507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9355E-84A1-44CA-B0EA-63EBC55CA0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045ED-FDED-4270-9130-23FBC930C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25D7A-D315-4B75-B76D-B92F911DA7EE}"/>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5" name="Footer Placeholder 4">
            <a:extLst>
              <a:ext uri="{FF2B5EF4-FFF2-40B4-BE49-F238E27FC236}">
                <a16:creationId xmlns:a16="http://schemas.microsoft.com/office/drawing/2014/main" id="{B962BF7F-7347-492F-A5F6-159766CE3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1EF6E-60EC-4AAE-834F-79C80786E487}"/>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7113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4621-0AFF-4BB9-A5DF-39183A3CD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3DD50B-D14A-48FB-A817-1347A6A18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7F844-AAA3-4639-AF94-2C9D9E3AA3C6}"/>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5" name="Footer Placeholder 4">
            <a:extLst>
              <a:ext uri="{FF2B5EF4-FFF2-40B4-BE49-F238E27FC236}">
                <a16:creationId xmlns:a16="http://schemas.microsoft.com/office/drawing/2014/main" id="{E1587952-ABBD-42EE-95C5-BAF0C293C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F9885-0115-4B2C-B876-9217BCC041ED}"/>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250949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DD70-6223-4F78-9AD7-BF1152B73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92DB9-68CC-4688-9072-1AA4B8015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10D58-4D48-4C90-A7AD-B1DDB3120A85}"/>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5" name="Footer Placeholder 4">
            <a:extLst>
              <a:ext uri="{FF2B5EF4-FFF2-40B4-BE49-F238E27FC236}">
                <a16:creationId xmlns:a16="http://schemas.microsoft.com/office/drawing/2014/main" id="{77E466D3-0155-49BA-B861-C7DFA475F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57860-2507-4FF2-8685-4EF5C6CC44B0}"/>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209294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2C86-1D23-460A-9DBC-FED169E7E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C93F4-D0C1-49AE-B184-FAB008892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90FFC9-B208-4E35-A054-FE2335B340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F2C4FF-6BCC-470D-AF0D-705FA47B5E25}"/>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6" name="Footer Placeholder 5">
            <a:extLst>
              <a:ext uri="{FF2B5EF4-FFF2-40B4-BE49-F238E27FC236}">
                <a16:creationId xmlns:a16="http://schemas.microsoft.com/office/drawing/2014/main" id="{D31FC4F8-3998-4330-9C5E-677B8C762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B2F1B-6340-422B-B9F7-F186100A73D7}"/>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265609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419B-8E1A-40D9-8890-8FBD9004BC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EC87F-7C07-40EC-A253-57B854AD7A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D88084-21C9-491B-BA08-9E6B8FB82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2A7AB0-9355-4767-A03F-61E6733D2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52903F-4195-4F24-A5CA-CB593D09F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EAA768-81B0-497F-A5C0-67B3F71AB249}"/>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8" name="Footer Placeholder 7">
            <a:extLst>
              <a:ext uri="{FF2B5EF4-FFF2-40B4-BE49-F238E27FC236}">
                <a16:creationId xmlns:a16="http://schemas.microsoft.com/office/drawing/2014/main" id="{E09ECBD2-0CA5-4043-9E7D-1BB16CD14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44858-D84E-4E70-A522-54EB69B047CC}"/>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346121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E923-FC62-42CD-88BA-CD6A5FF23A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51BA9E-CF23-469B-BD93-5B5B22024658}"/>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4" name="Footer Placeholder 3">
            <a:extLst>
              <a:ext uri="{FF2B5EF4-FFF2-40B4-BE49-F238E27FC236}">
                <a16:creationId xmlns:a16="http://schemas.microsoft.com/office/drawing/2014/main" id="{A3C15237-A034-4AEC-8C67-DF38D37AF7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337DB2-DF45-4DDD-B177-F3927A9897AA}"/>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364741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EC605-5A38-4371-AAB5-5CCD02B54642}"/>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3" name="Footer Placeholder 2">
            <a:extLst>
              <a:ext uri="{FF2B5EF4-FFF2-40B4-BE49-F238E27FC236}">
                <a16:creationId xmlns:a16="http://schemas.microsoft.com/office/drawing/2014/main" id="{7D895D83-14F5-4A08-BBCE-8A1F3ADC8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E7E70-E7DB-4A71-9478-A5CD86E6181F}"/>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322383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61B3-4275-4CCC-848E-89E9EA2CD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98ADF-4A0C-4795-AD1C-E5003C05C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9E5C8-2BE1-4C5F-9328-C088E3B9A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7EECC-15D7-4D11-910E-044EC33DF076}"/>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6" name="Footer Placeholder 5">
            <a:extLst>
              <a:ext uri="{FF2B5EF4-FFF2-40B4-BE49-F238E27FC236}">
                <a16:creationId xmlns:a16="http://schemas.microsoft.com/office/drawing/2014/main" id="{C2122274-C46D-4D10-BA13-567B9F0F7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1C0A0-C86B-4644-B773-E2DD541ECBD0}"/>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362103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F72D-F55F-457A-A280-96E497305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6324A-F371-41E1-89B4-DD8FFC054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1A8C7-43B0-4E02-BB50-106817BB9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C26DD-20E5-4FC8-BBF5-7C7CBCDBD705}"/>
              </a:ext>
            </a:extLst>
          </p:cNvPr>
          <p:cNvSpPr>
            <a:spLocks noGrp="1"/>
          </p:cNvSpPr>
          <p:nvPr>
            <p:ph type="dt" sz="half" idx="10"/>
          </p:nvPr>
        </p:nvSpPr>
        <p:spPr/>
        <p:txBody>
          <a:bodyPr/>
          <a:lstStyle/>
          <a:p>
            <a:fld id="{28B765D1-F1CC-4170-B168-E76F5C12048F}" type="datetimeFigureOut">
              <a:rPr lang="en-US" smtClean="0"/>
              <a:t>10/24/2021</a:t>
            </a:fld>
            <a:endParaRPr lang="en-US"/>
          </a:p>
        </p:txBody>
      </p:sp>
      <p:sp>
        <p:nvSpPr>
          <p:cNvPr id="6" name="Footer Placeholder 5">
            <a:extLst>
              <a:ext uri="{FF2B5EF4-FFF2-40B4-BE49-F238E27FC236}">
                <a16:creationId xmlns:a16="http://schemas.microsoft.com/office/drawing/2014/main" id="{B54D5FF7-AD2A-4546-A803-5DD5B36E5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716B8-E51D-4C9A-8403-F2DCC551DB6A}"/>
              </a:ext>
            </a:extLst>
          </p:cNvPr>
          <p:cNvSpPr>
            <a:spLocks noGrp="1"/>
          </p:cNvSpPr>
          <p:nvPr>
            <p:ph type="sldNum" sz="quarter" idx="12"/>
          </p:nvPr>
        </p:nvSpPr>
        <p:spPr/>
        <p:txBody>
          <a:bodyPr/>
          <a:lstStyle/>
          <a:p>
            <a:fld id="{CE9B32DA-275E-47D1-BEE7-C405186F64E9}" type="slidenum">
              <a:rPr lang="en-US" smtClean="0"/>
              <a:t>‹#›</a:t>
            </a:fld>
            <a:endParaRPr lang="en-US"/>
          </a:p>
        </p:txBody>
      </p:sp>
    </p:spTree>
    <p:extLst>
      <p:ext uri="{BB962C8B-B14F-4D97-AF65-F5344CB8AC3E}">
        <p14:creationId xmlns:p14="http://schemas.microsoft.com/office/powerpoint/2010/main" val="56287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5E2075-7272-4A81-9587-320F1949C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A4429F-78C0-4DDE-8905-85DFE86C0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B4D83-C1B1-4471-9187-4B55F67785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765D1-F1CC-4170-B168-E76F5C12048F}" type="datetimeFigureOut">
              <a:rPr lang="en-US" smtClean="0"/>
              <a:t>10/24/2021</a:t>
            </a:fld>
            <a:endParaRPr lang="en-US"/>
          </a:p>
        </p:txBody>
      </p:sp>
      <p:sp>
        <p:nvSpPr>
          <p:cNvPr id="5" name="Footer Placeholder 4">
            <a:extLst>
              <a:ext uri="{FF2B5EF4-FFF2-40B4-BE49-F238E27FC236}">
                <a16:creationId xmlns:a16="http://schemas.microsoft.com/office/drawing/2014/main" id="{A4A51E12-5CE3-4306-BD30-B72B75F47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D8B917-50A9-4895-BC5F-2114A81F7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9B32DA-275E-47D1-BEE7-C405186F64E9}" type="slidenum">
              <a:rPr lang="en-US" smtClean="0"/>
              <a:t>‹#›</a:t>
            </a:fld>
            <a:endParaRPr lang="en-US"/>
          </a:p>
        </p:txBody>
      </p:sp>
    </p:spTree>
    <p:extLst>
      <p:ext uri="{BB962C8B-B14F-4D97-AF65-F5344CB8AC3E}">
        <p14:creationId xmlns:p14="http://schemas.microsoft.com/office/powerpoint/2010/main" val="7453841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9C73FCB-C5AC-4FB8-B3A1-79974A3984E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EMC-GUI</a:t>
            </a:r>
          </a:p>
        </p:txBody>
      </p:sp>
      <p:sp>
        <p:nvSpPr>
          <p:cNvPr id="3" name="Subtitle 2">
            <a:extLst>
              <a:ext uri="{FF2B5EF4-FFF2-40B4-BE49-F238E27FC236}">
                <a16:creationId xmlns:a16="http://schemas.microsoft.com/office/drawing/2014/main" id="{D5C9555C-B677-4CF3-ADBC-B637625FCAA4}"/>
              </a:ext>
            </a:extLst>
          </p:cNvPr>
          <p:cNvSpPr>
            <a:spLocks noGrp="1"/>
          </p:cNvSpPr>
          <p:nvPr>
            <p:ph type="subTitle" idx="1"/>
          </p:nvPr>
        </p:nvSpPr>
        <p:spPr>
          <a:xfrm>
            <a:off x="1350682" y="4870824"/>
            <a:ext cx="10005951" cy="1458258"/>
          </a:xfrm>
        </p:spPr>
        <p:txBody>
          <a:bodyPr anchor="ctr">
            <a:normAutofit/>
          </a:bodyPr>
          <a:lstStyle/>
          <a:p>
            <a:pPr algn="l"/>
            <a:r>
              <a:rPr lang="en-US" dirty="0"/>
              <a:t>External Motion Control Client with User Interface</a:t>
            </a:r>
            <a:endParaRPr lang="en-US"/>
          </a:p>
        </p:txBody>
      </p:sp>
    </p:spTree>
    <p:extLst>
      <p:ext uri="{BB962C8B-B14F-4D97-AF65-F5344CB8AC3E}">
        <p14:creationId xmlns:p14="http://schemas.microsoft.com/office/powerpoint/2010/main" val="286771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53451-43C9-4B8D-95D8-2676D965961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Constraints</a:t>
            </a:r>
          </a:p>
        </p:txBody>
      </p:sp>
      <p:sp>
        <p:nvSpPr>
          <p:cNvPr id="3" name="Content Placeholder 2">
            <a:extLst>
              <a:ext uri="{FF2B5EF4-FFF2-40B4-BE49-F238E27FC236}">
                <a16:creationId xmlns:a16="http://schemas.microsoft.com/office/drawing/2014/main" id="{DFE20BA8-259F-4994-818A-3B0075B911D1}"/>
              </a:ext>
            </a:extLst>
          </p:cNvPr>
          <p:cNvSpPr>
            <a:spLocks noGrp="1"/>
          </p:cNvSpPr>
          <p:nvPr>
            <p:ph idx="1"/>
          </p:nvPr>
        </p:nvSpPr>
        <p:spPr>
          <a:xfrm>
            <a:off x="4810259" y="649480"/>
            <a:ext cx="6555347" cy="5546047"/>
          </a:xfrm>
        </p:spPr>
        <p:txBody>
          <a:bodyPr anchor="ctr">
            <a:normAutofit/>
          </a:bodyPr>
          <a:lstStyle/>
          <a:p>
            <a:r>
              <a:rPr lang="en-US" sz="1600"/>
              <a:t>Professional / Technical Expertise:</a:t>
            </a:r>
          </a:p>
          <a:p>
            <a:pPr lvl="1"/>
            <a:r>
              <a:rPr lang="en-US" sz="1600"/>
              <a:t>EMC-GUI must connect to the EMC server to work.</a:t>
            </a:r>
          </a:p>
          <a:p>
            <a:pPr lvl="1"/>
            <a:r>
              <a:rPr lang="en-US" sz="1600"/>
              <a:t>I have not used the EMC before.</a:t>
            </a:r>
          </a:p>
          <a:p>
            <a:pPr lvl="1"/>
            <a:r>
              <a:rPr lang="en-US" sz="1600"/>
              <a:t>Someone familiar with the EMC server will need to assist with testing.</a:t>
            </a:r>
          </a:p>
          <a:p>
            <a:pPr lvl="1"/>
            <a:r>
              <a:rPr lang="en-US" sz="1600"/>
              <a:t>Feedback from people who use the server frequently is necessary.</a:t>
            </a:r>
          </a:p>
          <a:p>
            <a:r>
              <a:rPr lang="en-US" sz="1600"/>
              <a:t>Time:</a:t>
            </a:r>
          </a:p>
          <a:p>
            <a:pPr lvl="1"/>
            <a:r>
              <a:rPr lang="en-US" sz="1600"/>
              <a:t>Connection to EMC server is required for testing.</a:t>
            </a:r>
          </a:p>
          <a:p>
            <a:pPr lvl="1"/>
            <a:r>
              <a:rPr lang="en-US" sz="1600"/>
              <a:t>Testing will have to be done in-office at Wright-Patterson AFB in Dayton.</a:t>
            </a:r>
          </a:p>
          <a:p>
            <a:pPr lvl="1"/>
            <a:r>
              <a:rPr lang="en-US" sz="1600"/>
              <a:t>Time required to drive to and from Dayton will have to be considered.</a:t>
            </a:r>
          </a:p>
          <a:p>
            <a:pPr lvl="1"/>
            <a:r>
              <a:rPr lang="en-US" sz="1600"/>
              <a:t>Testing can only be done at times when the motion system is not being used for research.</a:t>
            </a:r>
          </a:p>
          <a:p>
            <a:pPr lvl="1"/>
            <a:r>
              <a:rPr lang="en-US" sz="1600"/>
              <a:t>Time spent on the project will have to be balanced with other classes and part time work.</a:t>
            </a:r>
          </a:p>
          <a:p>
            <a:r>
              <a:rPr lang="en-US" sz="1600"/>
              <a:t>Scope:</a:t>
            </a:r>
          </a:p>
          <a:p>
            <a:pPr lvl="1"/>
            <a:r>
              <a:rPr lang="en-US" sz="1600"/>
              <a:t>There is only one team member.</a:t>
            </a:r>
          </a:p>
          <a:p>
            <a:pPr lvl="1"/>
            <a:r>
              <a:rPr lang="en-US" sz="1600"/>
              <a:t>Project scope should be manageable by one person.</a:t>
            </a:r>
          </a:p>
          <a:p>
            <a:pPr lvl="1"/>
            <a:r>
              <a:rPr lang="en-US" sz="1600"/>
              <a:t>Project scope should still be large enough to create a useful product.</a:t>
            </a:r>
          </a:p>
        </p:txBody>
      </p:sp>
    </p:spTree>
    <p:extLst>
      <p:ext uri="{BB962C8B-B14F-4D97-AF65-F5344CB8AC3E}">
        <p14:creationId xmlns:p14="http://schemas.microsoft.com/office/powerpoint/2010/main" val="177176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3EB02-7C73-4EFF-BDCD-DB199CB1FE9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Current Project State</a:t>
            </a:r>
          </a:p>
        </p:txBody>
      </p:sp>
      <p:sp>
        <p:nvSpPr>
          <p:cNvPr id="3" name="Content Placeholder 2">
            <a:extLst>
              <a:ext uri="{FF2B5EF4-FFF2-40B4-BE49-F238E27FC236}">
                <a16:creationId xmlns:a16="http://schemas.microsoft.com/office/drawing/2014/main" id="{4D34D5C4-08F0-485F-897A-0372A04CDB41}"/>
              </a:ext>
            </a:extLst>
          </p:cNvPr>
          <p:cNvSpPr>
            <a:spLocks noGrp="1"/>
          </p:cNvSpPr>
          <p:nvPr>
            <p:ph idx="1"/>
          </p:nvPr>
        </p:nvSpPr>
        <p:spPr>
          <a:xfrm>
            <a:off x="4810259" y="649480"/>
            <a:ext cx="6555347" cy="5546047"/>
          </a:xfrm>
        </p:spPr>
        <p:txBody>
          <a:bodyPr anchor="ctr">
            <a:normAutofit/>
          </a:bodyPr>
          <a:lstStyle/>
          <a:p>
            <a:r>
              <a:rPr lang="en-US" sz="2000" dirty="0"/>
              <a:t>Discussed project timeline and end goals with Project Advisor Dr. Gallagher.</a:t>
            </a:r>
          </a:p>
          <a:p>
            <a:r>
              <a:rPr lang="en-US" sz="2000" dirty="0"/>
              <a:t>Discussed project requirements with NAMRU Senior Software Developer.</a:t>
            </a:r>
          </a:p>
          <a:p>
            <a:r>
              <a:rPr lang="en-US" sz="2000" dirty="0"/>
              <a:t>Reviewed Software Interface Design Description for the Disorientation Research Device (EMC and MC).</a:t>
            </a:r>
          </a:p>
          <a:p>
            <a:r>
              <a:rPr lang="en-US" sz="2000" dirty="0"/>
              <a:t>EMC-GUI can send and receive UDP packets. </a:t>
            </a:r>
          </a:p>
          <a:p>
            <a:pPr lvl="1"/>
            <a:r>
              <a:rPr lang="en-US" sz="1600" dirty="0"/>
              <a:t>Needs to be tested with a real server connection.</a:t>
            </a:r>
          </a:p>
          <a:p>
            <a:r>
              <a:rPr lang="en-US" sz="2000" dirty="0"/>
              <a:t>EMC settings UI has been created and the user can choose settings.</a:t>
            </a:r>
          </a:p>
          <a:p>
            <a:pPr lvl="1"/>
            <a:r>
              <a:rPr lang="en-US" sz="1600" dirty="0"/>
              <a:t>Selections not sent to server yet.</a:t>
            </a:r>
          </a:p>
        </p:txBody>
      </p:sp>
    </p:spTree>
    <p:extLst>
      <p:ext uri="{BB962C8B-B14F-4D97-AF65-F5344CB8AC3E}">
        <p14:creationId xmlns:p14="http://schemas.microsoft.com/office/powerpoint/2010/main" val="4008243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35376-6A2B-4404-982F-FE35176941D7}"/>
              </a:ext>
            </a:extLst>
          </p:cNvPr>
          <p:cNvSpPr>
            <a:spLocks noGrp="1"/>
          </p:cNvSpPr>
          <p:nvPr>
            <p:ph type="title"/>
          </p:nvPr>
        </p:nvSpPr>
        <p:spPr>
          <a:xfrm>
            <a:off x="586478" y="1683756"/>
            <a:ext cx="3115265" cy="2396359"/>
          </a:xfrm>
        </p:spPr>
        <p:txBody>
          <a:bodyPr anchor="b">
            <a:normAutofit/>
          </a:bodyPr>
          <a:lstStyle/>
          <a:p>
            <a:pPr algn="r"/>
            <a:br>
              <a:rPr lang="en-US" sz="3100">
                <a:solidFill>
                  <a:srgbClr val="FFFFFF"/>
                </a:solidFill>
              </a:rPr>
            </a:br>
            <a:r>
              <a:rPr lang="en-US" sz="3100">
                <a:solidFill>
                  <a:srgbClr val="FFFFFF"/>
                </a:solidFill>
              </a:rPr>
              <a:t>Expected Accomplishments – Fall 2021</a:t>
            </a:r>
          </a:p>
        </p:txBody>
      </p:sp>
      <p:graphicFrame>
        <p:nvGraphicFramePr>
          <p:cNvPr id="5" name="Content Placeholder 2">
            <a:extLst>
              <a:ext uri="{FF2B5EF4-FFF2-40B4-BE49-F238E27FC236}">
                <a16:creationId xmlns:a16="http://schemas.microsoft.com/office/drawing/2014/main" id="{9E2A13A0-C7E3-454E-AEA9-8F6D2736255F}"/>
              </a:ext>
            </a:extLst>
          </p:cNvPr>
          <p:cNvGraphicFramePr>
            <a:graphicFrameLocks noGrp="1"/>
          </p:cNvGraphicFramePr>
          <p:nvPr>
            <p:ph idx="1"/>
            <p:extLst>
              <p:ext uri="{D42A27DB-BD31-4B8C-83A1-F6EECF244321}">
                <p14:modId xmlns:p14="http://schemas.microsoft.com/office/powerpoint/2010/main" val="406308178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789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F2AD23-8433-48C2-85E2-4CE1D305E13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Timeline</a:t>
            </a:r>
          </a:p>
        </p:txBody>
      </p:sp>
      <p:pic>
        <p:nvPicPr>
          <p:cNvPr id="5" name="Content Placeholder 4">
            <a:extLst>
              <a:ext uri="{FF2B5EF4-FFF2-40B4-BE49-F238E27FC236}">
                <a16:creationId xmlns:a16="http://schemas.microsoft.com/office/drawing/2014/main" id="{880B0196-56D1-4A2F-876A-184704CCD2C2}"/>
              </a:ext>
            </a:extLst>
          </p:cNvPr>
          <p:cNvPicPr>
            <a:picLocks noGrp="1" noChangeAspect="1"/>
          </p:cNvPicPr>
          <p:nvPr>
            <p:ph idx="1"/>
          </p:nvPr>
        </p:nvPicPr>
        <p:blipFill rotWithShape="1">
          <a:blip r:embed="rId2"/>
          <a:srcRect l="3765" t="3289" r="1991" b="2361"/>
          <a:stretch/>
        </p:blipFill>
        <p:spPr>
          <a:xfrm>
            <a:off x="4502428" y="1005653"/>
            <a:ext cx="7225748" cy="4846694"/>
          </a:xfrm>
          <a:prstGeom prst="rect">
            <a:avLst/>
          </a:prstGeom>
        </p:spPr>
      </p:pic>
    </p:spTree>
    <p:extLst>
      <p:ext uri="{BB962C8B-B14F-4D97-AF65-F5344CB8AC3E}">
        <p14:creationId xmlns:p14="http://schemas.microsoft.com/office/powerpoint/2010/main" val="125882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CEE84-258E-48F8-B19C-FA84BF79106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Expected Demo</a:t>
            </a:r>
          </a:p>
        </p:txBody>
      </p:sp>
      <p:graphicFrame>
        <p:nvGraphicFramePr>
          <p:cNvPr id="5" name="Content Placeholder 2">
            <a:extLst>
              <a:ext uri="{FF2B5EF4-FFF2-40B4-BE49-F238E27FC236}">
                <a16:creationId xmlns:a16="http://schemas.microsoft.com/office/drawing/2014/main" id="{FF10C893-510E-415A-9DE7-F22E75C50576}"/>
              </a:ext>
            </a:extLst>
          </p:cNvPr>
          <p:cNvGraphicFramePr>
            <a:graphicFrameLocks noGrp="1"/>
          </p:cNvGraphicFramePr>
          <p:nvPr>
            <p:ph idx="1"/>
            <p:extLst>
              <p:ext uri="{D42A27DB-BD31-4B8C-83A1-F6EECF244321}">
                <p14:modId xmlns:p14="http://schemas.microsoft.com/office/powerpoint/2010/main" val="349266923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30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631F8-4397-4692-B9A9-3F433AF42B5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Purpose</a:t>
            </a:r>
          </a:p>
        </p:txBody>
      </p:sp>
      <p:sp>
        <p:nvSpPr>
          <p:cNvPr id="3" name="Content Placeholder 2">
            <a:extLst>
              <a:ext uri="{FF2B5EF4-FFF2-40B4-BE49-F238E27FC236}">
                <a16:creationId xmlns:a16="http://schemas.microsoft.com/office/drawing/2014/main" id="{63130ED8-FA43-4CAC-8029-D701A26C21D5}"/>
              </a:ext>
            </a:extLst>
          </p:cNvPr>
          <p:cNvSpPr>
            <a:spLocks noGrp="1"/>
          </p:cNvSpPr>
          <p:nvPr>
            <p:ph idx="1"/>
          </p:nvPr>
        </p:nvSpPr>
        <p:spPr>
          <a:xfrm>
            <a:off x="4810259" y="649480"/>
            <a:ext cx="6555347" cy="5546047"/>
          </a:xfrm>
        </p:spPr>
        <p:txBody>
          <a:bodyPr anchor="ctr">
            <a:normAutofit/>
          </a:bodyPr>
          <a:lstStyle/>
          <a:p>
            <a:r>
              <a:rPr lang="en-US" sz="2000"/>
              <a:t>To create a client application with a user-friendly interface that sends commands to and receives data from an External Motion Control (EMC) Server using UDP message passing.</a:t>
            </a:r>
          </a:p>
          <a:p>
            <a:r>
              <a:rPr lang="en-US" sz="2000"/>
              <a:t>The client app will be used to collect flight simulation data from the Motion Control (MC) and EMC server.</a:t>
            </a:r>
          </a:p>
          <a:p>
            <a:r>
              <a:rPr lang="en-US" sz="2000"/>
              <a:t>Will replace the current inconvenient method of using SSH to manually access the server.</a:t>
            </a:r>
          </a:p>
        </p:txBody>
      </p:sp>
    </p:spTree>
    <p:extLst>
      <p:ext uri="{BB962C8B-B14F-4D97-AF65-F5344CB8AC3E}">
        <p14:creationId xmlns:p14="http://schemas.microsoft.com/office/powerpoint/2010/main" val="120853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5BB76-DDB3-46CA-9F94-58F6BFB747B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Goals</a:t>
            </a:r>
          </a:p>
        </p:txBody>
      </p:sp>
      <p:sp>
        <p:nvSpPr>
          <p:cNvPr id="3" name="Content Placeholder 2">
            <a:extLst>
              <a:ext uri="{FF2B5EF4-FFF2-40B4-BE49-F238E27FC236}">
                <a16:creationId xmlns:a16="http://schemas.microsoft.com/office/drawing/2014/main" id="{FE270FA7-C5C4-4C33-B21E-5410AF0004EA}"/>
              </a:ext>
            </a:extLst>
          </p:cNvPr>
          <p:cNvSpPr>
            <a:spLocks noGrp="1"/>
          </p:cNvSpPr>
          <p:nvPr>
            <p:ph idx="1"/>
          </p:nvPr>
        </p:nvSpPr>
        <p:spPr>
          <a:xfrm>
            <a:off x="4810259" y="649480"/>
            <a:ext cx="6555347" cy="5546047"/>
          </a:xfrm>
        </p:spPr>
        <p:txBody>
          <a:bodyPr anchor="ctr">
            <a:normAutofit/>
          </a:bodyPr>
          <a:lstStyle/>
          <a:p>
            <a:r>
              <a:rPr lang="en-US" sz="2000" dirty="0"/>
              <a:t>This project will be successful if:</a:t>
            </a:r>
          </a:p>
          <a:p>
            <a:pPr lvl="1"/>
            <a:r>
              <a:rPr lang="en-US" sz="2000" dirty="0"/>
              <a:t>The client can send and receive UDP packets to/from EMC.</a:t>
            </a:r>
          </a:p>
          <a:p>
            <a:pPr lvl="1"/>
            <a:r>
              <a:rPr lang="en-US" sz="2000" dirty="0"/>
              <a:t>The client can parse received data and correctly display data values.</a:t>
            </a:r>
          </a:p>
          <a:p>
            <a:pPr lvl="1"/>
            <a:r>
              <a:rPr lang="en-US" sz="2000" dirty="0"/>
              <a:t>The user can press a button to send a stop command to the EMC.</a:t>
            </a:r>
          </a:p>
          <a:p>
            <a:pPr lvl="1"/>
            <a:r>
              <a:rPr lang="en-US" sz="2000" dirty="0"/>
              <a:t>The user can select options relating to EMC setup and send selections to the server.</a:t>
            </a:r>
          </a:p>
          <a:p>
            <a:pPr lvl="1"/>
            <a:r>
              <a:rPr lang="en-US" sz="2000" dirty="0"/>
              <a:t>The client properly receives a “Run” command from the MC via the EMC.</a:t>
            </a:r>
          </a:p>
          <a:p>
            <a:pPr lvl="1"/>
            <a:r>
              <a:rPr lang="en-US" sz="2000" dirty="0"/>
              <a:t>All options are presented to the user at the correct times.</a:t>
            </a:r>
          </a:p>
          <a:p>
            <a:pPr lvl="1"/>
            <a:endParaRPr lang="en-US" sz="2000" dirty="0"/>
          </a:p>
          <a:p>
            <a:pPr lvl="1"/>
            <a:endParaRPr lang="en-US" sz="2000" dirty="0"/>
          </a:p>
        </p:txBody>
      </p:sp>
    </p:spTree>
    <p:extLst>
      <p:ext uri="{BB962C8B-B14F-4D97-AF65-F5344CB8AC3E}">
        <p14:creationId xmlns:p14="http://schemas.microsoft.com/office/powerpoint/2010/main" val="295169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3E07A-1726-4E20-9B74-997B7003F72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The Team</a:t>
            </a:r>
          </a:p>
        </p:txBody>
      </p:sp>
      <p:graphicFrame>
        <p:nvGraphicFramePr>
          <p:cNvPr id="5" name="Content Placeholder 2">
            <a:extLst>
              <a:ext uri="{FF2B5EF4-FFF2-40B4-BE49-F238E27FC236}">
                <a16:creationId xmlns:a16="http://schemas.microsoft.com/office/drawing/2014/main" id="{4E16D7FE-428B-40B1-AA66-D79E340C84BA}"/>
              </a:ext>
            </a:extLst>
          </p:cNvPr>
          <p:cNvGraphicFramePr>
            <a:graphicFrameLocks noGrp="1"/>
          </p:cNvGraphicFramePr>
          <p:nvPr>
            <p:ph idx="1"/>
            <p:extLst>
              <p:ext uri="{D42A27DB-BD31-4B8C-83A1-F6EECF244321}">
                <p14:modId xmlns:p14="http://schemas.microsoft.com/office/powerpoint/2010/main" val="347734618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92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FD55E-D02C-4129-88C9-B0E136D7B9EE}"/>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Abstract</a:t>
            </a:r>
          </a:p>
        </p:txBody>
      </p:sp>
      <p:sp>
        <p:nvSpPr>
          <p:cNvPr id="3" name="Content Placeholder 2">
            <a:extLst>
              <a:ext uri="{FF2B5EF4-FFF2-40B4-BE49-F238E27FC236}">
                <a16:creationId xmlns:a16="http://schemas.microsoft.com/office/drawing/2014/main" id="{A30F28A6-AE42-479E-8689-B35133FEAED7}"/>
              </a:ext>
            </a:extLst>
          </p:cNvPr>
          <p:cNvSpPr>
            <a:spLocks noGrp="1"/>
          </p:cNvSpPr>
          <p:nvPr>
            <p:ph idx="1"/>
          </p:nvPr>
        </p:nvSpPr>
        <p:spPr>
          <a:xfrm>
            <a:off x="4810259" y="649480"/>
            <a:ext cx="6555347" cy="5546047"/>
          </a:xfrm>
        </p:spPr>
        <p:txBody>
          <a:bodyPr anchor="ctr">
            <a:normAutofit/>
          </a:bodyPr>
          <a:lstStyle/>
          <a:p>
            <a:pPr marL="0" indent="0">
              <a:buNone/>
            </a:pPr>
            <a:r>
              <a:rPr lang="en-US" sz="2000"/>
              <a:t>Naval Medical Research Unit – Dayton frequently runs flight simulations and collects data using a </a:t>
            </a:r>
            <a:r>
              <a:rPr lang="en-US" sz="2000" b="1"/>
              <a:t>motion system and external motion control server </a:t>
            </a:r>
            <a:r>
              <a:rPr lang="en-US" sz="2000"/>
              <a:t>to send commands and receive data. The purpose of the server is to allow the researcher to control the motion system from the control room. However, the current method of interacting with the server using remote shell SSH is not cohesive and inconvenient for the researcher. The </a:t>
            </a:r>
            <a:r>
              <a:rPr lang="en-US" sz="2000" b="1"/>
              <a:t>EMC-GUI client </a:t>
            </a:r>
            <a:r>
              <a:rPr lang="en-US" sz="2000"/>
              <a:t>provides a </a:t>
            </a:r>
            <a:r>
              <a:rPr lang="en-US" sz="2000" b="1"/>
              <a:t>user interface </a:t>
            </a:r>
            <a:r>
              <a:rPr lang="en-US" sz="2000"/>
              <a:t>that </a:t>
            </a:r>
            <a:r>
              <a:rPr lang="en-US" sz="2000" b="1"/>
              <a:t>sends commands </a:t>
            </a:r>
            <a:r>
              <a:rPr lang="en-US" sz="2000"/>
              <a:t>to and </a:t>
            </a:r>
            <a:r>
              <a:rPr lang="en-US" sz="2000" b="1"/>
              <a:t>receives data </a:t>
            </a:r>
            <a:r>
              <a:rPr lang="en-US" sz="2000"/>
              <a:t>from the server, allowing researchers to easily connect to the server.</a:t>
            </a:r>
          </a:p>
        </p:txBody>
      </p:sp>
    </p:spTree>
    <p:extLst>
      <p:ext uri="{BB962C8B-B14F-4D97-AF65-F5344CB8AC3E}">
        <p14:creationId xmlns:p14="http://schemas.microsoft.com/office/powerpoint/2010/main" val="277289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653AFC-3DD7-40FD-8EF3-C11BA260FB1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User Stories</a:t>
            </a:r>
          </a:p>
        </p:txBody>
      </p:sp>
      <p:graphicFrame>
        <p:nvGraphicFramePr>
          <p:cNvPr id="5" name="Content Placeholder 2">
            <a:extLst>
              <a:ext uri="{FF2B5EF4-FFF2-40B4-BE49-F238E27FC236}">
                <a16:creationId xmlns:a16="http://schemas.microsoft.com/office/drawing/2014/main" id="{FFB110BB-1D49-45B6-BDDE-10CAC3DD138B}"/>
              </a:ext>
            </a:extLst>
          </p:cNvPr>
          <p:cNvGraphicFramePr>
            <a:graphicFrameLocks noGrp="1"/>
          </p:cNvGraphicFramePr>
          <p:nvPr>
            <p:ph idx="1"/>
            <p:extLst>
              <p:ext uri="{D42A27DB-BD31-4B8C-83A1-F6EECF244321}">
                <p14:modId xmlns:p14="http://schemas.microsoft.com/office/powerpoint/2010/main" val="271670818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39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D90E48-496B-45A3-B406-B8B3FD813D5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Design Diagram - Overview</a:t>
            </a:r>
          </a:p>
        </p:txBody>
      </p:sp>
      <p:pic>
        <p:nvPicPr>
          <p:cNvPr id="5" name="Content Placeholder 4" descr="Diagram&#10;&#10;Description automatically generated">
            <a:extLst>
              <a:ext uri="{FF2B5EF4-FFF2-40B4-BE49-F238E27FC236}">
                <a16:creationId xmlns:a16="http://schemas.microsoft.com/office/drawing/2014/main" id="{3D01E6EC-B704-410B-8897-4B81CCD017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2420"/>
          <a:stretch/>
        </p:blipFill>
        <p:spPr>
          <a:xfrm>
            <a:off x="4502428" y="2678214"/>
            <a:ext cx="7225748" cy="1501571"/>
          </a:xfrm>
          <a:prstGeom prst="rect">
            <a:avLst/>
          </a:prstGeom>
        </p:spPr>
      </p:pic>
    </p:spTree>
    <p:extLst>
      <p:ext uri="{BB962C8B-B14F-4D97-AF65-F5344CB8AC3E}">
        <p14:creationId xmlns:p14="http://schemas.microsoft.com/office/powerpoint/2010/main" val="339580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8F58B44-6964-474C-BDAD-D77163A192A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Design Diagram – Basic Functions</a:t>
            </a:r>
          </a:p>
        </p:txBody>
      </p:sp>
      <p:pic>
        <p:nvPicPr>
          <p:cNvPr id="9" name="Content Placeholder 8" descr="Diagram&#10;&#10;Description automatically generated">
            <a:extLst>
              <a:ext uri="{FF2B5EF4-FFF2-40B4-BE49-F238E27FC236}">
                <a16:creationId xmlns:a16="http://schemas.microsoft.com/office/drawing/2014/main" id="{B0DA8C7A-D252-4B39-BE9A-A86531BC7E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8563"/>
          <a:stretch/>
        </p:blipFill>
        <p:spPr>
          <a:xfrm>
            <a:off x="5105757" y="467208"/>
            <a:ext cx="6019090" cy="5923584"/>
          </a:xfrm>
          <a:prstGeom prst="rect">
            <a:avLst/>
          </a:prstGeom>
        </p:spPr>
      </p:pic>
    </p:spTree>
    <p:extLst>
      <p:ext uri="{BB962C8B-B14F-4D97-AF65-F5344CB8AC3E}">
        <p14:creationId xmlns:p14="http://schemas.microsoft.com/office/powerpoint/2010/main" val="4147069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017FCF6-8DCC-4516-A9D6-78AFE2820EC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Design Diagram – Detailed Functions</a:t>
            </a:r>
          </a:p>
        </p:txBody>
      </p:sp>
      <p:pic>
        <p:nvPicPr>
          <p:cNvPr id="5" name="Content Placeholder 4" descr="Diagram, schematic&#10;&#10;Description automatically generated">
            <a:extLst>
              <a:ext uri="{FF2B5EF4-FFF2-40B4-BE49-F238E27FC236}">
                <a16:creationId xmlns:a16="http://schemas.microsoft.com/office/drawing/2014/main" id="{E91ABB33-5CF9-4674-BC51-77DCDD0DB2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238"/>
          <a:stretch/>
        </p:blipFill>
        <p:spPr>
          <a:xfrm>
            <a:off x="6077796" y="467208"/>
            <a:ext cx="4075011" cy="5923584"/>
          </a:xfrm>
          <a:prstGeom prst="rect">
            <a:avLst/>
          </a:prstGeom>
        </p:spPr>
      </p:pic>
    </p:spTree>
    <p:extLst>
      <p:ext uri="{BB962C8B-B14F-4D97-AF65-F5344CB8AC3E}">
        <p14:creationId xmlns:p14="http://schemas.microsoft.com/office/powerpoint/2010/main" val="993193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TotalTime>
  <Words>726</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EMC-GUI</vt:lpstr>
      <vt:lpstr>Purpose</vt:lpstr>
      <vt:lpstr>Goals</vt:lpstr>
      <vt:lpstr>The Team</vt:lpstr>
      <vt:lpstr>Abstract</vt:lpstr>
      <vt:lpstr>User Stories</vt:lpstr>
      <vt:lpstr>Design Diagram - Overview</vt:lpstr>
      <vt:lpstr>Design Diagram – Basic Functions</vt:lpstr>
      <vt:lpstr>Design Diagram – Detailed Functions</vt:lpstr>
      <vt:lpstr>Constraints</vt:lpstr>
      <vt:lpstr>Current Project State</vt:lpstr>
      <vt:lpstr> Expected Accomplishments – Fall 2021</vt:lpstr>
      <vt:lpstr>Timeline</vt:lpstr>
      <vt:lpstr>Expected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EMC-GUI</dc:title>
  <dc:creator>McManus, Kate (mcmanukn)</dc:creator>
  <cp:lastModifiedBy>McManus, Kate (mcmanukn)</cp:lastModifiedBy>
  <cp:revision>5</cp:revision>
  <dcterms:created xsi:type="dcterms:W3CDTF">2021-10-14T18:48:31Z</dcterms:created>
  <dcterms:modified xsi:type="dcterms:W3CDTF">2021-10-24T19:47:22Z</dcterms:modified>
</cp:coreProperties>
</file>