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63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9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39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9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4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4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4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4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5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2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21FB-699C-4C16-AA81-80F23A5FD2D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606D75-96CC-461A-9B11-A12FA9F97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1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282515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support for processing test results in </a:t>
            </a:r>
            <a:r>
              <a:rPr lang="en-US" dirty="0" smtClean="0"/>
              <a:t>educational disciplines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6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8910" y="279054"/>
            <a:ext cx="5089528" cy="618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neural network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57833" y="448574"/>
            <a:ext cx="4313864" cy="231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She </a:t>
            </a:r>
            <a:r>
              <a:rPr lang="en-US" sz="1400" dirty="0" smtClean="0"/>
              <a:t>has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r>
              <a:rPr lang="en-US" sz="1400" dirty="0" smtClean="0"/>
              <a:t>10 input parameters(attributes)</a:t>
            </a:r>
          </a:p>
          <a:p>
            <a:r>
              <a:rPr lang="ru-RU" sz="1400" dirty="0" smtClean="0"/>
              <a:t>30 </a:t>
            </a:r>
            <a:r>
              <a:rPr lang="en-US" sz="1400" dirty="0"/>
              <a:t>initial weight </a:t>
            </a:r>
            <a:br>
              <a:rPr lang="en-US" sz="1400" dirty="0"/>
            </a:br>
            <a:r>
              <a:rPr lang="en-US" sz="1400" dirty="0" smtClean="0"/>
              <a:t>coefficients</a:t>
            </a:r>
          </a:p>
          <a:p>
            <a:r>
              <a:rPr lang="ru-RU" sz="1400" dirty="0"/>
              <a:t>30 </a:t>
            </a:r>
            <a:r>
              <a:rPr lang="en-US" sz="1400" dirty="0" smtClean="0"/>
              <a:t>final weight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coefficients</a:t>
            </a:r>
          </a:p>
          <a:p>
            <a:r>
              <a:rPr lang="ru-RU" sz="1400" dirty="0" smtClean="0"/>
              <a:t>3 </a:t>
            </a:r>
            <a:r>
              <a:rPr lang="en-US" sz="1400" dirty="0" smtClean="0"/>
              <a:t>exits(classes)</a:t>
            </a:r>
            <a:endParaRPr lang="en-US" sz="1400" dirty="0"/>
          </a:p>
          <a:p>
            <a:endParaRPr lang="ru-RU" sz="1400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8460" y="2562045"/>
            <a:ext cx="4313237" cy="39518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3080" y="1259457"/>
            <a:ext cx="6345358" cy="52544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97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software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1775447" y="2361842"/>
            <a:ext cx="4338674" cy="3354060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  <a:p>
            <a:r>
              <a:rPr lang="ru-RU" dirty="0" err="1"/>
              <a:t>IntelliJ</a:t>
            </a:r>
            <a:r>
              <a:rPr lang="ru-RU" dirty="0"/>
              <a:t> IDEA  </a:t>
            </a:r>
            <a:endParaRPr lang="en-US" dirty="0"/>
          </a:p>
          <a:p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 </a:t>
            </a:r>
            <a:endParaRPr lang="en-US" dirty="0"/>
          </a:p>
          <a:p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95537" y="1238674"/>
            <a:ext cx="7203965" cy="53385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58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16501"/>
          </a:xfrm>
        </p:spPr>
        <p:txBody>
          <a:bodyPr/>
          <a:lstStyle/>
          <a:p>
            <a:r>
              <a:rPr lang="en-US" dirty="0" smtClean="0"/>
              <a:t>Work result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302891" y="1846052"/>
            <a:ext cx="4313864" cy="4264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must to </a:t>
            </a:r>
            <a:r>
              <a:rPr lang="en-US" dirty="0"/>
              <a:t>do to get 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load date from excel</a:t>
            </a:r>
          </a:p>
          <a:p>
            <a:r>
              <a:rPr lang="en-US" dirty="0"/>
              <a:t>m</a:t>
            </a:r>
            <a:r>
              <a:rPr lang="en-US" dirty="0" smtClean="0"/>
              <a:t>ake normalization</a:t>
            </a:r>
          </a:p>
          <a:p>
            <a:r>
              <a:rPr lang="en-US" dirty="0"/>
              <a:t>s</a:t>
            </a:r>
            <a:r>
              <a:rPr lang="en-US" dirty="0" smtClean="0"/>
              <a:t>et initial </a:t>
            </a:r>
            <a:r>
              <a:rPr lang="en-US" dirty="0" err="1"/>
              <a:t>initial</a:t>
            </a:r>
            <a:r>
              <a:rPr lang="en-US" dirty="0"/>
              <a:t> </a:t>
            </a:r>
            <a:r>
              <a:rPr lang="en-US" dirty="0" smtClean="0"/>
              <a:t>weight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coefficients</a:t>
            </a:r>
          </a:p>
          <a:p>
            <a:r>
              <a:rPr lang="en-US" dirty="0"/>
              <a:t>r</a:t>
            </a:r>
            <a:r>
              <a:rPr lang="en-US" dirty="0" smtClean="0"/>
              <a:t>ecount </a:t>
            </a:r>
            <a:r>
              <a:rPr lang="en-US" dirty="0"/>
              <a:t>weight </a:t>
            </a:r>
            <a:br>
              <a:rPr lang="en-US" dirty="0"/>
            </a:br>
            <a:r>
              <a:rPr lang="en-US" dirty="0"/>
              <a:t>coefficients</a:t>
            </a:r>
          </a:p>
          <a:p>
            <a:r>
              <a:rPr lang="en-US" dirty="0" smtClean="0"/>
              <a:t>make grouping date 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102" y="1440611"/>
            <a:ext cx="6599207" cy="448573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89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</a:t>
            </a:r>
            <a:r>
              <a:rPr lang="en-US" dirty="0" smtClean="0"/>
              <a:t>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Neural network</a:t>
            </a:r>
            <a:r>
              <a:rPr lang="ru-RU" sz="2400" dirty="0" smtClean="0"/>
              <a:t> </a:t>
            </a:r>
            <a:r>
              <a:rPr lang="en-US" sz="2400" dirty="0" smtClean="0"/>
              <a:t>allows</a:t>
            </a:r>
            <a:r>
              <a:rPr lang="ru-RU" sz="2400" dirty="0" smtClean="0"/>
              <a:t> </a:t>
            </a:r>
            <a:r>
              <a:rPr lang="en-US" sz="2400" dirty="0" smtClean="0"/>
              <a:t>processing quickly and qualitatively</a:t>
            </a:r>
            <a:r>
              <a:rPr lang="ru-RU" sz="2400" dirty="0" smtClean="0"/>
              <a:t> </a:t>
            </a:r>
            <a:r>
              <a:rPr lang="en-US" sz="2400" dirty="0" smtClean="0"/>
              <a:t>different results</a:t>
            </a:r>
          </a:p>
          <a:p>
            <a:r>
              <a:rPr lang="en-US" sz="2400" dirty="0" smtClean="0"/>
              <a:t>She uses</a:t>
            </a:r>
            <a:r>
              <a:rPr lang="ru-RU" sz="2400" dirty="0" smtClean="0"/>
              <a:t> </a:t>
            </a:r>
            <a:r>
              <a:rPr lang="en-US" sz="2400" dirty="0" smtClean="0"/>
              <a:t>to improve indicators result</a:t>
            </a:r>
          </a:p>
          <a:p>
            <a:r>
              <a:rPr lang="en-US" sz="2400" dirty="0" smtClean="0"/>
              <a:t>She helps make grouping of different date</a:t>
            </a:r>
            <a:r>
              <a:rPr lang="ru-RU" sz="2400" dirty="0"/>
              <a:t> </a:t>
            </a:r>
            <a:r>
              <a:rPr lang="en-US" sz="2400" dirty="0" smtClean="0"/>
              <a:t>for several classes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11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1417</TotalTime>
  <Words>63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 Software support for processing test results in educational disciplines</vt:lpstr>
      <vt:lpstr>Structure neural network</vt:lpstr>
      <vt:lpstr>Structure software</vt:lpstr>
      <vt:lpstr>Work result</vt:lpstr>
      <vt:lpstr> Conclusion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support for processing test results in educational disciplines</dc:title>
  <dc:creator>Екатерина Паулич</dc:creator>
  <cp:lastModifiedBy>Екатерина Паулич</cp:lastModifiedBy>
  <cp:revision>11</cp:revision>
  <dcterms:created xsi:type="dcterms:W3CDTF">2019-12-15T21:52:14Z</dcterms:created>
  <dcterms:modified xsi:type="dcterms:W3CDTF">2019-12-19T14:42:15Z</dcterms:modified>
</cp:coreProperties>
</file>