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57" r:id="rId4"/>
    <p:sldId id="258" r:id="rId5"/>
    <p:sldId id="259" r:id="rId6"/>
    <p:sldId id="260" r:id="rId7"/>
    <p:sldId id="278" r:id="rId8"/>
    <p:sldId id="261" r:id="rId9"/>
    <p:sldId id="277" r:id="rId10"/>
    <p:sldId id="279" r:id="rId11"/>
    <p:sldId id="263" r:id="rId12"/>
    <p:sldId id="262" r:id="rId13"/>
    <p:sldId id="267" r:id="rId14"/>
    <p:sldId id="268" r:id="rId15"/>
    <p:sldId id="264" r:id="rId16"/>
    <p:sldId id="265" r:id="rId17"/>
    <p:sldId id="269" r:id="rId18"/>
    <p:sldId id="266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9F06F-7FD9-4398-83D0-A76B289438A3}" v="195" dt="2023-02-19T19:57:39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вдокимова Мария" userId="e92b79ff629003f1" providerId="LiveId" clId="{82C9F06F-7FD9-4398-83D0-A76B289438A3}"/>
    <pc:docChg chg="undo redo custSel addSld delSld modSld sldOrd addSection delSection">
      <pc:chgData name="Евдокимова Мария" userId="e92b79ff629003f1" providerId="LiveId" clId="{82C9F06F-7FD9-4398-83D0-A76B289438A3}" dt="2023-02-19T19:57:39.233" v="4822" actId="732"/>
      <pc:docMkLst>
        <pc:docMk/>
      </pc:docMkLst>
      <pc:sldChg chg="add del">
        <pc:chgData name="Евдокимова Мария" userId="e92b79ff629003f1" providerId="LiveId" clId="{82C9F06F-7FD9-4398-83D0-A76B289438A3}" dt="2023-02-19T18:59:23.054" v="4239"/>
        <pc:sldMkLst>
          <pc:docMk/>
          <pc:sldMk cId="858619107" sldId="256"/>
        </pc:sldMkLst>
      </pc:sldChg>
      <pc:sldChg chg="addSp delSp modSp new add del mod setBg setClrOvrMap">
        <pc:chgData name="Евдокимова Мария" userId="e92b79ff629003f1" providerId="LiveId" clId="{82C9F06F-7FD9-4398-83D0-A76B289438A3}" dt="2023-02-19T18:59:27.365" v="4241" actId="2696"/>
        <pc:sldMkLst>
          <pc:docMk/>
          <pc:sldMk cId="4241337276" sldId="256"/>
        </pc:sldMkLst>
        <pc:spChg chg="del mod ord">
          <ac:chgData name="Евдокимова Мария" userId="e92b79ff629003f1" providerId="LiveId" clId="{82C9F06F-7FD9-4398-83D0-A76B289438A3}" dt="2023-02-19T18:34:17.437" v="3756" actId="478"/>
          <ac:spMkLst>
            <pc:docMk/>
            <pc:sldMk cId="4241337276" sldId="256"/>
            <ac:spMk id="2" creationId="{216562F8-6E13-8940-6C80-919E5C767A02}"/>
          </ac:spMkLst>
        </pc:spChg>
        <pc:spChg chg="del">
          <ac:chgData name="Евдокимова Мария" userId="e92b79ff629003f1" providerId="LiveId" clId="{82C9F06F-7FD9-4398-83D0-A76B289438A3}" dt="2023-02-19T06:46:43.613" v="38" actId="478"/>
          <ac:spMkLst>
            <pc:docMk/>
            <pc:sldMk cId="4241337276" sldId="256"/>
            <ac:spMk id="3" creationId="{F509C2B0-53BE-A19E-9E86-84E489D9EA16}"/>
          </ac:spMkLst>
        </pc:spChg>
        <pc:spChg chg="add mod">
          <ac:chgData name="Евдокимова Мария" userId="e92b79ff629003f1" providerId="LiveId" clId="{82C9F06F-7FD9-4398-83D0-A76B289438A3}" dt="2023-02-19T18:59:05.655" v="4232" actId="27636"/>
          <ac:spMkLst>
            <pc:docMk/>
            <pc:sldMk cId="4241337276" sldId="256"/>
            <ac:spMk id="5" creationId="{DDE95083-45BE-0E16-F5BB-9C0D2F9E871F}"/>
          </ac:spMkLst>
        </pc:spChg>
        <pc:spChg chg="add del">
          <ac:chgData name="Евдокимова Мария" userId="e92b79ff629003f1" providerId="LiveId" clId="{82C9F06F-7FD9-4398-83D0-A76B289438A3}" dt="2023-02-19T15:30:15.934" v="3250"/>
          <ac:spMkLst>
            <pc:docMk/>
            <pc:sldMk cId="4241337276" sldId="256"/>
            <ac:spMk id="6" creationId="{37C89E4B-3C9F-44B9-8B86-D9E3D112D8EC}"/>
          </ac:spMkLst>
        </pc:spChg>
        <pc:spChg chg="add del">
          <ac:chgData name="Евдокимова Мария" userId="e92b79ff629003f1" providerId="LiveId" clId="{82C9F06F-7FD9-4398-83D0-A76B289438A3}" dt="2023-02-19T15:29:30.715" v="3231" actId="26606"/>
          <ac:spMkLst>
            <pc:docMk/>
            <pc:sldMk cId="4241337276" sldId="256"/>
            <ac:spMk id="8" creationId="{C1DD1A8A-57D5-4A81-AD04-532B043C5611}"/>
          </ac:spMkLst>
        </pc:spChg>
        <pc:spChg chg="add del">
          <ac:chgData name="Евдокимова Мария" userId="e92b79ff629003f1" providerId="LiveId" clId="{82C9F06F-7FD9-4398-83D0-A76B289438A3}" dt="2023-02-19T15:03:31.525" v="2621" actId="26606"/>
          <ac:spMkLst>
            <pc:docMk/>
            <pc:sldMk cId="4241337276" sldId="256"/>
            <ac:spMk id="9" creationId="{E49CC64F-7275-4E33-961B-0C5CDC439875}"/>
          </ac:spMkLst>
        </pc:spChg>
        <pc:spChg chg="add del">
          <ac:chgData name="Евдокимова Мария" userId="e92b79ff629003f1" providerId="LiveId" clId="{82C9F06F-7FD9-4398-83D0-A76B289438A3}" dt="2023-02-19T15:29:30.715" v="3231" actId="26606"/>
          <ac:spMkLst>
            <pc:docMk/>
            <pc:sldMk cId="4241337276" sldId="256"/>
            <ac:spMk id="10" creationId="{007891EC-4501-44ED-A8C8-B11B6DB767AB}"/>
          </ac:spMkLst>
        </pc:spChg>
        <pc:spChg chg="add del">
          <ac:chgData name="Евдокимова Мария" userId="e92b79ff629003f1" providerId="LiveId" clId="{82C9F06F-7FD9-4398-83D0-A76B289438A3}" dt="2023-02-19T15:29:44.691" v="3233" actId="26606"/>
          <ac:spMkLst>
            <pc:docMk/>
            <pc:sldMk cId="4241337276" sldId="256"/>
            <ac:spMk id="12" creationId="{71B2258F-86CA-4D4D-8270-BC05FCDEBFB3}"/>
          </ac:spMkLst>
        </pc:spChg>
        <pc:spChg chg="add del">
          <ac:chgData name="Евдокимова Мария" userId="e92b79ff629003f1" providerId="LiveId" clId="{82C9F06F-7FD9-4398-83D0-A76B289438A3}" dt="2023-02-19T15:29:53.091" v="3235" actId="26606"/>
          <ac:spMkLst>
            <pc:docMk/>
            <pc:sldMk cId="4241337276" sldId="256"/>
            <ac:spMk id="14" creationId="{71B2258F-86CA-4D4D-8270-BC05FCDEBFB3}"/>
          </ac:spMkLst>
        </pc:spChg>
        <pc:spChg chg="add del">
          <ac:chgData name="Евдокимова Мария" userId="e92b79ff629003f1" providerId="LiveId" clId="{82C9F06F-7FD9-4398-83D0-A76B289438A3}" dt="2023-02-19T15:30:01.492" v="3241" actId="26606"/>
          <ac:spMkLst>
            <pc:docMk/>
            <pc:sldMk cId="4241337276" sldId="256"/>
            <ac:spMk id="16" creationId="{E49CC64F-7275-4E33-961B-0C5CDC439875}"/>
          </ac:spMkLst>
        </pc:spChg>
        <pc:spChg chg="add del">
          <ac:chgData name="Евдокимова Мария" userId="e92b79ff629003f1" providerId="LiveId" clId="{82C9F06F-7FD9-4398-83D0-A76B289438A3}" dt="2023-02-19T15:02:56.608" v="2609" actId="26606"/>
          <ac:spMkLst>
            <pc:docMk/>
            <pc:sldMk cId="4241337276" sldId="256"/>
            <ac:spMk id="1030" creationId="{E49CC64F-7275-4E33-961B-0C5CDC439875}"/>
          </ac:spMkLst>
        </pc:spChg>
        <pc:spChg chg="add del">
          <ac:chgData name="Евдокимова Мария" userId="e92b79ff629003f1" providerId="LiveId" clId="{82C9F06F-7FD9-4398-83D0-A76B289438A3}" dt="2023-02-19T15:02:23.415" v="2599" actId="26606"/>
          <ac:spMkLst>
            <pc:docMk/>
            <pc:sldMk cId="4241337276" sldId="256"/>
            <ac:spMk id="1031" creationId="{71B2258F-86CA-4D4D-8270-BC05FCDEBFB3}"/>
          </ac:spMkLst>
        </pc:spChg>
        <pc:spChg chg="add del">
          <ac:chgData name="Евдокимова Мария" userId="e92b79ff629003f1" providerId="LiveId" clId="{82C9F06F-7FD9-4398-83D0-A76B289438A3}" dt="2023-02-19T15:03:00.215" v="2611" actId="26606"/>
          <ac:spMkLst>
            <pc:docMk/>
            <pc:sldMk cId="4241337276" sldId="256"/>
            <ac:spMk id="1032" creationId="{362D44EE-C852-4460-B8B5-C4F2BC20510C}"/>
          </ac:spMkLst>
        </pc:spChg>
        <pc:spChg chg="add del">
          <ac:chgData name="Евдокимова Мария" userId="e92b79ff629003f1" providerId="LiveId" clId="{82C9F06F-7FD9-4398-83D0-A76B289438A3}" dt="2023-02-19T15:02:24.379" v="2601" actId="26606"/>
          <ac:spMkLst>
            <pc:docMk/>
            <pc:sldMk cId="4241337276" sldId="256"/>
            <ac:spMk id="1033" creationId="{DE47DF98-723F-4AAC-ABCF-CACBC438F78F}"/>
          </ac:spMkLst>
        </pc:spChg>
        <pc:spChg chg="add del">
          <ac:chgData name="Евдокимова Мария" userId="e92b79ff629003f1" providerId="LiveId" clId="{82C9F06F-7FD9-4398-83D0-A76B289438A3}" dt="2023-02-19T15:02:24.379" v="2601" actId="26606"/>
          <ac:spMkLst>
            <pc:docMk/>
            <pc:sldMk cId="4241337276" sldId="256"/>
            <ac:spMk id="1034" creationId="{74426AB7-D619-4515-962A-BC83909EC015}"/>
          </ac:spMkLst>
        </pc:spChg>
        <pc:spChg chg="add del">
          <ac:chgData name="Евдокимова Мария" userId="e92b79ff629003f1" providerId="LiveId" clId="{82C9F06F-7FD9-4398-83D0-A76B289438A3}" dt="2023-02-19T15:03:00.215" v="2611" actId="26606"/>
          <ac:spMkLst>
            <pc:docMk/>
            <pc:sldMk cId="4241337276" sldId="256"/>
            <ac:spMk id="1036" creationId="{658970D8-8D1D-4B5C-894B-E871CC86543D}"/>
          </ac:spMkLst>
        </pc:spChg>
        <pc:spChg chg="add del">
          <ac:chgData name="Евдокимова Мария" userId="e92b79ff629003f1" providerId="LiveId" clId="{82C9F06F-7FD9-4398-83D0-A76B289438A3}" dt="2023-02-19T15:02:39.020" v="2603" actId="26606"/>
          <ac:spMkLst>
            <pc:docMk/>
            <pc:sldMk cId="4241337276" sldId="256"/>
            <ac:spMk id="1037" creationId="{C1DD1A8A-57D5-4A81-AD04-532B043C5611}"/>
          </ac:spMkLst>
        </pc:spChg>
        <pc:spChg chg="add del">
          <ac:chgData name="Евдокимова Мария" userId="e92b79ff629003f1" providerId="LiveId" clId="{82C9F06F-7FD9-4398-83D0-A76B289438A3}" dt="2023-02-19T15:02:39.020" v="2603" actId="26606"/>
          <ac:spMkLst>
            <pc:docMk/>
            <pc:sldMk cId="4241337276" sldId="256"/>
            <ac:spMk id="1038" creationId="{007891EC-4501-44ED-A8C8-B11B6DB767AB}"/>
          </ac:spMkLst>
        </pc:spChg>
        <pc:spChg chg="add del">
          <ac:chgData name="Евдокимова Мария" userId="e92b79ff629003f1" providerId="LiveId" clId="{82C9F06F-7FD9-4398-83D0-A76B289438A3}" dt="2023-02-19T15:03:00.215" v="2611" actId="26606"/>
          <ac:spMkLst>
            <pc:docMk/>
            <pc:sldMk cId="4241337276" sldId="256"/>
            <ac:spMk id="1039" creationId="{03C2051E-A88D-48E5-BACF-AAED17892722}"/>
          </ac:spMkLst>
        </pc:spChg>
        <pc:spChg chg="add del">
          <ac:chgData name="Евдокимова Мария" userId="e92b79ff629003f1" providerId="LiveId" clId="{82C9F06F-7FD9-4398-83D0-A76B289438A3}" dt="2023-02-19T15:03:00.215" v="2611" actId="26606"/>
          <ac:spMkLst>
            <pc:docMk/>
            <pc:sldMk cId="4241337276" sldId="256"/>
            <ac:spMk id="1040" creationId="{F227E5B6-9132-43CA-B503-37A18562ADF2}"/>
          </ac:spMkLst>
        </pc:spChg>
        <pc:spChg chg="add del">
          <ac:chgData name="Евдокимова Мария" userId="e92b79ff629003f1" providerId="LiveId" clId="{82C9F06F-7FD9-4398-83D0-A76B289438A3}" dt="2023-02-19T15:03:00.215" v="2611" actId="26606"/>
          <ac:spMkLst>
            <pc:docMk/>
            <pc:sldMk cId="4241337276" sldId="256"/>
            <ac:spMk id="1041" creationId="{7821A508-2985-4905-874A-527429BAABFA}"/>
          </ac:spMkLst>
        </pc:spChg>
        <pc:spChg chg="add del">
          <ac:chgData name="Евдокимова Мария" userId="e92b79ff629003f1" providerId="LiveId" clId="{82C9F06F-7FD9-4398-83D0-A76B289438A3}" dt="2023-02-19T15:03:00.215" v="2611" actId="26606"/>
          <ac:spMkLst>
            <pc:docMk/>
            <pc:sldMk cId="4241337276" sldId="256"/>
            <ac:spMk id="1043" creationId="{D2929CB1-0E3C-4B2D-ADC5-0154FB33BA44}"/>
          </ac:spMkLst>
        </pc:spChg>
        <pc:spChg chg="add del">
          <ac:chgData name="Евдокимова Мария" userId="e92b79ff629003f1" providerId="LiveId" clId="{82C9F06F-7FD9-4398-83D0-A76B289438A3}" dt="2023-02-19T15:03:00.215" v="2611" actId="26606"/>
          <ac:spMkLst>
            <pc:docMk/>
            <pc:sldMk cId="4241337276" sldId="256"/>
            <ac:spMk id="1045" creationId="{5F2F0C84-BE8C-4DC2-A6D3-30349A801D5C}"/>
          </ac:spMkLst>
        </pc:spChg>
        <pc:spChg chg="add del">
          <ac:chgData name="Евдокимова Мария" userId="e92b79ff629003f1" providerId="LiveId" clId="{82C9F06F-7FD9-4398-83D0-A76B289438A3}" dt="2023-02-19T15:03:12.824" v="2617" actId="26606"/>
          <ac:spMkLst>
            <pc:docMk/>
            <pc:sldMk cId="4241337276" sldId="256"/>
            <ac:spMk id="1047" creationId="{C1DD1A8A-57D5-4A81-AD04-532B043C5611}"/>
          </ac:spMkLst>
        </pc:spChg>
        <pc:spChg chg="add del">
          <ac:chgData name="Евдокимова Мария" userId="e92b79ff629003f1" providerId="LiveId" clId="{82C9F06F-7FD9-4398-83D0-A76B289438A3}" dt="2023-02-19T15:03:12.824" v="2617" actId="26606"/>
          <ac:spMkLst>
            <pc:docMk/>
            <pc:sldMk cId="4241337276" sldId="256"/>
            <ac:spMk id="1048" creationId="{007891EC-4501-44ED-A8C8-B11B6DB767AB}"/>
          </ac:spMkLst>
        </pc:spChg>
        <pc:spChg chg="add del">
          <ac:chgData name="Евдокимова Мария" userId="e92b79ff629003f1" providerId="LiveId" clId="{82C9F06F-7FD9-4398-83D0-A76B289438A3}" dt="2023-02-19T15:28:51.526" v="3219" actId="26606"/>
          <ac:spMkLst>
            <pc:docMk/>
            <pc:sldMk cId="4241337276" sldId="256"/>
            <ac:spMk id="2052" creationId="{A8384FB5-9ADC-4DDC-881B-597D56F5B15D}"/>
          </ac:spMkLst>
        </pc:spChg>
        <pc:spChg chg="add del">
          <ac:chgData name="Евдокимова Мария" userId="e92b79ff629003f1" providerId="LiveId" clId="{82C9F06F-7FD9-4398-83D0-A76B289438A3}" dt="2023-02-19T15:28:51.526" v="3219" actId="26606"/>
          <ac:spMkLst>
            <pc:docMk/>
            <pc:sldMk cId="4241337276" sldId="256"/>
            <ac:spMk id="2053" creationId="{BC05CA36-AD6A-4ABF-9A05-52E5A143D2BB}"/>
          </ac:spMkLst>
        </pc:spChg>
        <pc:spChg chg="add del">
          <ac:chgData name="Евдокимова Мария" userId="e92b79ff629003f1" providerId="LiveId" clId="{82C9F06F-7FD9-4398-83D0-A76B289438A3}" dt="2023-02-19T15:28:51.526" v="3219" actId="26606"/>
          <ac:spMkLst>
            <pc:docMk/>
            <pc:sldMk cId="4241337276" sldId="256"/>
            <ac:spMk id="2054" creationId="{D4331EE8-85A4-4588-8D9E-70E534D477DB}"/>
          </ac:spMkLst>
        </pc:spChg>
        <pc:spChg chg="add del">
          <ac:chgData name="Евдокимова Мария" userId="e92b79ff629003f1" providerId="LiveId" clId="{82C9F06F-7FD9-4398-83D0-A76B289438A3}" dt="2023-02-19T15:28:29.739" v="3193" actId="26606"/>
          <ac:spMkLst>
            <pc:docMk/>
            <pc:sldMk cId="4241337276" sldId="256"/>
            <ac:spMk id="2055" creationId="{3E443FD7-A66B-4AA0-872D-B088B9BC5F17}"/>
          </ac:spMkLst>
        </pc:spChg>
        <pc:spChg chg="add del">
          <ac:chgData name="Евдокимова Мария" userId="e92b79ff629003f1" providerId="LiveId" clId="{82C9F06F-7FD9-4398-83D0-A76B289438A3}" dt="2023-02-19T15:28:29.739" v="3193" actId="26606"/>
          <ac:spMkLst>
            <pc:docMk/>
            <pc:sldMk cId="4241337276" sldId="256"/>
            <ac:spMk id="2057" creationId="{C04BE0EF-3561-49B4-9A29-F283168A91C7}"/>
          </ac:spMkLst>
        </pc:spChg>
        <pc:spChg chg="add del">
          <ac:chgData name="Евдокимова Мария" userId="e92b79ff629003f1" providerId="LiveId" clId="{82C9F06F-7FD9-4398-83D0-A76B289438A3}" dt="2023-02-19T15:28:34.393" v="3195" actId="26606"/>
          <ac:spMkLst>
            <pc:docMk/>
            <pc:sldMk cId="4241337276" sldId="256"/>
            <ac:spMk id="2059" creationId="{665DBBEF-238B-476B-96AB-8AAC3224ECEA}"/>
          </ac:spMkLst>
        </pc:spChg>
        <pc:spChg chg="add del">
          <ac:chgData name="Евдокимова Мария" userId="e92b79ff629003f1" providerId="LiveId" clId="{82C9F06F-7FD9-4398-83D0-A76B289438A3}" dt="2023-02-19T15:28:34.393" v="3195" actId="26606"/>
          <ac:spMkLst>
            <pc:docMk/>
            <pc:sldMk cId="4241337276" sldId="256"/>
            <ac:spMk id="2060" creationId="{3FCFB1DE-0B7E-48CC-BA90-B2AB0889F9D6}"/>
          </ac:spMkLst>
        </pc:spChg>
        <pc:spChg chg="add del">
          <ac:chgData name="Евдокимова Мария" userId="e92b79ff629003f1" providerId="LiveId" clId="{82C9F06F-7FD9-4398-83D0-A76B289438A3}" dt="2023-02-19T15:28:51.526" v="3219" actId="26606"/>
          <ac:spMkLst>
            <pc:docMk/>
            <pc:sldMk cId="4241337276" sldId="256"/>
            <ac:spMk id="2061" creationId="{49D6C862-61CC-4B46-8080-96583D653BAB}"/>
          </ac:spMkLst>
        </pc:spChg>
        <pc:spChg chg="add del">
          <ac:chgData name="Евдокимова Мария" userId="e92b79ff629003f1" providerId="LiveId" clId="{82C9F06F-7FD9-4398-83D0-A76B289438A3}" dt="2023-02-19T15:28:51.526" v="3219" actId="26606"/>
          <ac:spMkLst>
            <pc:docMk/>
            <pc:sldMk cId="4241337276" sldId="256"/>
            <ac:spMk id="2063" creationId="{E37EECFC-A684-4391-AE85-4CDAF5565F61}"/>
          </ac:spMkLst>
        </pc:spChg>
        <pc:spChg chg="add del">
          <ac:chgData name="Евдокимова Мария" userId="e92b79ff629003f1" providerId="LiveId" clId="{82C9F06F-7FD9-4398-83D0-A76B289438A3}" dt="2023-02-19T15:28:54.352" v="3221" actId="26606"/>
          <ac:spMkLst>
            <pc:docMk/>
            <pc:sldMk cId="4241337276" sldId="256"/>
            <ac:spMk id="2065" creationId="{C1DD1A8A-57D5-4A81-AD04-532B043C5611}"/>
          </ac:spMkLst>
        </pc:spChg>
        <pc:spChg chg="add del">
          <ac:chgData name="Евдокимова Мария" userId="e92b79ff629003f1" providerId="LiveId" clId="{82C9F06F-7FD9-4398-83D0-A76B289438A3}" dt="2023-02-19T15:28:54.352" v="3221" actId="26606"/>
          <ac:spMkLst>
            <pc:docMk/>
            <pc:sldMk cId="4241337276" sldId="256"/>
            <ac:spMk id="2066" creationId="{007891EC-4501-44ED-A8C8-B11B6DB767AB}"/>
          </ac:spMkLst>
        </pc:spChg>
        <pc:spChg chg="add del">
          <ac:chgData name="Евдокимова Мария" userId="e92b79ff629003f1" providerId="LiveId" clId="{82C9F06F-7FD9-4398-83D0-A76B289438A3}" dt="2023-02-19T15:28:59.406" v="3223" actId="26606"/>
          <ac:spMkLst>
            <pc:docMk/>
            <pc:sldMk cId="4241337276" sldId="256"/>
            <ac:spMk id="2068" creationId="{0671A8AE-40A1-4631-A6B8-581AFF065482}"/>
          </ac:spMkLst>
        </pc:spChg>
        <pc:spChg chg="add del">
          <ac:chgData name="Евдокимова Мария" userId="e92b79ff629003f1" providerId="LiveId" clId="{82C9F06F-7FD9-4398-83D0-A76B289438A3}" dt="2023-02-19T15:28:59.406" v="3223" actId="26606"/>
          <ac:spMkLst>
            <pc:docMk/>
            <pc:sldMk cId="4241337276" sldId="256"/>
            <ac:spMk id="2069" creationId="{AB58EF07-17C2-48CF-ABB0-EEF1F17CB8F0}"/>
          </ac:spMkLst>
        </pc:spChg>
        <pc:spChg chg="add del">
          <ac:chgData name="Евдокимова Мария" userId="e92b79ff629003f1" providerId="LiveId" clId="{82C9F06F-7FD9-4398-83D0-A76B289438A3}" dt="2023-02-19T15:28:59.406" v="3223" actId="26606"/>
          <ac:spMkLst>
            <pc:docMk/>
            <pc:sldMk cId="4241337276" sldId="256"/>
            <ac:spMk id="2070" creationId="{AF2F604E-43BE-4DC3-B983-E071523364F8}"/>
          </ac:spMkLst>
        </pc:spChg>
        <pc:spChg chg="add del">
          <ac:chgData name="Евдокимова Мария" userId="e92b79ff629003f1" providerId="LiveId" clId="{82C9F06F-7FD9-4398-83D0-A76B289438A3}" dt="2023-02-19T15:28:59.406" v="3223" actId="26606"/>
          <ac:spMkLst>
            <pc:docMk/>
            <pc:sldMk cId="4241337276" sldId="256"/>
            <ac:spMk id="2071" creationId="{08C9B587-E65E-4B52-B37C-ABEBB6E87928}"/>
          </ac:spMkLst>
        </pc:spChg>
        <pc:spChg chg="add del">
          <ac:chgData name="Евдокимова Мария" userId="e92b79ff629003f1" providerId="LiveId" clId="{82C9F06F-7FD9-4398-83D0-A76B289438A3}" dt="2023-02-19T15:29:01.139" v="3225" actId="26606"/>
          <ac:spMkLst>
            <pc:docMk/>
            <pc:sldMk cId="4241337276" sldId="256"/>
            <ac:spMk id="2073" creationId="{C0B27210-D0CA-4654-B3E3-9ABB4F178EA1}"/>
          </ac:spMkLst>
        </pc:spChg>
        <pc:spChg chg="add del">
          <ac:chgData name="Евдокимова Мария" userId="e92b79ff629003f1" providerId="LiveId" clId="{82C9F06F-7FD9-4398-83D0-A76B289438A3}" dt="2023-02-19T15:29:01.139" v="3225" actId="26606"/>
          <ac:spMkLst>
            <pc:docMk/>
            <pc:sldMk cId="4241337276" sldId="256"/>
            <ac:spMk id="2074" creationId="{1DB7C82F-AB7E-4F0C-B829-FA1B9C415180}"/>
          </ac:spMkLst>
        </pc:spChg>
        <pc:spChg chg="add del">
          <ac:chgData name="Евдокимова Мария" userId="e92b79ff629003f1" providerId="LiveId" clId="{82C9F06F-7FD9-4398-83D0-A76B289438A3}" dt="2023-02-19T15:29:01.139" v="3225" actId="26606"/>
          <ac:spMkLst>
            <pc:docMk/>
            <pc:sldMk cId="4241337276" sldId="256"/>
            <ac:spMk id="2075" creationId="{70B66945-4967-4040-926D-DCA44313CDAB}"/>
          </ac:spMkLst>
        </pc:spChg>
        <pc:picChg chg="add del mod">
          <ac:chgData name="Евдокимова Мария" userId="e92b79ff629003f1" providerId="LiveId" clId="{82C9F06F-7FD9-4398-83D0-A76B289438A3}" dt="2023-02-19T15:30:01.969" v="3242"/>
          <ac:picMkLst>
            <pc:docMk/>
            <pc:sldMk cId="4241337276" sldId="256"/>
            <ac:picMk id="3" creationId="{3EF2888E-66F2-8A89-3569-C3042094F92F}"/>
          </ac:picMkLst>
        </pc:picChg>
        <pc:picChg chg="add mod">
          <ac:chgData name="Евдокимова Мария" userId="e92b79ff629003f1" providerId="LiveId" clId="{82C9F06F-7FD9-4398-83D0-A76B289438A3}" dt="2023-02-19T15:02:41.329" v="2605" actId="571"/>
          <ac:picMkLst>
            <pc:docMk/>
            <pc:sldMk cId="4241337276" sldId="256"/>
            <ac:picMk id="3" creationId="{8F1451E5-3A5A-E9CF-6094-8A27C92EC408}"/>
          </ac:picMkLst>
        </pc:picChg>
        <pc:picChg chg="add del mod">
          <ac:chgData name="Евдокимова Мария" userId="e92b79ff629003f1" providerId="LiveId" clId="{82C9F06F-7FD9-4398-83D0-A76B289438A3}" dt="2023-02-19T15:03:32.673" v="2622"/>
          <ac:picMkLst>
            <pc:docMk/>
            <pc:sldMk cId="4241337276" sldId="256"/>
            <ac:picMk id="4" creationId="{B623CD17-B75D-F797-5B10-567952A26691}"/>
          </ac:picMkLst>
        </pc:picChg>
        <pc:picChg chg="add del mod">
          <ac:chgData name="Евдокимова Мария" userId="e92b79ff629003f1" providerId="LiveId" clId="{82C9F06F-7FD9-4398-83D0-A76B289438A3}" dt="2023-02-19T15:30:16.637" v="3252"/>
          <ac:picMkLst>
            <pc:docMk/>
            <pc:sldMk cId="4241337276" sldId="256"/>
            <ac:picMk id="4" creationId="{ED37B728-9F05-0713-46A0-F59DBC5F8464}"/>
          </ac:picMkLst>
        </pc:picChg>
        <pc:picChg chg="add del mod">
          <ac:chgData name="Евдокимова Мария" userId="e92b79ff629003f1" providerId="LiveId" clId="{82C9F06F-7FD9-4398-83D0-A76B289438A3}" dt="2023-02-19T18:59:16.253" v="4236" actId="478"/>
          <ac:picMkLst>
            <pc:docMk/>
            <pc:sldMk cId="4241337276" sldId="256"/>
            <ac:picMk id="7" creationId="{F8364CC1-DCCA-C44C-3654-5ACE259197CF}"/>
          </ac:picMkLst>
        </pc:picChg>
        <pc:picChg chg="add del mod">
          <ac:chgData name="Евдокимова Мария" userId="e92b79ff629003f1" providerId="LiveId" clId="{82C9F06F-7FD9-4398-83D0-A76B289438A3}" dt="2023-02-19T15:02:42.599" v="2606"/>
          <ac:picMkLst>
            <pc:docMk/>
            <pc:sldMk cId="4241337276" sldId="256"/>
            <ac:picMk id="1026" creationId="{2DFCC2BD-6943-8809-F469-9D41F2DB9298}"/>
          </ac:picMkLst>
        </pc:picChg>
        <pc:picChg chg="add del mod">
          <ac:chgData name="Евдокимова Мария" userId="e92b79ff629003f1" providerId="LiveId" clId="{82C9F06F-7FD9-4398-83D0-A76B289438A3}" dt="2023-02-19T15:03:13.429" v="2618"/>
          <ac:picMkLst>
            <pc:docMk/>
            <pc:sldMk cId="4241337276" sldId="256"/>
            <ac:picMk id="1028" creationId="{2B3D4350-A244-D1A6-C42F-BA7B98489EF7}"/>
          </ac:picMkLst>
        </pc:picChg>
        <pc:picChg chg="add del mod">
          <ac:chgData name="Евдокимова Мария" userId="e92b79ff629003f1" providerId="LiveId" clId="{82C9F06F-7FD9-4398-83D0-A76B289438A3}" dt="2023-02-19T15:29:22.654" v="3228" actId="478"/>
          <ac:picMkLst>
            <pc:docMk/>
            <pc:sldMk cId="4241337276" sldId="256"/>
            <ac:picMk id="2050" creationId="{557E4EDF-074A-406B-81C1-0735333C23C5}"/>
          </ac:picMkLst>
        </pc:picChg>
        <pc:picChg chg="add del mod">
          <ac:chgData name="Евдокимова Мария" userId="e92b79ff629003f1" providerId="LiveId" clId="{82C9F06F-7FD9-4398-83D0-A76B289438A3}" dt="2023-02-19T18:34:38.885" v="3805" actId="478"/>
          <ac:picMkLst>
            <pc:docMk/>
            <pc:sldMk cId="4241337276" sldId="256"/>
            <ac:picMk id="2056" creationId="{769A03CD-34B8-7359-3ED7-EB868774FE0B}"/>
          </ac:picMkLst>
        </pc:picChg>
        <pc:picChg chg="add del">
          <ac:chgData name="Евдокимова Мария" userId="e92b79ff629003f1" providerId="LiveId" clId="{82C9F06F-7FD9-4398-83D0-A76B289438A3}" dt="2023-02-19T18:34:56.106" v="3807"/>
          <ac:picMkLst>
            <pc:docMk/>
            <pc:sldMk cId="4241337276" sldId="256"/>
            <ac:picMk id="2058" creationId="{CADBBC98-B545-300D-E3D6-73077CE93752}"/>
          </ac:picMkLst>
        </pc:picChg>
        <pc:cxnChg chg="add del">
          <ac:chgData name="Евдокимова Мария" userId="e92b79ff629003f1" providerId="LiveId" clId="{82C9F06F-7FD9-4398-83D0-A76B289438A3}" dt="2023-02-19T15:30:15.934" v="3250"/>
          <ac:cxnSpMkLst>
            <pc:docMk/>
            <pc:sldMk cId="4241337276" sldId="256"/>
            <ac:cxnSpMk id="11" creationId="{AA2EAA10-076F-46BD-8F0F-B9A2FB77A85C}"/>
          </ac:cxnSpMkLst>
        </pc:cxnChg>
        <pc:cxnChg chg="add del">
          <ac:chgData name="Евдокимова Мария" userId="e92b79ff629003f1" providerId="LiveId" clId="{82C9F06F-7FD9-4398-83D0-A76B289438A3}" dt="2023-02-19T15:30:15.934" v="3250"/>
          <ac:cxnSpMkLst>
            <pc:docMk/>
            <pc:sldMk cId="4241337276" sldId="256"/>
            <ac:cxnSpMk id="13" creationId="{D891E407-403B-4764-86C9-33A56D3BCAA3}"/>
          </ac:cxnSpMkLst>
        </pc:cxnChg>
        <pc:cxnChg chg="add del">
          <ac:chgData name="Евдокимова Мария" userId="e92b79ff629003f1" providerId="LiveId" clId="{82C9F06F-7FD9-4398-83D0-A76B289438A3}" dt="2023-02-19T15:02:24.379" v="2601" actId="26606"/>
          <ac:cxnSpMkLst>
            <pc:docMk/>
            <pc:sldMk cId="4241337276" sldId="256"/>
            <ac:cxnSpMk id="1035" creationId="{EA29FC7C-9308-4FDE-8DCA-405668055B0F}"/>
          </ac:cxnSpMkLst>
        </pc:cxnChg>
      </pc:sldChg>
      <pc:sldChg chg="addSp delSp modSp new mod">
        <pc:chgData name="Евдокимова Мария" userId="e92b79ff629003f1" providerId="LiveId" clId="{82C9F06F-7FD9-4398-83D0-A76B289438A3}" dt="2023-02-19T19:29:19.787" v="4711" actId="478"/>
        <pc:sldMkLst>
          <pc:docMk/>
          <pc:sldMk cId="2721887940" sldId="257"/>
        </pc:sldMkLst>
        <pc:spChg chg="mod">
          <ac:chgData name="Евдокимова Мария" userId="e92b79ff629003f1" providerId="LiveId" clId="{82C9F06F-7FD9-4398-83D0-A76B289438A3}" dt="2023-02-19T18:36:10.897" v="3809" actId="14100"/>
          <ac:spMkLst>
            <pc:docMk/>
            <pc:sldMk cId="2721887940" sldId="257"/>
            <ac:spMk id="2" creationId="{9E9D0798-0553-B935-CAB1-CAB470693AAB}"/>
          </ac:spMkLst>
        </pc:spChg>
        <pc:spChg chg="mod">
          <ac:chgData name="Евдокимова Мария" userId="e92b79ff629003f1" providerId="LiveId" clId="{82C9F06F-7FD9-4398-83D0-A76B289438A3}" dt="2023-02-19T15:50:12.117" v="3707" actId="2711"/>
          <ac:spMkLst>
            <pc:docMk/>
            <pc:sldMk cId="2721887940" sldId="257"/>
            <ac:spMk id="3" creationId="{2C2D2793-7B96-B7E4-BC63-0716838D88CC}"/>
          </ac:spMkLst>
        </pc:spChg>
        <pc:spChg chg="add mod">
          <ac:chgData name="Евдокимова Мария" userId="e92b79ff629003f1" providerId="LiveId" clId="{82C9F06F-7FD9-4398-83D0-A76B289438A3}" dt="2023-02-19T19:29:05.255" v="4709"/>
          <ac:spMkLst>
            <pc:docMk/>
            <pc:sldMk cId="2721887940" sldId="257"/>
            <ac:spMk id="5" creationId="{1FA797DB-6C31-1D33-BBBB-777D70A1BA89}"/>
          </ac:spMkLst>
        </pc:spChg>
        <pc:picChg chg="add del mod">
          <ac:chgData name="Евдокимова Мария" userId="e92b79ff629003f1" providerId="LiveId" clId="{82C9F06F-7FD9-4398-83D0-A76B289438A3}" dt="2023-02-19T19:27:49.777" v="4697"/>
          <ac:picMkLst>
            <pc:docMk/>
            <pc:sldMk cId="2721887940" sldId="257"/>
            <ac:picMk id="4" creationId="{2DFA0760-B62F-D5CA-366D-6B1890ECAAD2}"/>
          </ac:picMkLst>
        </pc:picChg>
        <pc:picChg chg="add del mod">
          <ac:chgData name="Евдокимова Мария" userId="e92b79ff629003f1" providerId="LiveId" clId="{82C9F06F-7FD9-4398-83D0-A76B289438A3}" dt="2023-02-19T19:29:19.787" v="4711" actId="478"/>
          <ac:picMkLst>
            <pc:docMk/>
            <pc:sldMk cId="2721887940" sldId="257"/>
            <ac:picMk id="2050" creationId="{EFEE2790-FC82-8460-128E-B8C7B1E424BD}"/>
          </ac:picMkLst>
        </pc:picChg>
      </pc:sldChg>
      <pc:sldChg chg="modSp new mod">
        <pc:chgData name="Евдокимова Мария" userId="e92b79ff629003f1" providerId="LiveId" clId="{82C9F06F-7FD9-4398-83D0-A76B289438A3}" dt="2023-02-19T18:35:49.766" v="3808" actId="2711"/>
        <pc:sldMkLst>
          <pc:docMk/>
          <pc:sldMk cId="3170963511" sldId="258"/>
        </pc:sldMkLst>
        <pc:spChg chg="mod">
          <ac:chgData name="Евдокимова Мария" userId="e92b79ff629003f1" providerId="LiveId" clId="{82C9F06F-7FD9-4398-83D0-A76B289438A3}" dt="2023-02-19T18:35:49.766" v="3808" actId="2711"/>
          <ac:spMkLst>
            <pc:docMk/>
            <pc:sldMk cId="3170963511" sldId="258"/>
            <ac:spMk id="2" creationId="{9076648F-6019-823F-2A2A-B685FA7E9380}"/>
          </ac:spMkLst>
        </pc:spChg>
        <pc:spChg chg="mod">
          <ac:chgData name="Евдокимова Мария" userId="e92b79ff629003f1" providerId="LiveId" clId="{82C9F06F-7FD9-4398-83D0-A76B289438A3}" dt="2023-02-19T06:55:51.212" v="184" actId="1076"/>
          <ac:spMkLst>
            <pc:docMk/>
            <pc:sldMk cId="3170963511" sldId="258"/>
            <ac:spMk id="3" creationId="{68E3E2B9-B944-65F9-56DF-1E85E72831D2}"/>
          </ac:spMkLst>
        </pc:spChg>
      </pc:sldChg>
      <pc:sldChg chg="addSp delSp modSp new mod">
        <pc:chgData name="Евдокимова Мария" userId="e92b79ff629003f1" providerId="LiveId" clId="{82C9F06F-7FD9-4398-83D0-A76B289438A3}" dt="2023-02-19T19:13:38.174" v="4618" actId="478"/>
        <pc:sldMkLst>
          <pc:docMk/>
          <pc:sldMk cId="1342613527" sldId="259"/>
        </pc:sldMkLst>
        <pc:spChg chg="mod">
          <ac:chgData name="Евдокимова Мария" userId="e92b79ff629003f1" providerId="LiveId" clId="{82C9F06F-7FD9-4398-83D0-A76B289438A3}" dt="2023-02-19T18:36:23.946" v="3810" actId="2711"/>
          <ac:spMkLst>
            <pc:docMk/>
            <pc:sldMk cId="1342613527" sldId="259"/>
            <ac:spMk id="2" creationId="{C5708E4C-51BF-DB73-67AA-03EAD54A8A95}"/>
          </ac:spMkLst>
        </pc:spChg>
        <pc:spChg chg="add del mod">
          <ac:chgData name="Евдокимова Мария" userId="e92b79ff629003f1" providerId="LiveId" clId="{82C9F06F-7FD9-4398-83D0-A76B289438A3}" dt="2023-02-19T15:51:31.201" v="3736" actId="1037"/>
          <ac:spMkLst>
            <pc:docMk/>
            <pc:sldMk cId="1342613527" sldId="259"/>
            <ac:spMk id="3" creationId="{6C8291B0-CA8C-C902-C86F-CC35BD4DD85E}"/>
          </ac:spMkLst>
        </pc:spChg>
        <pc:picChg chg="add del mod">
          <ac:chgData name="Евдокимова Мария" userId="e92b79ff629003f1" providerId="LiveId" clId="{82C9F06F-7FD9-4398-83D0-A76B289438A3}" dt="2023-02-19T07:03:37.610" v="279" actId="478"/>
          <ac:picMkLst>
            <pc:docMk/>
            <pc:sldMk cId="1342613527" sldId="259"/>
            <ac:picMk id="1026" creationId="{FD5DE89D-3899-AEC2-88DD-1226E5F7ABB0}"/>
          </ac:picMkLst>
        </pc:picChg>
        <pc:picChg chg="add del">
          <ac:chgData name="Евдокимова Мария" userId="e92b79ff629003f1" providerId="LiveId" clId="{82C9F06F-7FD9-4398-83D0-A76B289438A3}" dt="2023-02-19T07:04:18.213" v="281"/>
          <ac:picMkLst>
            <pc:docMk/>
            <pc:sldMk cId="1342613527" sldId="259"/>
            <ac:picMk id="1028" creationId="{8BDF1EF3-BCD8-9F66-89C9-006094583611}"/>
          </ac:picMkLst>
        </pc:picChg>
        <pc:picChg chg="add del">
          <ac:chgData name="Евдокимова Мария" userId="e92b79ff629003f1" providerId="LiveId" clId="{82C9F06F-7FD9-4398-83D0-A76B289438A3}" dt="2023-02-19T07:04:33.615" v="283"/>
          <ac:picMkLst>
            <pc:docMk/>
            <pc:sldMk cId="1342613527" sldId="259"/>
            <ac:picMk id="1030" creationId="{570B5681-4AC1-6EFC-5D56-B8CDD60AECCB}"/>
          </ac:picMkLst>
        </pc:picChg>
        <pc:picChg chg="add del">
          <ac:chgData name="Евдокимова Мария" userId="e92b79ff629003f1" providerId="LiveId" clId="{82C9F06F-7FD9-4398-83D0-A76B289438A3}" dt="2023-02-19T19:13:07.898" v="4608"/>
          <ac:picMkLst>
            <pc:docMk/>
            <pc:sldMk cId="1342613527" sldId="259"/>
            <ac:picMk id="7170" creationId="{E9D40633-84BD-426F-B671-F82D340A0887}"/>
          </ac:picMkLst>
        </pc:picChg>
        <pc:picChg chg="add del mod">
          <ac:chgData name="Евдокимова Мария" userId="e92b79ff629003f1" providerId="LiveId" clId="{82C9F06F-7FD9-4398-83D0-A76B289438A3}" dt="2023-02-19T19:13:38.174" v="4618" actId="478"/>
          <ac:picMkLst>
            <pc:docMk/>
            <pc:sldMk cId="1342613527" sldId="259"/>
            <ac:picMk id="7172" creationId="{1A783052-5D47-6120-2859-468F1939900C}"/>
          </ac:picMkLst>
        </pc:picChg>
      </pc:sldChg>
      <pc:sldChg chg="addSp delSp modSp new mod">
        <pc:chgData name="Евдокимова Мария" userId="e92b79ff629003f1" providerId="LiveId" clId="{82C9F06F-7FD9-4398-83D0-A76B289438A3}" dt="2023-02-19T18:36:31.414" v="3811" actId="2711"/>
        <pc:sldMkLst>
          <pc:docMk/>
          <pc:sldMk cId="3331596244" sldId="260"/>
        </pc:sldMkLst>
        <pc:spChg chg="mod">
          <ac:chgData name="Евдокимова Мария" userId="e92b79ff629003f1" providerId="LiveId" clId="{82C9F06F-7FD9-4398-83D0-A76B289438A3}" dt="2023-02-19T18:36:31.414" v="3811" actId="2711"/>
          <ac:spMkLst>
            <pc:docMk/>
            <pc:sldMk cId="3331596244" sldId="260"/>
            <ac:spMk id="2" creationId="{9AA65A89-639C-DC65-7918-6D9D9AB6B36E}"/>
          </ac:spMkLst>
        </pc:spChg>
        <pc:spChg chg="mod">
          <ac:chgData name="Евдокимова Мария" userId="e92b79ff629003f1" providerId="LiveId" clId="{82C9F06F-7FD9-4398-83D0-A76B289438A3}" dt="2023-02-19T15:21:24.014" v="3151" actId="14100"/>
          <ac:spMkLst>
            <pc:docMk/>
            <pc:sldMk cId="3331596244" sldId="260"/>
            <ac:spMk id="3" creationId="{48283814-D01C-4329-4429-3DD722ACECA8}"/>
          </ac:spMkLst>
        </pc:spChg>
        <pc:spChg chg="add mod">
          <ac:chgData name="Евдокимова Мария" userId="e92b79ff629003f1" providerId="LiveId" clId="{82C9F06F-7FD9-4398-83D0-A76B289438A3}" dt="2023-02-19T15:21:40.784" v="3157" actId="14100"/>
          <ac:spMkLst>
            <pc:docMk/>
            <pc:sldMk cId="3331596244" sldId="260"/>
            <ac:spMk id="8" creationId="{AD1C618A-B993-BB29-62BF-F7B80BF94A05}"/>
          </ac:spMkLst>
        </pc:spChg>
        <pc:picChg chg="add del mod modCrop">
          <ac:chgData name="Евдокимова Мария" userId="e92b79ff629003f1" providerId="LiveId" clId="{82C9F06F-7FD9-4398-83D0-A76B289438A3}" dt="2023-02-19T15:22:29.741" v="3166" actId="1076"/>
          <ac:picMkLst>
            <pc:docMk/>
            <pc:sldMk cId="3331596244" sldId="260"/>
            <ac:picMk id="5" creationId="{B27D087D-9FD6-FE7A-BE51-563F7E8EEA5A}"/>
          </ac:picMkLst>
        </pc:picChg>
        <pc:picChg chg="add del mod">
          <ac:chgData name="Евдокимова Мария" userId="e92b79ff629003f1" providerId="LiveId" clId="{82C9F06F-7FD9-4398-83D0-A76B289438A3}" dt="2023-02-19T15:19:59.111" v="3100" actId="478"/>
          <ac:picMkLst>
            <pc:docMk/>
            <pc:sldMk cId="3331596244" sldId="260"/>
            <ac:picMk id="7" creationId="{E9EB9DF8-7908-0AFB-7626-A5E92A78292E}"/>
          </ac:picMkLst>
        </pc:picChg>
        <pc:picChg chg="add del mod">
          <ac:chgData name="Евдокимова Мария" userId="e92b79ff629003f1" providerId="LiveId" clId="{82C9F06F-7FD9-4398-83D0-A76B289438A3}" dt="2023-02-19T15:21:51.303" v="3161" actId="1076"/>
          <ac:picMkLst>
            <pc:docMk/>
            <pc:sldMk cId="3331596244" sldId="260"/>
            <ac:picMk id="9" creationId="{26406BE4-E660-7156-396E-E3316994E67D}"/>
          </ac:picMkLst>
        </pc:picChg>
        <pc:picChg chg="add del mod">
          <ac:chgData name="Евдокимова Мария" userId="e92b79ff629003f1" providerId="LiveId" clId="{82C9F06F-7FD9-4398-83D0-A76B289438A3}" dt="2023-02-19T15:17:31.081" v="2943" actId="478"/>
          <ac:picMkLst>
            <pc:docMk/>
            <pc:sldMk cId="3331596244" sldId="260"/>
            <ac:picMk id="1026" creationId="{475742A6-04B1-E17C-5348-146306B32AC9}"/>
          </ac:picMkLst>
        </pc:picChg>
        <pc:picChg chg="add del mod">
          <ac:chgData name="Евдокимова Мария" userId="e92b79ff629003f1" providerId="LiveId" clId="{82C9F06F-7FD9-4398-83D0-A76B289438A3}" dt="2023-02-19T15:25:10.927" v="3175" actId="478"/>
          <ac:picMkLst>
            <pc:docMk/>
            <pc:sldMk cId="3331596244" sldId="260"/>
            <ac:picMk id="1028" creationId="{A97B6BF3-7646-75A9-BCCC-EC7275C0E5D2}"/>
          </ac:picMkLst>
        </pc:picChg>
        <pc:picChg chg="add del mod">
          <ac:chgData name="Евдокимова Мария" userId="e92b79ff629003f1" providerId="LiveId" clId="{82C9F06F-7FD9-4398-83D0-A76B289438A3}" dt="2023-02-19T15:23:48.795" v="3173" actId="478"/>
          <ac:picMkLst>
            <pc:docMk/>
            <pc:sldMk cId="3331596244" sldId="260"/>
            <ac:picMk id="1030" creationId="{E867A275-552A-8D13-03D4-F841915A2FA1}"/>
          </ac:picMkLst>
        </pc:picChg>
        <pc:picChg chg="add del mod">
          <ac:chgData name="Евдокимова Мария" userId="e92b79ff629003f1" providerId="LiveId" clId="{82C9F06F-7FD9-4398-83D0-A76B289438A3}" dt="2023-02-19T15:27:22.954" v="3183" actId="478"/>
          <ac:picMkLst>
            <pc:docMk/>
            <pc:sldMk cId="3331596244" sldId="260"/>
            <ac:picMk id="1032" creationId="{647EA79A-ED5C-CB22-E41D-19BF97F5C1C3}"/>
          </ac:picMkLst>
        </pc:picChg>
      </pc:sldChg>
      <pc:sldChg chg="addSp delSp modSp new mod ord">
        <pc:chgData name="Евдокимова Мария" userId="e92b79ff629003f1" providerId="LiveId" clId="{82C9F06F-7FD9-4398-83D0-A76B289438A3}" dt="2023-02-19T19:25:05.712" v="4682"/>
        <pc:sldMkLst>
          <pc:docMk/>
          <pc:sldMk cId="1041856617" sldId="261"/>
        </pc:sldMkLst>
        <pc:spChg chg="mod">
          <ac:chgData name="Евдокимова Мария" userId="e92b79ff629003f1" providerId="LiveId" clId="{82C9F06F-7FD9-4398-83D0-A76B289438A3}" dt="2023-02-19T19:25:05.712" v="4682"/>
          <ac:spMkLst>
            <pc:docMk/>
            <pc:sldMk cId="1041856617" sldId="261"/>
            <ac:spMk id="2" creationId="{7C854E66-ADDB-6D88-F0F2-BF3FBD6A8813}"/>
          </ac:spMkLst>
        </pc:spChg>
        <pc:spChg chg="del">
          <ac:chgData name="Евдокимова Мария" userId="e92b79ff629003f1" providerId="LiveId" clId="{82C9F06F-7FD9-4398-83D0-A76B289438A3}" dt="2023-02-19T15:37:48.133" v="3316" actId="478"/>
          <ac:spMkLst>
            <pc:docMk/>
            <pc:sldMk cId="1041856617" sldId="261"/>
            <ac:spMk id="3" creationId="{960CDB27-BCFF-EA86-2523-33825BD9057B}"/>
          </ac:spMkLst>
        </pc:spChg>
        <pc:graphicFrameChg chg="add del mod modGraphic">
          <ac:chgData name="Евдокимова Мария" userId="e92b79ff629003f1" providerId="LiveId" clId="{82C9F06F-7FD9-4398-83D0-A76B289438A3}" dt="2023-02-19T15:38:42.505" v="3335"/>
          <ac:graphicFrameMkLst>
            <pc:docMk/>
            <pc:sldMk cId="1041856617" sldId="261"/>
            <ac:graphicFrameMk id="6" creationId="{BBF86AFC-7C07-AAEF-48D6-F9D17990784E}"/>
          </ac:graphicFrameMkLst>
        </pc:graphicFrameChg>
        <pc:picChg chg="add del mod">
          <ac:chgData name="Евдокимова Мария" userId="e92b79ff629003f1" providerId="LiveId" clId="{82C9F06F-7FD9-4398-83D0-A76B289438A3}" dt="2023-02-19T15:38:58.601" v="3341" actId="1076"/>
          <ac:picMkLst>
            <pc:docMk/>
            <pc:sldMk cId="1041856617" sldId="261"/>
            <ac:picMk id="5" creationId="{154CECD7-2903-2E80-358E-C22A4A2867C3}"/>
          </ac:picMkLst>
        </pc:picChg>
      </pc:sldChg>
      <pc:sldChg chg="addSp delSp modSp new mod setBg">
        <pc:chgData name="Евдокимова Мария" userId="e92b79ff629003f1" providerId="LiveId" clId="{82C9F06F-7FD9-4398-83D0-A76B289438A3}" dt="2023-02-19T18:37:38.163" v="3821" actId="2711"/>
        <pc:sldMkLst>
          <pc:docMk/>
          <pc:sldMk cId="2390524321" sldId="262"/>
        </pc:sldMkLst>
        <pc:spChg chg="mod">
          <ac:chgData name="Евдокимова Мария" userId="e92b79ff629003f1" providerId="LiveId" clId="{82C9F06F-7FD9-4398-83D0-A76B289438A3}" dt="2023-02-19T18:37:38.163" v="3821" actId="2711"/>
          <ac:spMkLst>
            <pc:docMk/>
            <pc:sldMk cId="2390524321" sldId="262"/>
            <ac:spMk id="2" creationId="{6AF12E83-4EAD-B062-DA58-CEF3C88219BF}"/>
          </ac:spMkLst>
        </pc:spChg>
        <pc:spChg chg="mod ord">
          <ac:chgData name="Евдокимова Мария" userId="e92b79ff629003f1" providerId="LiveId" clId="{82C9F06F-7FD9-4398-83D0-A76B289438A3}" dt="2023-02-19T08:16:53.053" v="784" actId="20577"/>
          <ac:spMkLst>
            <pc:docMk/>
            <pc:sldMk cId="2390524321" sldId="262"/>
            <ac:spMk id="3" creationId="{CF72504D-7744-7DDF-768E-6DC4E1DDA404}"/>
          </ac:spMkLst>
        </pc:spChg>
        <pc:spChg chg="add del mod">
          <ac:chgData name="Евдокимова Мария" userId="e92b79ff629003f1" providerId="LiveId" clId="{82C9F06F-7FD9-4398-83D0-A76B289438A3}" dt="2023-02-19T08:11:20.578" v="729" actId="478"/>
          <ac:spMkLst>
            <pc:docMk/>
            <pc:sldMk cId="2390524321" sldId="262"/>
            <ac:spMk id="5" creationId="{BF286448-85A7-641A-8927-AF102A41E09E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16" creationId="{B4D3D850-2041-4B7C-AED9-54DA385B14F7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18" creationId="{5707F116-8EC0-4822-9067-186AC8C96EB8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20" creationId="{49F1A7E4-819D-4D21-8E8B-32671A9F9853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22" creationId="{CB64814D-A361-44E1-8D97-B83E41C8B280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24" creationId="{852A6879-032A-4946-9CCA-44D38BEDF5F5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26" creationId="{56AB08D7-F0FB-4965-B730-8B874214C283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28" creationId="{148D9297-49FA-43ED-AC6B-E2F153B3A5A6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30" creationId="{77C2D141-F73C-4BF3-B3DF-D3BA74B8BE29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32" creationId="{DB456AC5-2DFE-4E00-B0CE-30AAA2A3D676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34" creationId="{D3EB41F8-8868-4FC3-8553-94FEE5A8B818}"/>
          </ac:spMkLst>
        </pc:spChg>
        <pc:spChg chg="add del">
          <ac:chgData name="Евдокимова Мария" userId="e92b79ff629003f1" providerId="LiveId" clId="{82C9F06F-7FD9-4398-83D0-A76B289438A3}" dt="2023-02-19T08:15:34.560" v="767" actId="26606"/>
          <ac:spMkLst>
            <pc:docMk/>
            <pc:sldMk cId="2390524321" sldId="262"/>
            <ac:spMk id="36" creationId="{39671820-9967-4806-B0A7-4944C2A4A5F1}"/>
          </ac:spMkLst>
        </pc:spChg>
        <pc:spChg chg="add del">
          <ac:chgData name="Евдокимова Мария" userId="e92b79ff629003f1" providerId="LiveId" clId="{82C9F06F-7FD9-4398-83D0-A76B289438A3}" dt="2023-02-19T08:15:47.680" v="769" actId="26606"/>
          <ac:spMkLst>
            <pc:docMk/>
            <pc:sldMk cId="2390524321" sldId="262"/>
            <ac:spMk id="38" creationId="{B775CD93-9DF2-48CB-9F57-1BCA9A46C7FA}"/>
          </ac:spMkLst>
        </pc:spChg>
        <pc:spChg chg="add del">
          <ac:chgData name="Евдокимова Мария" userId="e92b79ff629003f1" providerId="LiveId" clId="{82C9F06F-7FD9-4398-83D0-A76B289438A3}" dt="2023-02-19T08:15:47.680" v="769" actId="26606"/>
          <ac:spMkLst>
            <pc:docMk/>
            <pc:sldMk cId="2390524321" sldId="262"/>
            <ac:spMk id="39" creationId="{658D2B80-8E9F-41B0-89A3-BCF4D07BADC2}"/>
          </ac:spMkLst>
        </pc:spChg>
        <pc:spChg chg="add del">
          <ac:chgData name="Евдокимова Мария" userId="e92b79ff629003f1" providerId="LiveId" clId="{82C9F06F-7FD9-4398-83D0-A76B289438A3}" dt="2023-02-19T08:15:47.680" v="769" actId="26606"/>
          <ac:spMkLst>
            <pc:docMk/>
            <pc:sldMk cId="2390524321" sldId="262"/>
            <ac:spMk id="40" creationId="{263C89F7-CA6F-4D03-AF17-4A0E9FFD37DD}"/>
          </ac:spMkLst>
        </pc:spChg>
        <pc:spChg chg="add del">
          <ac:chgData name="Евдокимова Мария" userId="e92b79ff629003f1" providerId="LiveId" clId="{82C9F06F-7FD9-4398-83D0-A76B289438A3}" dt="2023-02-19T08:15:47.680" v="769" actId="26606"/>
          <ac:spMkLst>
            <pc:docMk/>
            <pc:sldMk cId="2390524321" sldId="262"/>
            <ac:spMk id="41" creationId="{A8D51344-ED64-462E-91D0-35C563C7531E}"/>
          </ac:spMkLst>
        </pc:spChg>
        <pc:spChg chg="add del">
          <ac:chgData name="Евдокимова Мария" userId="e92b79ff629003f1" providerId="LiveId" clId="{82C9F06F-7FD9-4398-83D0-A76B289438A3}" dt="2023-02-19T08:15:47.680" v="769" actId="26606"/>
          <ac:spMkLst>
            <pc:docMk/>
            <pc:sldMk cId="2390524321" sldId="262"/>
            <ac:spMk id="42" creationId="{6166C6D1-23AC-49C4-BA07-238E4E9F8CEB}"/>
          </ac:spMkLst>
        </pc:spChg>
        <pc:spChg chg="add del">
          <ac:chgData name="Евдокимова Мария" userId="e92b79ff629003f1" providerId="LiveId" clId="{82C9F06F-7FD9-4398-83D0-A76B289438A3}" dt="2023-02-19T08:15:47.680" v="769" actId="26606"/>
          <ac:spMkLst>
            <pc:docMk/>
            <pc:sldMk cId="2390524321" sldId="262"/>
            <ac:spMk id="43" creationId="{1C091803-41C2-48E0-9228-5148460C7479}"/>
          </ac:spMkLst>
        </pc:spChg>
        <pc:picChg chg="add mod ord modCrop">
          <ac:chgData name="Евдокимова Мария" userId="e92b79ff629003f1" providerId="LiveId" clId="{82C9F06F-7FD9-4398-83D0-A76B289438A3}" dt="2023-02-19T08:16:11.948" v="776" actId="1076"/>
          <ac:picMkLst>
            <pc:docMk/>
            <pc:sldMk cId="2390524321" sldId="262"/>
            <ac:picMk id="7" creationId="{32FA8644-BA74-E132-E3CD-88E4A443D86F}"/>
          </ac:picMkLst>
        </pc:picChg>
        <pc:picChg chg="add mod ord">
          <ac:chgData name="Евдокимова Мария" userId="e92b79ff629003f1" providerId="LiveId" clId="{82C9F06F-7FD9-4398-83D0-A76B289438A3}" dt="2023-02-19T08:16:17.233" v="778" actId="1076"/>
          <ac:picMkLst>
            <pc:docMk/>
            <pc:sldMk cId="2390524321" sldId="262"/>
            <ac:picMk id="9" creationId="{C78D6FCB-CD5E-51F7-687C-665FDC54CED4}"/>
          </ac:picMkLst>
        </pc:picChg>
        <pc:picChg chg="add mod ord">
          <ac:chgData name="Евдокимова Мария" userId="e92b79ff629003f1" providerId="LiveId" clId="{82C9F06F-7FD9-4398-83D0-A76B289438A3}" dt="2023-02-19T08:16:14.753" v="777" actId="1076"/>
          <ac:picMkLst>
            <pc:docMk/>
            <pc:sldMk cId="2390524321" sldId="262"/>
            <ac:picMk id="11" creationId="{8B54F0A7-F01D-D561-F616-D7FD2D54D018}"/>
          </ac:picMkLst>
        </pc:picChg>
      </pc:sldChg>
      <pc:sldChg chg="addSp delSp modSp new mod setBg delDesignElem">
        <pc:chgData name="Евдокимова Мария" userId="e92b79ff629003f1" providerId="LiveId" clId="{82C9F06F-7FD9-4398-83D0-A76B289438A3}" dt="2023-02-19T19:25:05.712" v="4682"/>
        <pc:sldMkLst>
          <pc:docMk/>
          <pc:sldMk cId="1569503883" sldId="263"/>
        </pc:sldMkLst>
        <pc:spChg chg="mod">
          <ac:chgData name="Евдокимова Мария" userId="e92b79ff629003f1" providerId="LiveId" clId="{82C9F06F-7FD9-4398-83D0-A76B289438A3}" dt="2023-02-19T18:37:24.656" v="3820" actId="27636"/>
          <ac:spMkLst>
            <pc:docMk/>
            <pc:sldMk cId="1569503883" sldId="263"/>
            <ac:spMk id="2" creationId="{472CA1E0-FF94-A439-222D-85C06AB57A3F}"/>
          </ac:spMkLst>
        </pc:spChg>
        <pc:spChg chg="mod ord">
          <ac:chgData name="Евдокимова Мария" userId="e92b79ff629003f1" providerId="LiveId" clId="{82C9F06F-7FD9-4398-83D0-A76B289438A3}" dt="2023-02-19T14:01:13.191" v="2586" actId="14100"/>
          <ac:spMkLst>
            <pc:docMk/>
            <pc:sldMk cId="1569503883" sldId="263"/>
            <ac:spMk id="3" creationId="{A112EE0C-E361-2534-2D80-CA5E857C5850}"/>
          </ac:spMkLst>
        </pc:spChg>
        <pc:spChg chg="add del">
          <ac:chgData name="Евдокимова Мария" userId="e92b79ff629003f1" providerId="LiveId" clId="{82C9F06F-7FD9-4398-83D0-A76B289438A3}" dt="2023-02-19T08:05:20.597" v="647" actId="26606"/>
          <ac:spMkLst>
            <pc:docMk/>
            <pc:sldMk cId="1569503883" sldId="263"/>
            <ac:spMk id="9" creationId="{81AEB8A9-B768-4E30-BA55-D919E6687343}"/>
          </ac:spMkLst>
        </pc:spChg>
        <pc:spChg chg="add del">
          <ac:chgData name="Евдокимова Мария" userId="e92b79ff629003f1" providerId="LiveId" clId="{82C9F06F-7FD9-4398-83D0-A76B289438A3}" dt="2023-02-19T08:03:04.500" v="638" actId="26606"/>
          <ac:spMkLst>
            <pc:docMk/>
            <pc:sldMk cId="1569503883" sldId="263"/>
            <ac:spMk id="10" creationId="{1A95671B-3CC6-4792-9114-B74FAEA224E6}"/>
          </ac:spMkLst>
        </pc:spChg>
        <pc:spChg chg="add del">
          <ac:chgData name="Евдокимова Мария" userId="e92b79ff629003f1" providerId="LiveId" clId="{82C9F06F-7FD9-4398-83D0-A76B289438A3}" dt="2023-02-19T08:06:22.436" v="690" actId="26606"/>
          <ac:spMkLst>
            <pc:docMk/>
            <pc:sldMk cId="1569503883" sldId="263"/>
            <ac:spMk id="11" creationId="{32AEEBC8-9D30-42EF-95F2-386C2653FBF0}"/>
          </ac:spMkLst>
        </pc:spChg>
        <pc:spChg chg="add del">
          <ac:chgData name="Евдокимова Мария" userId="e92b79ff629003f1" providerId="LiveId" clId="{82C9F06F-7FD9-4398-83D0-A76B289438A3}" dt="2023-02-19T08:03:05.882" v="640" actId="26606"/>
          <ac:spMkLst>
            <pc:docMk/>
            <pc:sldMk cId="1569503883" sldId="263"/>
            <ac:spMk id="12" creationId="{72F84B47-E267-4194-8194-831DB7B5547F}"/>
          </ac:spMkLst>
        </pc:spChg>
        <pc:spChg chg="add del">
          <ac:chgData name="Евдокимова Мария" userId="e92b79ff629003f1" providerId="LiveId" clId="{82C9F06F-7FD9-4398-83D0-A76B289438A3}" dt="2023-02-19T08:03:05.882" v="640" actId="26606"/>
          <ac:spMkLst>
            <pc:docMk/>
            <pc:sldMk cId="1569503883" sldId="263"/>
            <ac:spMk id="13" creationId="{5E39A796-BE83-48B1-B33F-35C4A32AAB57}"/>
          </ac:spMkLst>
        </pc:spChg>
        <pc:spChg chg="add del">
          <ac:chgData name="Евдокимова Мария" userId="e92b79ff629003f1" providerId="LiveId" clId="{82C9F06F-7FD9-4398-83D0-A76B289438A3}" dt="2023-02-19T08:03:10.374" v="642" actId="26606"/>
          <ac:spMkLst>
            <pc:docMk/>
            <pc:sldMk cId="1569503883" sldId="263"/>
            <ac:spMk id="14" creationId="{441CF7D6-A660-431A-B0BB-140A0D5556B6}"/>
          </ac:spMkLst>
        </pc:spChg>
        <pc:spChg chg="add del">
          <ac:chgData name="Евдокимова Мария" userId="e92b79ff629003f1" providerId="LiveId" clId="{82C9F06F-7FD9-4398-83D0-A76B289438A3}" dt="2023-02-19T08:03:10.374" v="642" actId="26606"/>
          <ac:spMkLst>
            <pc:docMk/>
            <pc:sldMk cId="1569503883" sldId="263"/>
            <ac:spMk id="15" creationId="{2550BE34-C2B8-49B8-8519-67A8CAD51AE9}"/>
          </ac:spMkLst>
        </pc:spChg>
        <pc:spChg chg="add del">
          <ac:chgData name="Евдокимова Мария" userId="e92b79ff629003f1" providerId="LiveId" clId="{82C9F06F-7FD9-4398-83D0-A76B289438A3}" dt="2023-02-19T08:03:10.374" v="642" actId="26606"/>
          <ac:spMkLst>
            <pc:docMk/>
            <pc:sldMk cId="1569503883" sldId="263"/>
            <ac:spMk id="16" creationId="{0570A85B-3810-4F95-97B0-CBF4CCDB381C}"/>
          </ac:spMkLst>
        </pc:spChg>
        <pc:spChg chg="add del">
          <ac:chgData name="Евдокимова Мария" userId="e92b79ff629003f1" providerId="LiveId" clId="{82C9F06F-7FD9-4398-83D0-A76B289438A3}" dt="2023-02-19T08:03:10.374" v="642" actId="26606"/>
          <ac:spMkLst>
            <pc:docMk/>
            <pc:sldMk cId="1569503883" sldId="263"/>
            <ac:spMk id="17" creationId="{A7457DD9-5A45-400A-AB4B-4B4EDECA25F1}"/>
          </ac:spMkLst>
        </pc:spChg>
        <pc:spChg chg="add del">
          <ac:chgData name="Евдокимова Мария" userId="e92b79ff629003f1" providerId="LiveId" clId="{82C9F06F-7FD9-4398-83D0-A76B289438A3}" dt="2023-02-19T08:06:22.436" v="690" actId="26606"/>
          <ac:spMkLst>
            <pc:docMk/>
            <pc:sldMk cId="1569503883" sldId="263"/>
            <ac:spMk id="18" creationId="{2E92FA66-67D7-4CB4-94D3-E643A9AD4757}"/>
          </ac:spMkLst>
        </pc:spChg>
        <pc:spChg chg="add del">
          <ac:chgData name="Евдокимова Мария" userId="e92b79ff629003f1" providerId="LiveId" clId="{82C9F06F-7FD9-4398-83D0-A76B289438A3}" dt="2023-02-19T08:06:17.158" v="687" actId="26606"/>
          <ac:spMkLst>
            <pc:docMk/>
            <pc:sldMk cId="1569503883" sldId="263"/>
            <ac:spMk id="20" creationId="{42A5316D-ED2F-4F89-B4B4-8D9240B1A348}"/>
          </ac:spMkLst>
        </pc:spChg>
        <pc:spChg chg="add del">
          <ac:chgData name="Евдокимова Мария" userId="e92b79ff629003f1" providerId="LiveId" clId="{82C9F06F-7FD9-4398-83D0-A76B289438A3}" dt="2023-02-19T08:06:22.433" v="689" actId="26606"/>
          <ac:spMkLst>
            <pc:docMk/>
            <pc:sldMk cId="1569503883" sldId="263"/>
            <ac:spMk id="22" creationId="{B775CD93-9DF2-48CB-9F57-1BCA9A46C7FA}"/>
          </ac:spMkLst>
        </pc:spChg>
        <pc:spChg chg="add del">
          <ac:chgData name="Евдокимова Мария" userId="e92b79ff629003f1" providerId="LiveId" clId="{82C9F06F-7FD9-4398-83D0-A76B289438A3}" dt="2023-02-19T08:06:05.213" v="679" actId="26606"/>
          <ac:spMkLst>
            <pc:docMk/>
            <pc:sldMk cId="1569503883" sldId="263"/>
            <ac:spMk id="23" creationId="{2B97F24A-32CE-4C1C-A50D-3016B394DCFB}"/>
          </ac:spMkLst>
        </pc:spChg>
        <pc:spChg chg="add del">
          <ac:chgData name="Евдокимова Мария" userId="e92b79ff629003f1" providerId="LiveId" clId="{82C9F06F-7FD9-4398-83D0-A76B289438A3}" dt="2023-02-19T08:06:22.433" v="689" actId="26606"/>
          <ac:spMkLst>
            <pc:docMk/>
            <pc:sldMk cId="1569503883" sldId="263"/>
            <ac:spMk id="24" creationId="{E186B68C-84BC-4A6E-99D1-EE87483C1349}"/>
          </ac:spMkLst>
        </pc:spChg>
        <pc:spChg chg="add del">
          <ac:chgData name="Евдокимова Мария" userId="e92b79ff629003f1" providerId="LiveId" clId="{82C9F06F-7FD9-4398-83D0-A76B289438A3}" dt="2023-02-19T08:06:05.213" v="679" actId="26606"/>
          <ac:spMkLst>
            <pc:docMk/>
            <pc:sldMk cId="1569503883" sldId="263"/>
            <ac:spMk id="25" creationId="{CD8B4F24-440B-49E9-B85D-733523DC064B}"/>
          </ac:spMkLst>
        </pc:spChg>
        <pc:spChg chg="add del">
          <ac:chgData name="Евдокимова Мария" userId="e92b79ff629003f1" providerId="LiveId" clId="{82C9F06F-7FD9-4398-83D0-A76B289438A3}" dt="2023-02-19T08:06:22.433" v="689" actId="26606"/>
          <ac:spMkLst>
            <pc:docMk/>
            <pc:sldMk cId="1569503883" sldId="263"/>
            <ac:spMk id="26" creationId="{6166C6D1-23AC-49C4-BA07-238E4E9F8CEB}"/>
          </ac:spMkLst>
        </pc:spChg>
        <pc:spChg chg="add del">
          <ac:chgData name="Евдокимова Мария" userId="e92b79ff629003f1" providerId="LiveId" clId="{82C9F06F-7FD9-4398-83D0-A76B289438A3}" dt="2023-02-19T08:06:07.397" v="681" actId="26606"/>
          <ac:spMkLst>
            <pc:docMk/>
            <pc:sldMk cId="1569503883" sldId="263"/>
            <ac:spMk id="27" creationId="{441CF7D6-A660-431A-B0BB-140A0D5556B6}"/>
          </ac:spMkLst>
        </pc:spChg>
        <pc:spChg chg="add del">
          <ac:chgData name="Евдокимова Мария" userId="e92b79ff629003f1" providerId="LiveId" clId="{82C9F06F-7FD9-4398-83D0-A76B289438A3}" dt="2023-02-19T08:06:07.397" v="681" actId="26606"/>
          <ac:spMkLst>
            <pc:docMk/>
            <pc:sldMk cId="1569503883" sldId="263"/>
            <ac:spMk id="28" creationId="{B082622D-AAF3-4897-8629-FC918530DD86}"/>
          </ac:spMkLst>
        </pc:spChg>
        <pc:spChg chg="add del">
          <ac:chgData name="Евдокимова Мария" userId="e92b79ff629003f1" providerId="LiveId" clId="{82C9F06F-7FD9-4398-83D0-A76B289438A3}" dt="2023-02-19T08:06:07.397" v="681" actId="26606"/>
          <ac:spMkLst>
            <pc:docMk/>
            <pc:sldMk cId="1569503883" sldId="263"/>
            <ac:spMk id="29" creationId="{0570A85B-3810-4F95-97B0-CBF4CCDB381C}"/>
          </ac:spMkLst>
        </pc:spChg>
        <pc:spChg chg="add del">
          <ac:chgData name="Евдокимова Мария" userId="e92b79ff629003f1" providerId="LiveId" clId="{82C9F06F-7FD9-4398-83D0-A76B289438A3}" dt="2023-02-19T08:06:07.397" v="681" actId="26606"/>
          <ac:spMkLst>
            <pc:docMk/>
            <pc:sldMk cId="1569503883" sldId="263"/>
            <ac:spMk id="30" creationId="{A7457DD9-5A45-400A-AB4B-4B4EDECA25F1}"/>
          </ac:spMkLst>
        </pc:spChg>
        <pc:spChg chg="add del">
          <ac:chgData name="Евдокимова Мария" userId="e92b79ff629003f1" providerId="LiveId" clId="{82C9F06F-7FD9-4398-83D0-A76B289438A3}" dt="2023-02-19T08:06:22.433" v="689" actId="26606"/>
          <ac:spMkLst>
            <pc:docMk/>
            <pc:sldMk cId="1569503883" sldId="263"/>
            <ac:spMk id="31" creationId="{1C091803-41C2-48E0-9228-5148460C7479}"/>
          </ac:spMkLst>
        </pc:spChg>
        <pc:spChg chg="add del">
          <ac:chgData name="Евдокимова Мария" userId="e92b79ff629003f1" providerId="LiveId" clId="{82C9F06F-7FD9-4398-83D0-A76B289438A3}" dt="2023-02-19T08:06:10.375" v="683" actId="26606"/>
          <ac:spMkLst>
            <pc:docMk/>
            <pc:sldMk cId="1569503883" sldId="263"/>
            <ac:spMk id="32" creationId="{32AEEBC8-9D30-42EF-95F2-386C2653FBF0}"/>
          </ac:spMkLst>
        </pc:spChg>
        <pc:spChg chg="add del">
          <ac:chgData name="Евдокимова Мария" userId="e92b79ff629003f1" providerId="LiveId" clId="{82C9F06F-7FD9-4398-83D0-A76B289438A3}" dt="2023-02-19T08:06:10.375" v="683" actId="26606"/>
          <ac:spMkLst>
            <pc:docMk/>
            <pc:sldMk cId="1569503883" sldId="263"/>
            <ac:spMk id="33" creationId="{2E92FA66-67D7-4CB4-94D3-E643A9AD4757}"/>
          </ac:spMkLst>
        </pc:spChg>
        <pc:spChg chg="add del">
          <ac:chgData name="Евдокимова Мария" userId="e92b79ff629003f1" providerId="LiveId" clId="{82C9F06F-7FD9-4398-83D0-A76B289438A3}" dt="2023-02-19T08:06:22.433" v="689" actId="26606"/>
          <ac:spMkLst>
            <pc:docMk/>
            <pc:sldMk cId="1569503883" sldId="263"/>
            <ac:spMk id="34" creationId="{33A87B69-D1B1-4DA7-B224-F220FC5235E6}"/>
          </ac:spMkLst>
        </pc:spChg>
        <pc:spChg chg="add del">
          <ac:chgData name="Евдокимова Мария" userId="e92b79ff629003f1" providerId="LiveId" clId="{82C9F06F-7FD9-4398-83D0-A76B289438A3}" dt="2023-02-19T14:00:36.913" v="2578" actId="26606"/>
          <ac:spMkLst>
            <pc:docMk/>
            <pc:sldMk cId="1569503883" sldId="263"/>
            <ac:spMk id="36" creationId="{42A5316D-ED2F-4F89-B4B4-8D9240B1A348}"/>
          </ac:spMkLst>
        </pc:spChg>
        <pc:spChg chg="add del">
          <ac:chgData name="Евдокимова Мария" userId="e92b79ff629003f1" providerId="LiveId" clId="{82C9F06F-7FD9-4398-83D0-A76B289438A3}" dt="2023-02-19T19:25:05.712" v="4682"/>
          <ac:spMkLst>
            <pc:docMk/>
            <pc:sldMk cId="1569503883" sldId="263"/>
            <ac:spMk id="38" creationId="{22587ECF-85E9-4393-9D87-8EB6F3F6C208}"/>
          </ac:spMkLst>
        </pc:spChg>
        <pc:spChg chg="add del">
          <ac:chgData name="Евдокимова Мария" userId="e92b79ff629003f1" providerId="LiveId" clId="{82C9F06F-7FD9-4398-83D0-A76B289438A3}" dt="2023-02-19T14:00:20.751" v="2573" actId="26606"/>
          <ac:spMkLst>
            <pc:docMk/>
            <pc:sldMk cId="1569503883" sldId="263"/>
            <ac:spMk id="41" creationId="{C607803A-4E99-444E-94F7-8785CDDF5849}"/>
          </ac:spMkLst>
        </pc:spChg>
        <pc:spChg chg="add del">
          <ac:chgData name="Евдокимова Мария" userId="e92b79ff629003f1" providerId="LiveId" clId="{82C9F06F-7FD9-4398-83D0-A76B289438A3}" dt="2023-02-19T14:00:20.751" v="2573" actId="26606"/>
          <ac:spMkLst>
            <pc:docMk/>
            <pc:sldMk cId="1569503883" sldId="263"/>
            <ac:spMk id="43" creationId="{2989BE6A-C309-418E-8ADD-1616A980570D}"/>
          </ac:spMkLst>
        </pc:spChg>
        <pc:spChg chg="add del">
          <ac:chgData name="Евдокимова Мария" userId="e92b79ff629003f1" providerId="LiveId" clId="{82C9F06F-7FD9-4398-83D0-A76B289438A3}" dt="2023-02-19T14:00:30.242" v="2575" actId="26606"/>
          <ac:spMkLst>
            <pc:docMk/>
            <pc:sldMk cId="1569503883" sldId="263"/>
            <ac:spMk id="45" creationId="{ECE1DA53-9811-4831-9BFB-3E8658F0806F}"/>
          </ac:spMkLst>
        </pc:spChg>
        <pc:picChg chg="add del mod">
          <ac:chgData name="Евдокимова Мария" userId="e92b79ff629003f1" providerId="LiveId" clId="{82C9F06F-7FD9-4398-83D0-A76B289438A3}" dt="2023-02-19T08:03:20.361" v="644" actId="478"/>
          <ac:picMkLst>
            <pc:docMk/>
            <pc:sldMk cId="1569503883" sldId="263"/>
            <ac:picMk id="5" creationId="{72A7CBE0-8F8B-13BF-75C9-BE722B954254}"/>
          </ac:picMkLst>
        </pc:picChg>
        <pc:picChg chg="add mod ord">
          <ac:chgData name="Евдокимова Мария" userId="e92b79ff629003f1" providerId="LiveId" clId="{82C9F06F-7FD9-4398-83D0-A76B289438A3}" dt="2023-02-19T14:01:28.534" v="2594" actId="1076"/>
          <ac:picMkLst>
            <pc:docMk/>
            <pc:sldMk cId="1569503883" sldId="263"/>
            <ac:picMk id="7" creationId="{5AEF51A9-4D55-C8C9-64B0-376D1200A87E}"/>
          </ac:picMkLst>
        </pc:picChg>
      </pc:sldChg>
      <pc:sldChg chg="addSp delSp modSp new mod ord setBg delDesignElem">
        <pc:chgData name="Евдокимова Мария" userId="e92b79ff629003f1" providerId="LiveId" clId="{82C9F06F-7FD9-4398-83D0-A76B289438A3}" dt="2023-02-19T19:25:05.712" v="4682"/>
        <pc:sldMkLst>
          <pc:docMk/>
          <pc:sldMk cId="1586785527" sldId="264"/>
        </pc:sldMkLst>
        <pc:spChg chg="del mod">
          <ac:chgData name="Евдокимова Мария" userId="e92b79ff629003f1" providerId="LiveId" clId="{82C9F06F-7FD9-4398-83D0-A76B289438A3}" dt="2023-02-19T11:30:39.510" v="1398" actId="478"/>
          <ac:spMkLst>
            <pc:docMk/>
            <pc:sldMk cId="1586785527" sldId="264"/>
            <ac:spMk id="2" creationId="{E36D2C00-DCC9-0A79-B2C0-6BCADDD822AF}"/>
          </ac:spMkLst>
        </pc:spChg>
        <pc:spChg chg="del mod">
          <ac:chgData name="Евдокимова Мария" userId="e92b79ff629003f1" providerId="LiveId" clId="{82C9F06F-7FD9-4398-83D0-A76B289438A3}" dt="2023-02-19T18:43:37.726" v="3969" actId="478"/>
          <ac:spMkLst>
            <pc:docMk/>
            <pc:sldMk cId="1586785527" sldId="264"/>
            <ac:spMk id="3" creationId="{F9377F14-072F-76D8-B22E-7AC3331B46CF}"/>
          </ac:spMkLst>
        </pc:spChg>
        <pc:spChg chg="add mod">
          <ac:chgData name="Евдокимова Мария" userId="e92b79ff629003f1" providerId="LiveId" clId="{82C9F06F-7FD9-4398-83D0-A76B289438A3}" dt="2023-02-19T18:43:46.578" v="3972" actId="14100"/>
          <ac:spMkLst>
            <pc:docMk/>
            <pc:sldMk cId="1586785527" sldId="264"/>
            <ac:spMk id="4" creationId="{98C1C777-9009-B14A-C1CD-25103CC4F7FA}"/>
          </ac:spMkLst>
        </pc:spChg>
        <pc:spChg chg="add del mod">
          <ac:chgData name="Евдокимова Мария" userId="e92b79ff629003f1" providerId="LiveId" clId="{82C9F06F-7FD9-4398-83D0-A76B289438A3}" dt="2023-02-19T18:43:39.648" v="3970" actId="478"/>
          <ac:spMkLst>
            <pc:docMk/>
            <pc:sldMk cId="1586785527" sldId="264"/>
            <ac:spMk id="8" creationId="{84E3C4FC-9DA5-D611-99F1-573CC3D59605}"/>
          </ac:spMkLst>
        </pc:spChg>
        <pc:spChg chg="add del mod">
          <ac:chgData name="Евдокимова Мария" userId="e92b79ff629003f1" providerId="LiveId" clId="{82C9F06F-7FD9-4398-83D0-A76B289438A3}" dt="2023-02-19T11:30:43.068" v="1399" actId="478"/>
          <ac:spMkLst>
            <pc:docMk/>
            <pc:sldMk cId="1586785527" sldId="264"/>
            <ac:spMk id="9" creationId="{D82A5D52-878E-1E45-AEFE-15E354888576}"/>
          </ac:spMkLst>
        </pc:spChg>
        <pc:spChg chg="add del">
          <ac:chgData name="Евдокимова Мария" userId="e92b79ff629003f1" providerId="LiveId" clId="{82C9F06F-7FD9-4398-83D0-A76B289438A3}" dt="2023-02-19T10:22:26.067" v="832" actId="26606"/>
          <ac:spMkLst>
            <pc:docMk/>
            <pc:sldMk cId="1586785527" sldId="264"/>
            <ac:spMk id="12" creationId="{8761DDFE-071F-4200-B0AA-394476C2D2D6}"/>
          </ac:spMkLst>
        </pc:spChg>
        <pc:spChg chg="add del">
          <ac:chgData name="Евдокимова Мария" userId="e92b79ff629003f1" providerId="LiveId" clId="{82C9F06F-7FD9-4398-83D0-A76B289438A3}" dt="2023-02-19T10:22:31.612" v="834" actId="26606"/>
          <ac:spMkLst>
            <pc:docMk/>
            <pc:sldMk cId="1586785527" sldId="264"/>
            <ac:spMk id="14" creationId="{1B10F861-B8F1-49C7-BD58-EAB20CEE7F93}"/>
          </ac:spMkLst>
        </pc:spChg>
        <pc:spChg chg="add del">
          <ac:chgData name="Евдокимова Мария" userId="e92b79ff629003f1" providerId="LiveId" clId="{82C9F06F-7FD9-4398-83D0-A76B289438A3}" dt="2023-02-19T10:22:31.612" v="834" actId="26606"/>
          <ac:spMkLst>
            <pc:docMk/>
            <pc:sldMk cId="1586785527" sldId="264"/>
            <ac:spMk id="15" creationId="{5AAE9118-0436-4488-AC4A-C14DF6A7B6B1}"/>
          </ac:spMkLst>
        </pc:spChg>
        <pc:spChg chg="add del">
          <ac:chgData name="Евдокимова Мария" userId="e92b79ff629003f1" providerId="LiveId" clId="{82C9F06F-7FD9-4398-83D0-A76B289438A3}" dt="2023-02-19T10:22:31.612" v="834" actId="26606"/>
          <ac:spMkLst>
            <pc:docMk/>
            <pc:sldMk cId="1586785527" sldId="264"/>
            <ac:spMk id="16" creationId="{61F6E425-22AB-4DA2-8FAC-58ADB58EF6C3}"/>
          </ac:spMkLst>
        </pc:spChg>
        <pc:spChg chg="add del">
          <ac:chgData name="Евдокимова Мария" userId="e92b79ff629003f1" providerId="LiveId" clId="{82C9F06F-7FD9-4398-83D0-A76B289438A3}" dt="2023-02-19T10:25:54.070" v="968" actId="26606"/>
          <ac:spMkLst>
            <pc:docMk/>
            <pc:sldMk cId="1586785527" sldId="264"/>
            <ac:spMk id="18" creationId="{8761DDFE-071F-4200-B0AA-394476C2D2D6}"/>
          </ac:spMkLst>
        </pc:spChg>
        <pc:spChg chg="add del">
          <ac:chgData name="Евдокимова Мария" userId="e92b79ff629003f1" providerId="LiveId" clId="{82C9F06F-7FD9-4398-83D0-A76B289438A3}" dt="2023-02-19T19:25:05.712" v="4682"/>
          <ac:spMkLst>
            <pc:docMk/>
            <pc:sldMk cId="1586785527" sldId="264"/>
            <ac:spMk id="23" creationId="{8761DDFE-071F-4200-B0AA-394476C2D2D6}"/>
          </ac:spMkLst>
        </pc:spChg>
        <pc:picChg chg="add mod ord">
          <ac:chgData name="Евдокимова Мария" userId="e92b79ff629003f1" providerId="LiveId" clId="{82C9F06F-7FD9-4398-83D0-A76B289438A3}" dt="2023-02-19T11:30:59.392" v="1403" actId="1076"/>
          <ac:picMkLst>
            <pc:docMk/>
            <pc:sldMk cId="1586785527" sldId="264"/>
            <ac:picMk id="5" creationId="{EED4BAE5-4A8A-4F12-B255-720C06E80AF2}"/>
          </ac:picMkLst>
        </pc:picChg>
        <pc:picChg chg="add mod">
          <ac:chgData name="Евдокимова Мария" userId="e92b79ff629003f1" providerId="LiveId" clId="{82C9F06F-7FD9-4398-83D0-A76B289438A3}" dt="2023-02-19T10:30:59.661" v="1182" actId="1076"/>
          <ac:picMkLst>
            <pc:docMk/>
            <pc:sldMk cId="1586785527" sldId="264"/>
            <ac:picMk id="7" creationId="{7A2E57EE-49CB-75E6-7247-E7CC665FA633}"/>
          </ac:picMkLst>
        </pc:picChg>
      </pc:sldChg>
      <pc:sldChg chg="addSp delSp modSp new mod ord setBg delDesignElem">
        <pc:chgData name="Евдокимова Мария" userId="e92b79ff629003f1" providerId="LiveId" clId="{82C9F06F-7FD9-4398-83D0-A76B289438A3}" dt="2023-02-19T19:25:05.712" v="4682"/>
        <pc:sldMkLst>
          <pc:docMk/>
          <pc:sldMk cId="1558642268" sldId="265"/>
        </pc:sldMkLst>
        <pc:spChg chg="del">
          <ac:chgData name="Евдокимова Мария" userId="e92b79ff629003f1" providerId="LiveId" clId="{82C9F06F-7FD9-4398-83D0-A76B289438A3}" dt="2023-02-19T10:22:44.846" v="839" actId="478"/>
          <ac:spMkLst>
            <pc:docMk/>
            <pc:sldMk cId="1558642268" sldId="265"/>
            <ac:spMk id="2" creationId="{D0A6BB54-44A1-C916-3AC6-F69F9C362117}"/>
          </ac:spMkLst>
        </pc:spChg>
        <pc:spChg chg="mod ord">
          <ac:chgData name="Евдокимова Мария" userId="e92b79ff629003f1" providerId="LiveId" clId="{82C9F06F-7FD9-4398-83D0-A76B289438A3}" dt="2023-02-19T11:31:07.664" v="1404" actId="20577"/>
          <ac:spMkLst>
            <pc:docMk/>
            <pc:sldMk cId="1558642268" sldId="265"/>
            <ac:spMk id="3" creationId="{1550586F-8EBE-7DAB-2F21-8A580E6C1853}"/>
          </ac:spMkLst>
        </pc:spChg>
        <pc:spChg chg="add del">
          <ac:chgData name="Евдокимова Мария" userId="e92b79ff629003f1" providerId="LiveId" clId="{82C9F06F-7FD9-4398-83D0-A76B289438A3}" dt="2023-02-19T10:25:16.681" v="954" actId="26606"/>
          <ac:spMkLst>
            <pc:docMk/>
            <pc:sldMk cId="1558642268" sldId="265"/>
            <ac:spMk id="9" creationId="{A419ADC7-DE7C-464E-9F88-6CAB6F61BC3F}"/>
          </ac:spMkLst>
        </pc:spChg>
        <pc:spChg chg="add del">
          <ac:chgData name="Евдокимова Мария" userId="e92b79ff629003f1" providerId="LiveId" clId="{82C9F06F-7FD9-4398-83D0-A76B289438A3}" dt="2023-02-19T10:23:58.319" v="927" actId="26606"/>
          <ac:spMkLst>
            <pc:docMk/>
            <pc:sldMk cId="1558642268" sldId="265"/>
            <ac:spMk id="10" creationId="{5E39A796-BE83-48B1-B33F-35C4A32AAB57}"/>
          </ac:spMkLst>
        </pc:spChg>
        <pc:spChg chg="add del">
          <ac:chgData name="Евдокимова Мария" userId="e92b79ff629003f1" providerId="LiveId" clId="{82C9F06F-7FD9-4398-83D0-A76B289438A3}" dt="2023-02-19T10:25:16.673" v="953" actId="26606"/>
          <ac:spMkLst>
            <pc:docMk/>
            <pc:sldMk cId="1558642268" sldId="265"/>
            <ac:spMk id="11" creationId="{A419ADC7-DE7C-464E-9F88-6CAB6F61BC3F}"/>
          </ac:spMkLst>
        </pc:spChg>
        <pc:spChg chg="add del">
          <ac:chgData name="Евдокимова Мария" userId="e92b79ff629003f1" providerId="LiveId" clId="{82C9F06F-7FD9-4398-83D0-A76B289438A3}" dt="2023-02-19T10:23:58.319" v="927" actId="26606"/>
          <ac:spMkLst>
            <pc:docMk/>
            <pc:sldMk cId="1558642268" sldId="265"/>
            <ac:spMk id="12" creationId="{72F84B47-E267-4194-8194-831DB7B5547F}"/>
          </ac:spMkLst>
        </pc:spChg>
        <pc:spChg chg="add del">
          <ac:chgData name="Евдокимова Мария" userId="e92b79ff629003f1" providerId="LiveId" clId="{82C9F06F-7FD9-4398-83D0-A76B289438A3}" dt="2023-02-19T10:25:33.125" v="965" actId="26606"/>
          <ac:spMkLst>
            <pc:docMk/>
            <pc:sldMk cId="1558642268" sldId="265"/>
            <ac:spMk id="13" creationId="{5E39A796-BE83-48B1-B33F-35C4A32AAB57}"/>
          </ac:spMkLst>
        </pc:spChg>
        <pc:spChg chg="add del">
          <ac:chgData name="Евдокимова Мария" userId="e92b79ff629003f1" providerId="LiveId" clId="{82C9F06F-7FD9-4398-83D0-A76B289438A3}" dt="2023-02-19T10:24:02.318" v="929" actId="26606"/>
          <ac:spMkLst>
            <pc:docMk/>
            <pc:sldMk cId="1558642268" sldId="265"/>
            <ac:spMk id="14" creationId="{0E3596DD-156A-473E-9BB3-C6A29F7574E9}"/>
          </ac:spMkLst>
        </pc:spChg>
        <pc:spChg chg="add del">
          <ac:chgData name="Евдокимова Мария" userId="e92b79ff629003f1" providerId="LiveId" clId="{82C9F06F-7FD9-4398-83D0-A76B289438A3}" dt="2023-02-19T10:24:02.318" v="929" actId="26606"/>
          <ac:spMkLst>
            <pc:docMk/>
            <pc:sldMk cId="1558642268" sldId="265"/>
            <ac:spMk id="15" creationId="{2C46C4D6-C474-4E92-B52E-944C1118F7B6}"/>
          </ac:spMkLst>
        </pc:spChg>
        <pc:spChg chg="add del">
          <ac:chgData name="Евдокимова Мария" userId="e92b79ff629003f1" providerId="LiveId" clId="{82C9F06F-7FD9-4398-83D0-A76B289438A3}" dt="2023-02-19T10:24:05.337" v="931" actId="26606"/>
          <ac:spMkLst>
            <pc:docMk/>
            <pc:sldMk cId="1558642268" sldId="265"/>
            <ac:spMk id="16" creationId="{3873B707-463F-40B0-8227-E8CC6C67EB25}"/>
          </ac:spMkLst>
        </pc:spChg>
        <pc:spChg chg="add del">
          <ac:chgData name="Евдокимова Мария" userId="e92b79ff629003f1" providerId="LiveId" clId="{82C9F06F-7FD9-4398-83D0-A76B289438A3}" dt="2023-02-19T10:24:05.337" v="931" actId="26606"/>
          <ac:spMkLst>
            <pc:docMk/>
            <pc:sldMk cId="1558642268" sldId="265"/>
            <ac:spMk id="17" creationId="{201CC55D-ED54-4C5C-95E6-10947BD1103B}"/>
          </ac:spMkLst>
        </pc:spChg>
        <pc:spChg chg="add del">
          <ac:chgData name="Евдокимова Мария" userId="e92b79ff629003f1" providerId="LiveId" clId="{82C9F06F-7FD9-4398-83D0-A76B289438A3}" dt="2023-02-19T10:24:05.337" v="931" actId="26606"/>
          <ac:spMkLst>
            <pc:docMk/>
            <pc:sldMk cId="1558642268" sldId="265"/>
            <ac:spMk id="18" creationId="{C13237C8-E62C-4F0D-A318-BD6FB6C2D138}"/>
          </ac:spMkLst>
        </pc:spChg>
        <pc:spChg chg="add del">
          <ac:chgData name="Евдокимова Мария" userId="e92b79ff629003f1" providerId="LiveId" clId="{82C9F06F-7FD9-4398-83D0-A76B289438A3}" dt="2023-02-19T10:24:05.337" v="931" actId="26606"/>
          <ac:spMkLst>
            <pc:docMk/>
            <pc:sldMk cId="1558642268" sldId="265"/>
            <ac:spMk id="20" creationId="{19C9EAEA-39D0-4B0E-A0EB-51E7B26740B1}"/>
          </ac:spMkLst>
        </pc:spChg>
        <pc:spChg chg="add del">
          <ac:chgData name="Евдокимова Мария" userId="e92b79ff629003f1" providerId="LiveId" clId="{82C9F06F-7FD9-4398-83D0-A76B289438A3}" dt="2023-02-19T10:25:33.125" v="965" actId="26606"/>
          <ac:spMkLst>
            <pc:docMk/>
            <pc:sldMk cId="1558642268" sldId="265"/>
            <ac:spMk id="21" creationId="{72F84B47-E267-4194-8194-831DB7B5547F}"/>
          </ac:spMkLst>
        </pc:spChg>
        <pc:spChg chg="add del">
          <ac:chgData name="Евдокимова Мария" userId="e92b79ff629003f1" providerId="LiveId" clId="{82C9F06F-7FD9-4398-83D0-A76B289438A3}" dt="2023-02-19T10:24:08.087" v="933" actId="26606"/>
          <ac:spMkLst>
            <pc:docMk/>
            <pc:sldMk cId="1558642268" sldId="265"/>
            <ac:spMk id="23" creationId="{04812C46-200A-4DEB-A05E-3ED6C68C2387}"/>
          </ac:spMkLst>
        </pc:spChg>
        <pc:spChg chg="add del">
          <ac:chgData name="Евдокимова Мария" userId="e92b79ff629003f1" providerId="LiveId" clId="{82C9F06F-7FD9-4398-83D0-A76B289438A3}" dt="2023-02-19T10:24:08.087" v="933" actId="26606"/>
          <ac:spMkLst>
            <pc:docMk/>
            <pc:sldMk cId="1558642268" sldId="265"/>
            <ac:spMk id="24" creationId="{D1EA859B-E555-4109-94F3-6700E046E008}"/>
          </ac:spMkLst>
        </pc:spChg>
        <pc:spChg chg="add del">
          <ac:chgData name="Евдокимова Мария" userId="e92b79ff629003f1" providerId="LiveId" clId="{82C9F06F-7FD9-4398-83D0-A76B289438A3}" dt="2023-02-19T10:26:03.343" v="971" actId="26606"/>
          <ac:spMkLst>
            <pc:docMk/>
            <pc:sldMk cId="1558642268" sldId="265"/>
            <ac:spMk id="25" creationId="{5E39A796-BE83-48B1-B33F-35C4A32AAB57}"/>
          </ac:spMkLst>
        </pc:spChg>
        <pc:spChg chg="add del">
          <ac:chgData name="Евдокимова Мария" userId="e92b79ff629003f1" providerId="LiveId" clId="{82C9F06F-7FD9-4398-83D0-A76B289438A3}" dt="2023-02-19T10:24:10.253" v="935" actId="26606"/>
          <ac:spMkLst>
            <pc:docMk/>
            <pc:sldMk cId="1558642268" sldId="265"/>
            <ac:spMk id="26" creationId="{A419ADC7-DE7C-464E-9F88-6CAB6F61BC3F}"/>
          </ac:spMkLst>
        </pc:spChg>
        <pc:spChg chg="add del">
          <ac:chgData name="Евдокимова Мария" userId="e92b79ff629003f1" providerId="LiveId" clId="{82C9F06F-7FD9-4398-83D0-A76B289438A3}" dt="2023-02-19T10:26:03.343" v="971" actId="26606"/>
          <ac:spMkLst>
            <pc:docMk/>
            <pc:sldMk cId="1558642268" sldId="265"/>
            <ac:spMk id="27" creationId="{72F84B47-E267-4194-8194-831DB7B5547F}"/>
          </ac:spMkLst>
        </pc:spChg>
        <pc:spChg chg="add del">
          <ac:chgData name="Евдокимова Мария" userId="e92b79ff629003f1" providerId="LiveId" clId="{82C9F06F-7FD9-4398-83D0-A76B289438A3}" dt="2023-02-19T10:24:12.273" v="937" actId="26606"/>
          <ac:spMkLst>
            <pc:docMk/>
            <pc:sldMk cId="1558642268" sldId="265"/>
            <ac:spMk id="28" creationId="{5E39A796-BE83-48B1-B33F-35C4A32AAB57}"/>
          </ac:spMkLst>
        </pc:spChg>
        <pc:spChg chg="add del">
          <ac:chgData name="Евдокимова Мария" userId="e92b79ff629003f1" providerId="LiveId" clId="{82C9F06F-7FD9-4398-83D0-A76B289438A3}" dt="2023-02-19T10:24:12.273" v="937" actId="26606"/>
          <ac:spMkLst>
            <pc:docMk/>
            <pc:sldMk cId="1558642268" sldId="265"/>
            <ac:spMk id="29" creationId="{72F84B47-E267-4194-8194-831DB7B5547F}"/>
          </ac:spMkLst>
        </pc:spChg>
        <pc:spChg chg="add del">
          <ac:chgData name="Евдокимова Мария" userId="e92b79ff629003f1" providerId="LiveId" clId="{82C9F06F-7FD9-4398-83D0-A76B289438A3}" dt="2023-02-19T10:24:18.023" v="939" actId="26606"/>
          <ac:spMkLst>
            <pc:docMk/>
            <pc:sldMk cId="1558642268" sldId="265"/>
            <ac:spMk id="31" creationId="{A419ADC7-DE7C-464E-9F88-6CAB6F61BC3F}"/>
          </ac:spMkLst>
        </pc:spChg>
        <pc:spChg chg="add del">
          <ac:chgData name="Евдокимова Мария" userId="e92b79ff629003f1" providerId="LiveId" clId="{82C9F06F-7FD9-4398-83D0-A76B289438A3}" dt="2023-02-19T10:26:03.341" v="970" actId="26606"/>
          <ac:spMkLst>
            <pc:docMk/>
            <pc:sldMk cId="1558642268" sldId="265"/>
            <ac:spMk id="32" creationId="{979E27D9-03C7-44E2-9FF8-15D0C8506AF7}"/>
          </ac:spMkLst>
        </pc:spChg>
        <pc:spChg chg="add del">
          <ac:chgData name="Евдокимова Мария" userId="e92b79ff629003f1" providerId="LiveId" clId="{82C9F06F-7FD9-4398-83D0-A76B289438A3}" dt="2023-02-19T10:24:22.987" v="941" actId="26606"/>
          <ac:spMkLst>
            <pc:docMk/>
            <pc:sldMk cId="1558642268" sldId="265"/>
            <ac:spMk id="33" creationId="{3EEB8ED6-9142-4A11-B029-18DDE98C4952}"/>
          </ac:spMkLst>
        </pc:spChg>
        <pc:spChg chg="add del">
          <ac:chgData name="Евдокимова Мария" userId="e92b79ff629003f1" providerId="LiveId" clId="{82C9F06F-7FD9-4398-83D0-A76B289438A3}" dt="2023-02-19T10:26:03.341" v="970" actId="26606"/>
          <ac:spMkLst>
            <pc:docMk/>
            <pc:sldMk cId="1558642268" sldId="265"/>
            <ac:spMk id="34" creationId="{EEBF1590-3B36-48EE-A89D-3B6F3CB256AB}"/>
          </ac:spMkLst>
        </pc:spChg>
        <pc:spChg chg="add del">
          <ac:chgData name="Евдокимова Мария" userId="e92b79ff629003f1" providerId="LiveId" clId="{82C9F06F-7FD9-4398-83D0-A76B289438A3}" dt="2023-02-19T10:26:03.341" v="970" actId="26606"/>
          <ac:spMkLst>
            <pc:docMk/>
            <pc:sldMk cId="1558642268" sldId="265"/>
            <ac:spMk id="36" creationId="{AC8F6C8C-AB5A-4548-942D-E3FD40ACBC49}"/>
          </ac:spMkLst>
        </pc:spChg>
        <pc:spChg chg="add del">
          <ac:chgData name="Евдокимова Мария" userId="e92b79ff629003f1" providerId="LiveId" clId="{82C9F06F-7FD9-4398-83D0-A76B289438A3}" dt="2023-02-19T10:28:35.857" v="1153" actId="26606"/>
          <ac:spMkLst>
            <pc:docMk/>
            <pc:sldMk cId="1558642268" sldId="265"/>
            <ac:spMk id="38" creationId="{D19BB8BE-1351-4D9B-B761-F84A0B5B6519}"/>
          </ac:spMkLst>
        </pc:spChg>
        <pc:spChg chg="add del">
          <ac:chgData name="Евдокимова Мария" userId="e92b79ff629003f1" providerId="LiveId" clId="{82C9F06F-7FD9-4398-83D0-A76B289438A3}" dt="2023-02-19T10:29:36.808" v="1167" actId="26606"/>
          <ac:spMkLst>
            <pc:docMk/>
            <pc:sldMk cId="1558642268" sldId="265"/>
            <ac:spMk id="43" creationId="{385E1BDC-A9B0-4A87-82E3-F3187F69A802}"/>
          </ac:spMkLst>
        </pc:spChg>
        <pc:spChg chg="add del">
          <ac:chgData name="Евдокимова Мария" userId="e92b79ff629003f1" providerId="LiveId" clId="{82C9F06F-7FD9-4398-83D0-A76B289438A3}" dt="2023-02-19T10:29:36.808" v="1167" actId="26606"/>
          <ac:spMkLst>
            <pc:docMk/>
            <pc:sldMk cId="1558642268" sldId="265"/>
            <ac:spMk id="45" creationId="{0990C621-3B8B-4820-8328-D47EF7CE823C}"/>
          </ac:spMkLst>
        </pc:spChg>
        <pc:spChg chg="add del">
          <ac:chgData name="Евдокимова Мария" userId="e92b79ff629003f1" providerId="LiveId" clId="{82C9F06F-7FD9-4398-83D0-A76B289438A3}" dt="2023-02-19T10:29:36.808" v="1167" actId="26606"/>
          <ac:spMkLst>
            <pc:docMk/>
            <pc:sldMk cId="1558642268" sldId="265"/>
            <ac:spMk id="47" creationId="{C1A2385B-1D2A-4E17-84FA-6CB7F0AAE473}"/>
          </ac:spMkLst>
        </pc:spChg>
        <pc:spChg chg="add del">
          <ac:chgData name="Евдокимова Мария" userId="e92b79ff629003f1" providerId="LiveId" clId="{82C9F06F-7FD9-4398-83D0-A76B289438A3}" dt="2023-02-19T10:29:36.808" v="1167" actId="26606"/>
          <ac:spMkLst>
            <pc:docMk/>
            <pc:sldMk cId="1558642268" sldId="265"/>
            <ac:spMk id="49" creationId="{5E791F2F-79DB-4CC0-9FA1-001E3E91E8B7}"/>
          </ac:spMkLst>
        </pc:spChg>
        <pc:spChg chg="add del">
          <ac:chgData name="Евдокимова Мария" userId="e92b79ff629003f1" providerId="LiveId" clId="{82C9F06F-7FD9-4398-83D0-A76B289438A3}" dt="2023-02-19T10:29:36.800" v="1166" actId="26606"/>
          <ac:spMkLst>
            <pc:docMk/>
            <pc:sldMk cId="1558642268" sldId="265"/>
            <ac:spMk id="54" creationId="{41AB65AE-A08D-4F43-8E53-5F1B8D842438}"/>
          </ac:spMkLst>
        </pc:spChg>
        <pc:spChg chg="add del">
          <ac:chgData name="Евдокимова Мария" userId="e92b79ff629003f1" providerId="LiveId" clId="{82C9F06F-7FD9-4398-83D0-A76B289438A3}" dt="2023-02-19T19:25:05.712" v="4682"/>
          <ac:spMkLst>
            <pc:docMk/>
            <pc:sldMk cId="1558642268" sldId="265"/>
            <ac:spMk id="56" creationId="{8761DDFE-071F-4200-B0AA-394476C2D2D6}"/>
          </ac:spMkLst>
        </pc:spChg>
        <pc:grpChg chg="add del">
          <ac:chgData name="Евдокимова Мария" userId="e92b79ff629003f1" providerId="LiveId" clId="{82C9F06F-7FD9-4398-83D0-A76B289438A3}" dt="2023-02-19T10:24:05.337" v="931" actId="26606"/>
          <ac:grpSpMkLst>
            <pc:docMk/>
            <pc:sldMk cId="1558642268" sldId="265"/>
            <ac:grpSpMk id="19" creationId="{1DE889C7-FAD6-4397-98E2-05D503484459}"/>
          </ac:grpSpMkLst>
        </pc:grpChg>
        <pc:picChg chg="add del mod">
          <ac:chgData name="Евдокимова Мария" userId="e92b79ff629003f1" providerId="LiveId" clId="{82C9F06F-7FD9-4398-83D0-A76B289438A3}" dt="2023-02-19T10:24:24.032" v="943" actId="22"/>
          <ac:picMkLst>
            <pc:docMk/>
            <pc:sldMk cId="1558642268" sldId="265"/>
            <ac:picMk id="5" creationId="{9A21AC41-F203-4CCE-814D-C5DC20E71F55}"/>
          </ac:picMkLst>
        </pc:picChg>
        <pc:picChg chg="add del mod ord">
          <ac:chgData name="Евдокимова Мария" userId="e92b79ff629003f1" providerId="LiveId" clId="{82C9F06F-7FD9-4398-83D0-A76B289438A3}" dt="2023-02-19T10:29:19.035" v="1160" actId="478"/>
          <ac:picMkLst>
            <pc:docMk/>
            <pc:sldMk cId="1558642268" sldId="265"/>
            <ac:picMk id="7" creationId="{75EA7A0C-4C0C-0401-03D7-9E8543250FAB}"/>
          </ac:picMkLst>
        </pc:picChg>
        <pc:picChg chg="add mod ord">
          <ac:chgData name="Евдокимова Мария" userId="e92b79ff629003f1" providerId="LiveId" clId="{82C9F06F-7FD9-4398-83D0-A76B289438A3}" dt="2023-02-19T10:30:07.148" v="1175" actId="14100"/>
          <ac:picMkLst>
            <pc:docMk/>
            <pc:sldMk cId="1558642268" sldId="265"/>
            <ac:picMk id="22" creationId="{A839EEF0-2443-875B-CAA9-AB7EB12682BF}"/>
          </ac:picMkLst>
        </pc:picChg>
        <pc:picChg chg="add mod">
          <ac:chgData name="Евдокимова Мария" userId="e92b79ff629003f1" providerId="LiveId" clId="{82C9F06F-7FD9-4398-83D0-A76B289438A3}" dt="2023-02-19T10:30:10.450" v="1176" actId="14100"/>
          <ac:picMkLst>
            <pc:docMk/>
            <pc:sldMk cId="1558642268" sldId="265"/>
            <ac:picMk id="35" creationId="{FC4449FA-64AB-D96A-CA25-86DB098A8CF5}"/>
          </ac:picMkLst>
        </pc:picChg>
      </pc:sldChg>
      <pc:sldChg chg="addSp delSp modSp new mod setBg">
        <pc:chgData name="Евдокимова Мария" userId="e92b79ff629003f1" providerId="LiveId" clId="{82C9F06F-7FD9-4398-83D0-A76B289438A3}" dt="2023-02-19T18:46:31.394" v="4119" actId="14100"/>
        <pc:sldMkLst>
          <pc:docMk/>
          <pc:sldMk cId="3309932293" sldId="266"/>
        </pc:sldMkLst>
        <pc:spChg chg="del mod">
          <ac:chgData name="Евдокимова Мария" userId="e92b79ff629003f1" providerId="LiveId" clId="{82C9F06F-7FD9-4398-83D0-A76B289438A3}" dt="2023-02-19T11:35:09.844" v="1469" actId="478"/>
          <ac:spMkLst>
            <pc:docMk/>
            <pc:sldMk cId="3309932293" sldId="266"/>
            <ac:spMk id="2" creationId="{49C06D09-AEA4-6D5C-BDD0-E855CCD78927}"/>
          </ac:spMkLst>
        </pc:spChg>
        <pc:spChg chg="del mod">
          <ac:chgData name="Евдокимова Мария" userId="e92b79ff629003f1" providerId="LiveId" clId="{82C9F06F-7FD9-4398-83D0-A76B289438A3}" dt="2023-02-19T18:46:08.401" v="4116" actId="478"/>
          <ac:spMkLst>
            <pc:docMk/>
            <pc:sldMk cId="3309932293" sldId="266"/>
            <ac:spMk id="3" creationId="{6A1249AD-0E07-16B6-2AE5-D1AFCE76EAB8}"/>
          </ac:spMkLst>
        </pc:spChg>
        <pc:spChg chg="add mod">
          <ac:chgData name="Евдокимова Мария" userId="e92b79ff629003f1" providerId="LiveId" clId="{82C9F06F-7FD9-4398-83D0-A76B289438A3}" dt="2023-02-19T18:46:31.394" v="4119" actId="14100"/>
          <ac:spMkLst>
            <pc:docMk/>
            <pc:sldMk cId="3309932293" sldId="266"/>
            <ac:spMk id="4" creationId="{6C71D194-36C1-24ED-3186-38FEC447B9AC}"/>
          </ac:spMkLst>
        </pc:spChg>
        <pc:spChg chg="add del mod">
          <ac:chgData name="Евдокимова Мария" userId="e92b79ff629003f1" providerId="LiveId" clId="{82C9F06F-7FD9-4398-83D0-A76B289438A3}" dt="2023-02-19T11:35:12.850" v="1470" actId="478"/>
          <ac:spMkLst>
            <pc:docMk/>
            <pc:sldMk cId="3309932293" sldId="266"/>
            <ac:spMk id="5" creationId="{35CD3019-DA2C-E70D-EC10-A8300B579E52}"/>
          </ac:spMkLst>
        </pc:spChg>
        <pc:spChg chg="add del mod">
          <ac:chgData name="Евдокимова Мария" userId="e92b79ff629003f1" providerId="LiveId" clId="{82C9F06F-7FD9-4398-83D0-A76B289438A3}" dt="2023-02-19T18:46:10.545" v="4117" actId="478"/>
          <ac:spMkLst>
            <pc:docMk/>
            <pc:sldMk cId="3309932293" sldId="266"/>
            <ac:spMk id="6" creationId="{3729445D-EA48-3532-41DF-0160EAE55AE7}"/>
          </ac:spMkLst>
        </pc:spChg>
        <pc:spChg chg="add del">
          <ac:chgData name="Евдокимова Мария" userId="e92b79ff629003f1" providerId="LiveId" clId="{82C9F06F-7FD9-4398-83D0-A76B289438A3}" dt="2023-02-19T11:48:50.816" v="1524" actId="26606"/>
          <ac:spMkLst>
            <pc:docMk/>
            <pc:sldMk cId="3309932293" sldId="266"/>
            <ac:spMk id="17" creationId="{0550F5B9-399F-4FAD-AE6C-ED65F9A43A74}"/>
          </ac:spMkLst>
        </pc:spChg>
        <pc:spChg chg="add del">
          <ac:chgData name="Евдокимова Мария" userId="e92b79ff629003f1" providerId="LiveId" clId="{82C9F06F-7FD9-4398-83D0-A76B289438A3}" dt="2023-02-19T11:48:50.816" v="1524" actId="26606"/>
          <ac:spMkLst>
            <pc:docMk/>
            <pc:sldMk cId="3309932293" sldId="266"/>
            <ac:spMk id="19" creationId="{C062E60F-5CD4-4268-8359-8076634680E5}"/>
          </ac:spMkLst>
        </pc:spChg>
        <pc:spChg chg="add del">
          <ac:chgData name="Евдокимова Мария" userId="e92b79ff629003f1" providerId="LiveId" clId="{82C9F06F-7FD9-4398-83D0-A76B289438A3}" dt="2023-02-19T11:48:50.816" v="1524" actId="26606"/>
          <ac:spMkLst>
            <pc:docMk/>
            <pc:sldMk cId="3309932293" sldId="266"/>
            <ac:spMk id="21" creationId="{BB341EC3-1810-4D33-BA3F-E2D0AA0ECFB6}"/>
          </ac:spMkLst>
        </pc:spChg>
        <pc:spChg chg="add del">
          <ac:chgData name="Евдокимова Мария" userId="e92b79ff629003f1" providerId="LiveId" clId="{82C9F06F-7FD9-4398-83D0-A76B289438A3}" dt="2023-02-19T11:48:50.816" v="1524" actId="26606"/>
          <ac:spMkLst>
            <pc:docMk/>
            <pc:sldMk cId="3309932293" sldId="266"/>
            <ac:spMk id="23" creationId="{10127CDE-2B99-47A8-BB3C-7D17519105E0}"/>
          </ac:spMkLst>
        </pc:spChg>
        <pc:picChg chg="add mod ord">
          <ac:chgData name="Евдокимова Мария" userId="e92b79ff629003f1" providerId="LiveId" clId="{82C9F06F-7FD9-4398-83D0-A76B289438A3}" dt="2023-02-19T11:48:50.816" v="1524" actId="26606"/>
          <ac:picMkLst>
            <pc:docMk/>
            <pc:sldMk cId="3309932293" sldId="266"/>
            <ac:picMk id="8" creationId="{D5E2F3CE-F946-9345-4C85-3F0B5212A3D0}"/>
          </ac:picMkLst>
        </pc:picChg>
        <pc:picChg chg="add mod">
          <ac:chgData name="Евдокимова Мария" userId="e92b79ff629003f1" providerId="LiveId" clId="{82C9F06F-7FD9-4398-83D0-A76B289438A3}" dt="2023-02-19T11:48:50.816" v="1524" actId="26606"/>
          <ac:picMkLst>
            <pc:docMk/>
            <pc:sldMk cId="3309932293" sldId="266"/>
            <ac:picMk id="10" creationId="{B724F51D-4018-8D08-E624-0E1E3EC8C8BF}"/>
          </ac:picMkLst>
        </pc:picChg>
        <pc:picChg chg="add mod modCrop">
          <ac:chgData name="Евдокимова Мария" userId="e92b79ff629003f1" providerId="LiveId" clId="{82C9F06F-7FD9-4398-83D0-A76B289438A3}" dt="2023-02-19T11:48:53.871" v="1525" actId="1076"/>
          <ac:picMkLst>
            <pc:docMk/>
            <pc:sldMk cId="3309932293" sldId="266"/>
            <ac:picMk id="12" creationId="{52F91197-7E77-0E13-0797-E3228EA0A772}"/>
          </ac:picMkLst>
        </pc:picChg>
        <pc:inkChg chg="add del">
          <ac:chgData name="Евдокимова Мария" userId="e92b79ff629003f1" providerId="LiveId" clId="{82C9F06F-7FD9-4398-83D0-A76B289438A3}" dt="2023-02-19T11:37:24.132" v="1491" actId="9405"/>
          <ac:inkMkLst>
            <pc:docMk/>
            <pc:sldMk cId="3309932293" sldId="266"/>
            <ac:inkMk id="6" creationId="{8E2CD189-62DC-3D7C-681B-44AC6DD16270}"/>
          </ac:inkMkLst>
        </pc:inkChg>
      </pc:sldChg>
      <pc:sldChg chg="addSp delSp modSp new mod ord setBg delDesignElem">
        <pc:chgData name="Евдокимова Мария" userId="e92b79ff629003f1" providerId="LiveId" clId="{82C9F06F-7FD9-4398-83D0-A76B289438A3}" dt="2023-02-19T19:25:05.712" v="4682"/>
        <pc:sldMkLst>
          <pc:docMk/>
          <pc:sldMk cId="2936898289" sldId="267"/>
        </pc:sldMkLst>
        <pc:spChg chg="del mod">
          <ac:chgData name="Евдокимова Мария" userId="e92b79ff629003f1" providerId="LiveId" clId="{82C9F06F-7FD9-4398-83D0-A76B289438A3}" dt="2023-02-19T10:41:33.051" v="1211" actId="478"/>
          <ac:spMkLst>
            <pc:docMk/>
            <pc:sldMk cId="2936898289" sldId="267"/>
            <ac:spMk id="2" creationId="{258257AC-445E-59B5-45B9-380FDC7C89F4}"/>
          </ac:spMkLst>
        </pc:spChg>
        <pc:spChg chg="add mod">
          <ac:chgData name="Евдокимова Мария" userId="e92b79ff629003f1" providerId="LiveId" clId="{82C9F06F-7FD9-4398-83D0-A76B289438A3}" dt="2023-02-19T18:42:53.660" v="3895" actId="255"/>
          <ac:spMkLst>
            <pc:docMk/>
            <pc:sldMk cId="2936898289" sldId="267"/>
            <ac:spMk id="2" creationId="{7755D699-07FC-FFA3-05E5-B81E1C6F58A9}"/>
          </ac:spMkLst>
        </pc:spChg>
        <pc:spChg chg="del mod ord">
          <ac:chgData name="Евдокимова Мария" userId="e92b79ff629003f1" providerId="LiveId" clId="{82C9F06F-7FD9-4398-83D0-A76B289438A3}" dt="2023-02-19T18:41:08.102" v="3872" actId="478"/>
          <ac:spMkLst>
            <pc:docMk/>
            <pc:sldMk cId="2936898289" sldId="267"/>
            <ac:spMk id="3" creationId="{AABA894E-C4D9-21E7-AD41-15058075EB30}"/>
          </ac:spMkLst>
        </pc:spChg>
        <pc:spChg chg="add del mod">
          <ac:chgData name="Евдокимова Мария" userId="e92b79ff629003f1" providerId="LiveId" clId="{82C9F06F-7FD9-4398-83D0-A76B289438A3}" dt="2023-02-19T10:41:34.887" v="1213" actId="478"/>
          <ac:spMkLst>
            <pc:docMk/>
            <pc:sldMk cId="2936898289" sldId="267"/>
            <ac:spMk id="5" creationId="{59A99F08-AA9D-E0A4-AC99-50D727864E37}"/>
          </ac:spMkLst>
        </pc:spChg>
        <pc:spChg chg="add del mod">
          <ac:chgData name="Евдокимова Мария" userId="e92b79ff629003f1" providerId="LiveId" clId="{82C9F06F-7FD9-4398-83D0-A76B289438A3}" dt="2023-02-19T18:41:10.461" v="3873" actId="478"/>
          <ac:spMkLst>
            <pc:docMk/>
            <pc:sldMk cId="2936898289" sldId="267"/>
            <ac:spMk id="5" creationId="{BC30D96D-F599-C4A5-551E-6129F8A30BFC}"/>
          </ac:spMkLst>
        </pc:spChg>
        <pc:spChg chg="add del">
          <ac:chgData name="Евдокимова Мария" userId="e92b79ff629003f1" providerId="LiveId" clId="{82C9F06F-7FD9-4398-83D0-A76B289438A3}" dt="2023-02-19T10:45:33.437" v="1226" actId="26606"/>
          <ac:spMkLst>
            <pc:docMk/>
            <pc:sldMk cId="2936898289" sldId="267"/>
            <ac:spMk id="14" creationId="{2B566528-1B12-4246-9431-5C2D7D081168}"/>
          </ac:spMkLst>
        </pc:spChg>
        <pc:spChg chg="add del">
          <ac:chgData name="Евдокимова Мария" userId="e92b79ff629003f1" providerId="LiveId" clId="{82C9F06F-7FD9-4398-83D0-A76B289438A3}" dt="2023-02-19T10:45:34.870" v="1228" actId="26606"/>
          <ac:spMkLst>
            <pc:docMk/>
            <pc:sldMk cId="2936898289" sldId="267"/>
            <ac:spMk id="24" creationId="{5AAE9118-0436-4488-AC4A-C14DF6A7B6B1}"/>
          </ac:spMkLst>
        </pc:spChg>
        <pc:spChg chg="add del">
          <ac:chgData name="Евдокимова Мария" userId="e92b79ff629003f1" providerId="LiveId" clId="{82C9F06F-7FD9-4398-83D0-A76B289438A3}" dt="2023-02-19T10:45:34.870" v="1228" actId="26606"/>
          <ac:spMkLst>
            <pc:docMk/>
            <pc:sldMk cId="2936898289" sldId="267"/>
            <ac:spMk id="25" creationId="{1B10F861-B8F1-49C7-BD58-EAB20CEE7F93}"/>
          </ac:spMkLst>
        </pc:spChg>
        <pc:spChg chg="add del">
          <ac:chgData name="Евдокимова Мария" userId="e92b79ff629003f1" providerId="LiveId" clId="{82C9F06F-7FD9-4398-83D0-A76B289438A3}" dt="2023-02-19T10:45:34.870" v="1228" actId="26606"/>
          <ac:spMkLst>
            <pc:docMk/>
            <pc:sldMk cId="2936898289" sldId="267"/>
            <ac:spMk id="26" creationId="{61F6E425-22AB-4DA2-8FAC-58ADB58EF6C3}"/>
          </ac:spMkLst>
        </pc:spChg>
        <pc:spChg chg="add del">
          <ac:chgData name="Евдокимова Мария" userId="e92b79ff629003f1" providerId="LiveId" clId="{82C9F06F-7FD9-4398-83D0-A76B289438A3}" dt="2023-02-19T10:45:35.732" v="1230" actId="26606"/>
          <ac:spMkLst>
            <pc:docMk/>
            <pc:sldMk cId="2936898289" sldId="267"/>
            <ac:spMk id="28" creationId="{23CBEF12-C9B8-466E-A7FE-B00B9ADF4303}"/>
          </ac:spMkLst>
        </pc:spChg>
        <pc:spChg chg="add del">
          <ac:chgData name="Евдокимова Мария" userId="e92b79ff629003f1" providerId="LiveId" clId="{82C9F06F-7FD9-4398-83D0-A76B289438A3}" dt="2023-02-19T10:45:38.344" v="1232" actId="26606"/>
          <ac:spMkLst>
            <pc:docMk/>
            <pc:sldMk cId="2936898289" sldId="267"/>
            <ac:spMk id="30" creationId="{D8C7B66D-8C78-480F-A98B-3F195E65A5D7}"/>
          </ac:spMkLst>
        </pc:spChg>
        <pc:spChg chg="add del">
          <ac:chgData name="Евдокимова Мария" userId="e92b79ff629003f1" providerId="LiveId" clId="{82C9F06F-7FD9-4398-83D0-A76B289438A3}" dt="2023-02-19T19:25:05.712" v="4682"/>
          <ac:spMkLst>
            <pc:docMk/>
            <pc:sldMk cId="2936898289" sldId="267"/>
            <ac:spMk id="32" creationId="{8761DDFE-071F-4200-B0AA-394476C2D2D6}"/>
          </ac:spMkLst>
        </pc:spChg>
        <pc:grpChg chg="add del">
          <ac:chgData name="Евдокимова Мария" userId="e92b79ff629003f1" providerId="LiveId" clId="{82C9F06F-7FD9-4398-83D0-A76B289438A3}" dt="2023-02-19T10:45:33.437" v="1226" actId="26606"/>
          <ac:grpSpMkLst>
            <pc:docMk/>
            <pc:sldMk cId="2936898289" sldId="267"/>
            <ac:grpSpMk id="16" creationId="{287F69AB-2350-44E3-9076-00265B93F313}"/>
          </ac:grpSpMkLst>
        </pc:grpChg>
        <pc:grpChg chg="add del">
          <ac:chgData name="Евдокимова Мария" userId="e92b79ff629003f1" providerId="LiveId" clId="{82C9F06F-7FD9-4398-83D0-A76B289438A3}" dt="2023-02-19T10:45:33.437" v="1226" actId="26606"/>
          <ac:grpSpMkLst>
            <pc:docMk/>
            <pc:sldMk cId="2936898289" sldId="267"/>
            <ac:grpSpMk id="20" creationId="{3EA7D759-6BEF-4CBD-A325-BCFA77832B3F}"/>
          </ac:grpSpMkLst>
        </pc:grpChg>
        <pc:picChg chg="add mod ord">
          <ac:chgData name="Евдокимова Мария" userId="e92b79ff629003f1" providerId="LiveId" clId="{82C9F06F-7FD9-4398-83D0-A76B289438A3}" dt="2023-02-19T10:59:39.732" v="1251" actId="1076"/>
          <ac:picMkLst>
            <pc:docMk/>
            <pc:sldMk cId="2936898289" sldId="267"/>
            <ac:picMk id="7" creationId="{7D73822C-DB98-FD16-8527-23483BB5237C}"/>
          </ac:picMkLst>
        </pc:picChg>
        <pc:picChg chg="add mod">
          <ac:chgData name="Евдокимова Мария" userId="e92b79ff629003f1" providerId="LiveId" clId="{82C9F06F-7FD9-4398-83D0-A76B289438A3}" dt="2023-02-19T10:59:44.226" v="1253" actId="14100"/>
          <ac:picMkLst>
            <pc:docMk/>
            <pc:sldMk cId="2936898289" sldId="267"/>
            <ac:picMk id="9" creationId="{9E37F121-EB42-9A26-CC0B-418E6B16702A}"/>
          </ac:picMkLst>
        </pc:picChg>
      </pc:sldChg>
      <pc:sldChg chg="addSp delSp modSp new mod">
        <pc:chgData name="Евдокимова Мария" userId="e92b79ff629003f1" providerId="LiveId" clId="{82C9F06F-7FD9-4398-83D0-A76B289438A3}" dt="2023-02-19T18:42:48.675" v="3894" actId="255"/>
        <pc:sldMkLst>
          <pc:docMk/>
          <pc:sldMk cId="3410751477" sldId="268"/>
        </pc:sldMkLst>
        <pc:spChg chg="del">
          <ac:chgData name="Евдокимова Мария" userId="e92b79ff629003f1" providerId="LiveId" clId="{82C9F06F-7FD9-4398-83D0-A76B289438A3}" dt="2023-02-19T11:04:34.345" v="1266" actId="478"/>
          <ac:spMkLst>
            <pc:docMk/>
            <pc:sldMk cId="3410751477" sldId="268"/>
            <ac:spMk id="2" creationId="{0930145B-1501-775E-0463-596161979B89}"/>
          </ac:spMkLst>
        </pc:spChg>
        <pc:spChg chg="add mod">
          <ac:chgData name="Евдокимова Мария" userId="e92b79ff629003f1" providerId="LiveId" clId="{82C9F06F-7FD9-4398-83D0-A76B289438A3}" dt="2023-02-19T18:42:48.675" v="3894" actId="255"/>
          <ac:spMkLst>
            <pc:docMk/>
            <pc:sldMk cId="3410751477" sldId="268"/>
            <ac:spMk id="2" creationId="{11C86796-8328-8756-33E1-BAA379401A1D}"/>
          </ac:spMkLst>
        </pc:spChg>
        <pc:spChg chg="del mod">
          <ac:chgData name="Евдокимова Мария" userId="e92b79ff629003f1" providerId="LiveId" clId="{82C9F06F-7FD9-4398-83D0-A76B289438A3}" dt="2023-02-19T18:41:48.650" v="3886" actId="478"/>
          <ac:spMkLst>
            <pc:docMk/>
            <pc:sldMk cId="3410751477" sldId="268"/>
            <ac:spMk id="3" creationId="{578D39A3-4FCD-5CB4-94DB-7C336B25D7AE}"/>
          </ac:spMkLst>
        </pc:spChg>
        <pc:spChg chg="add del mod">
          <ac:chgData name="Евдокимова Мария" userId="e92b79ff629003f1" providerId="LiveId" clId="{82C9F06F-7FD9-4398-83D0-A76B289438A3}" dt="2023-02-19T18:41:55.077" v="3887" actId="478"/>
          <ac:spMkLst>
            <pc:docMk/>
            <pc:sldMk cId="3410751477" sldId="268"/>
            <ac:spMk id="6" creationId="{972C76BD-6129-6E9D-6E3B-829819271EDA}"/>
          </ac:spMkLst>
        </pc:spChg>
        <pc:spChg chg="add mod">
          <ac:chgData name="Евдокимова Мария" userId="e92b79ff629003f1" providerId="LiveId" clId="{82C9F06F-7FD9-4398-83D0-A76B289438A3}" dt="2023-02-19T11:17:54.002" v="1381" actId="1076"/>
          <ac:spMkLst>
            <pc:docMk/>
            <pc:sldMk cId="3410751477" sldId="268"/>
            <ac:spMk id="13" creationId="{5BF4C0FA-7F2C-4A31-149D-69364836B6F7}"/>
          </ac:spMkLst>
        </pc:spChg>
        <pc:picChg chg="add mod">
          <ac:chgData name="Евдокимова Мария" userId="e92b79ff629003f1" providerId="LiveId" clId="{82C9F06F-7FD9-4398-83D0-A76B289438A3}" dt="2023-02-19T11:16:04.255" v="1309" actId="14100"/>
          <ac:picMkLst>
            <pc:docMk/>
            <pc:sldMk cId="3410751477" sldId="268"/>
            <ac:picMk id="5" creationId="{898A706D-F617-E9EF-834B-DF2528AAC6B6}"/>
          </ac:picMkLst>
        </pc:picChg>
        <pc:picChg chg="add del mod modCrop">
          <ac:chgData name="Евдокимова Мария" userId="e92b79ff629003f1" providerId="LiveId" clId="{82C9F06F-7FD9-4398-83D0-A76B289438A3}" dt="2023-02-19T11:12:42.375" v="1280" actId="478"/>
          <ac:picMkLst>
            <pc:docMk/>
            <pc:sldMk cId="3410751477" sldId="268"/>
            <ac:picMk id="7" creationId="{920294C1-B06B-A363-808A-7BB7F926F3A0}"/>
          </ac:picMkLst>
        </pc:picChg>
        <pc:picChg chg="add mod modCrop">
          <ac:chgData name="Евдокимова Мария" userId="e92b79ff629003f1" providerId="LiveId" clId="{82C9F06F-7FD9-4398-83D0-A76B289438A3}" dt="2023-02-19T11:16:37.230" v="1315" actId="732"/>
          <ac:picMkLst>
            <pc:docMk/>
            <pc:sldMk cId="3410751477" sldId="268"/>
            <ac:picMk id="9" creationId="{4E173BBA-8BFA-4BEB-2D5C-694D5A8A7B75}"/>
          </ac:picMkLst>
        </pc:picChg>
        <pc:picChg chg="add mod modCrop">
          <ac:chgData name="Евдокимова Мария" userId="e92b79ff629003f1" providerId="LiveId" clId="{82C9F06F-7FD9-4398-83D0-A76B289438A3}" dt="2023-02-19T11:17:05.215" v="1337" actId="1038"/>
          <ac:picMkLst>
            <pc:docMk/>
            <pc:sldMk cId="3410751477" sldId="268"/>
            <ac:picMk id="10" creationId="{31528BE9-A829-CDFA-DE4C-5874B50CEC83}"/>
          </ac:picMkLst>
        </pc:picChg>
        <pc:picChg chg="add mod modCrop">
          <ac:chgData name="Евдокимова Мария" userId="e92b79ff629003f1" providerId="LiveId" clId="{82C9F06F-7FD9-4398-83D0-A76B289438A3}" dt="2023-02-19T11:17:08.559" v="1339" actId="1036"/>
          <ac:picMkLst>
            <pc:docMk/>
            <pc:sldMk cId="3410751477" sldId="268"/>
            <ac:picMk id="11" creationId="{CEC3F842-9E4B-6BCB-37AA-823C8B8F3F3D}"/>
          </ac:picMkLst>
        </pc:picChg>
        <pc:picChg chg="add mod modCrop">
          <ac:chgData name="Евдокимова Мария" userId="e92b79ff629003f1" providerId="LiveId" clId="{82C9F06F-7FD9-4398-83D0-A76B289438A3}" dt="2023-02-19T11:16:44.241" v="1316" actId="1076"/>
          <ac:picMkLst>
            <pc:docMk/>
            <pc:sldMk cId="3410751477" sldId="268"/>
            <ac:picMk id="12" creationId="{76AE8F39-132E-757F-EADD-082BF5BBD8FF}"/>
          </ac:picMkLst>
        </pc:picChg>
      </pc:sldChg>
      <pc:sldChg chg="addSp delSp modSp new mod setBg">
        <pc:chgData name="Евдокимова Мария" userId="e92b79ff629003f1" providerId="LiveId" clId="{82C9F06F-7FD9-4398-83D0-A76B289438A3}" dt="2023-02-19T18:45:40.087" v="4065" actId="1076"/>
        <pc:sldMkLst>
          <pc:docMk/>
          <pc:sldMk cId="3756727497" sldId="269"/>
        </pc:sldMkLst>
        <pc:spChg chg="del">
          <ac:chgData name="Евдокимова Мария" userId="e92b79ff629003f1" providerId="LiveId" clId="{82C9F06F-7FD9-4398-83D0-A76B289438A3}" dt="2023-02-19T11:18:05.565" v="1383" actId="478"/>
          <ac:spMkLst>
            <pc:docMk/>
            <pc:sldMk cId="3756727497" sldId="269"/>
            <ac:spMk id="2" creationId="{B641A38C-C5B0-F263-45DA-740002751AB3}"/>
          </ac:spMkLst>
        </pc:spChg>
        <pc:spChg chg="del mod ord">
          <ac:chgData name="Евдокимова Мария" userId="e92b79ff629003f1" providerId="LiveId" clId="{82C9F06F-7FD9-4398-83D0-A76B289438A3}" dt="2023-02-19T18:45:34.804" v="4063" actId="478"/>
          <ac:spMkLst>
            <pc:docMk/>
            <pc:sldMk cId="3756727497" sldId="269"/>
            <ac:spMk id="3" creationId="{BA7EDDBB-075A-DE2F-0051-F77773325EB2}"/>
          </ac:spMkLst>
        </pc:spChg>
        <pc:spChg chg="add del">
          <ac:chgData name="Евдокимова Мария" userId="e92b79ff629003f1" providerId="LiveId" clId="{82C9F06F-7FD9-4398-83D0-A76B289438A3}" dt="2023-02-19T18:44:18.544" v="3976" actId="22"/>
          <ac:spMkLst>
            <pc:docMk/>
            <pc:sldMk cId="3756727497" sldId="269"/>
            <ac:spMk id="4" creationId="{C3303052-31ED-58E8-5937-7F10A8E84FDA}"/>
          </ac:spMkLst>
        </pc:spChg>
        <pc:spChg chg="add mod">
          <ac:chgData name="Евдокимова Мария" userId="e92b79ff629003f1" providerId="LiveId" clId="{82C9F06F-7FD9-4398-83D0-A76B289438A3}" dt="2023-02-19T18:45:40.087" v="4065" actId="1076"/>
          <ac:spMkLst>
            <pc:docMk/>
            <pc:sldMk cId="3756727497" sldId="269"/>
            <ac:spMk id="6" creationId="{126560D0-4194-20DF-F0B7-7175448B05E0}"/>
          </ac:spMkLst>
        </pc:spChg>
        <pc:spChg chg="add del mod">
          <ac:chgData name="Евдокимова Мария" userId="e92b79ff629003f1" providerId="LiveId" clId="{82C9F06F-7FD9-4398-83D0-A76B289438A3}" dt="2023-02-19T18:45:36.495" v="4064" actId="478"/>
          <ac:spMkLst>
            <pc:docMk/>
            <pc:sldMk cId="3756727497" sldId="269"/>
            <ac:spMk id="10" creationId="{6F2D9A5B-79DF-89C7-E3A3-17B68302B934}"/>
          </ac:spMkLst>
        </pc:spChg>
        <pc:spChg chg="add del">
          <ac:chgData name="Евдокимова Мария" userId="e92b79ff629003f1" providerId="LiveId" clId="{82C9F06F-7FD9-4398-83D0-A76B289438A3}" dt="2023-02-19T11:34:01.685" v="1431" actId="26606"/>
          <ac:spMkLst>
            <pc:docMk/>
            <pc:sldMk cId="3756727497" sldId="269"/>
            <ac:spMk id="14" creationId="{69D47016-023F-44BD-981C-50E7A10A6609}"/>
          </ac:spMkLst>
        </pc:spChg>
        <pc:spChg chg="add del">
          <ac:chgData name="Евдокимова Мария" userId="e92b79ff629003f1" providerId="LiveId" clId="{82C9F06F-7FD9-4398-83D0-A76B289438A3}" dt="2023-02-19T11:34:01.685" v="1431" actId="26606"/>
          <ac:spMkLst>
            <pc:docMk/>
            <pc:sldMk cId="3756727497" sldId="269"/>
            <ac:spMk id="16" creationId="{6D8B37B0-0682-433E-BC8D-498C04ABD9A7}"/>
          </ac:spMkLst>
        </pc:spChg>
        <pc:spChg chg="add del">
          <ac:chgData name="Евдокимова Мария" userId="e92b79ff629003f1" providerId="LiveId" clId="{82C9F06F-7FD9-4398-83D0-A76B289438A3}" dt="2023-02-19T11:34:02.837" v="1433" actId="26606"/>
          <ac:spMkLst>
            <pc:docMk/>
            <pc:sldMk cId="3756727497" sldId="269"/>
            <ac:spMk id="18" creationId="{C1A2385B-1D2A-4E17-84FA-6CB7F0AAE473}"/>
          </ac:spMkLst>
        </pc:spChg>
        <pc:spChg chg="add del">
          <ac:chgData name="Евдокимова Мария" userId="e92b79ff629003f1" providerId="LiveId" clId="{82C9F06F-7FD9-4398-83D0-A76B289438A3}" dt="2023-02-19T11:34:02.837" v="1433" actId="26606"/>
          <ac:spMkLst>
            <pc:docMk/>
            <pc:sldMk cId="3756727497" sldId="269"/>
            <ac:spMk id="19" creationId="{385E1BDC-A9B0-4A87-82E3-F3187F69A802}"/>
          </ac:spMkLst>
        </pc:spChg>
        <pc:spChg chg="add del">
          <ac:chgData name="Евдокимова Мария" userId="e92b79ff629003f1" providerId="LiveId" clId="{82C9F06F-7FD9-4398-83D0-A76B289438A3}" dt="2023-02-19T11:34:02.837" v="1433" actId="26606"/>
          <ac:spMkLst>
            <pc:docMk/>
            <pc:sldMk cId="3756727497" sldId="269"/>
            <ac:spMk id="20" creationId="{5E791F2F-79DB-4CC0-9FA1-001E3E91E8B7}"/>
          </ac:spMkLst>
        </pc:spChg>
        <pc:spChg chg="add del">
          <ac:chgData name="Евдокимова Мария" userId="e92b79ff629003f1" providerId="LiveId" clId="{82C9F06F-7FD9-4398-83D0-A76B289438A3}" dt="2023-02-19T11:34:02.837" v="1433" actId="26606"/>
          <ac:spMkLst>
            <pc:docMk/>
            <pc:sldMk cId="3756727497" sldId="269"/>
            <ac:spMk id="21" creationId="{0990C621-3B8B-4820-8328-D47EF7CE823C}"/>
          </ac:spMkLst>
        </pc:spChg>
        <pc:spChg chg="add del">
          <ac:chgData name="Евдокимова Мария" userId="e92b79ff629003f1" providerId="LiveId" clId="{82C9F06F-7FD9-4398-83D0-A76B289438A3}" dt="2023-02-19T11:34:04.300" v="1435" actId="26606"/>
          <ac:spMkLst>
            <pc:docMk/>
            <pc:sldMk cId="3756727497" sldId="269"/>
            <ac:spMk id="23" creationId="{2B566528-1B12-4246-9431-5C2D7D081168}"/>
          </ac:spMkLst>
        </pc:spChg>
        <pc:spChg chg="add del">
          <ac:chgData name="Евдокимова Мария" userId="e92b79ff629003f1" providerId="LiveId" clId="{82C9F06F-7FD9-4398-83D0-A76B289438A3}" dt="2023-02-19T11:34:07.398" v="1437" actId="26606"/>
          <ac:spMkLst>
            <pc:docMk/>
            <pc:sldMk cId="3756727497" sldId="269"/>
            <ac:spMk id="29" creationId="{5AAE9118-0436-4488-AC4A-C14DF6A7B6B1}"/>
          </ac:spMkLst>
        </pc:spChg>
        <pc:spChg chg="add del">
          <ac:chgData name="Евдокимова Мария" userId="e92b79ff629003f1" providerId="LiveId" clId="{82C9F06F-7FD9-4398-83D0-A76B289438A3}" dt="2023-02-19T11:34:07.398" v="1437" actId="26606"/>
          <ac:spMkLst>
            <pc:docMk/>
            <pc:sldMk cId="3756727497" sldId="269"/>
            <ac:spMk id="30" creationId="{1B9CAF73-92E0-421B-9CBB-6CAF38509B17}"/>
          </ac:spMkLst>
        </pc:spChg>
        <pc:spChg chg="add del">
          <ac:chgData name="Евдокимова Мария" userId="e92b79ff629003f1" providerId="LiveId" clId="{82C9F06F-7FD9-4398-83D0-A76B289438A3}" dt="2023-02-19T11:34:07.398" v="1437" actId="26606"/>
          <ac:spMkLst>
            <pc:docMk/>
            <pc:sldMk cId="3756727497" sldId="269"/>
            <ac:spMk id="31" creationId="{A6705D2C-3D75-4306-94DF-E75EE9F2DAA9}"/>
          </ac:spMkLst>
        </pc:spChg>
        <pc:spChg chg="add del">
          <ac:chgData name="Евдокимова Мария" userId="e92b79ff629003f1" providerId="LiveId" clId="{82C9F06F-7FD9-4398-83D0-A76B289438A3}" dt="2023-02-19T11:34:14.327" v="1439" actId="26606"/>
          <ac:spMkLst>
            <pc:docMk/>
            <pc:sldMk cId="3756727497" sldId="269"/>
            <ac:spMk id="33" creationId="{99F1FFA9-D672-408C-9220-ADEEC6ABDD09}"/>
          </ac:spMkLst>
        </pc:spChg>
        <pc:spChg chg="add del">
          <ac:chgData name="Евдокимова Мария" userId="e92b79ff629003f1" providerId="LiveId" clId="{82C9F06F-7FD9-4398-83D0-A76B289438A3}" dt="2023-02-19T11:34:16.634" v="1441" actId="26606"/>
          <ac:spMkLst>
            <pc:docMk/>
            <pc:sldMk cId="3756727497" sldId="269"/>
            <ac:spMk id="35" creationId="{5E52985E-2553-471E-82AA-5ED7A329890A}"/>
          </ac:spMkLst>
        </pc:spChg>
        <pc:spChg chg="add del">
          <ac:chgData name="Евдокимова Мария" userId="e92b79ff629003f1" providerId="LiveId" clId="{82C9F06F-7FD9-4398-83D0-A76B289438A3}" dt="2023-02-19T11:34:17.444" v="1443" actId="26606"/>
          <ac:spMkLst>
            <pc:docMk/>
            <pc:sldMk cId="3756727497" sldId="269"/>
            <ac:spMk id="38" creationId="{5E52985E-2553-471E-82AA-5ED7A329890A}"/>
          </ac:spMkLst>
        </pc:spChg>
        <pc:spChg chg="add del">
          <ac:chgData name="Евдокимова Мария" userId="e92b79ff629003f1" providerId="LiveId" clId="{82C9F06F-7FD9-4398-83D0-A76B289438A3}" dt="2023-02-19T11:34:18.797" v="1445" actId="26606"/>
          <ac:spMkLst>
            <pc:docMk/>
            <pc:sldMk cId="3756727497" sldId="269"/>
            <ac:spMk id="41" creationId="{6D24BC9E-AC6A-42EE-AFD8-B290720B841F}"/>
          </ac:spMkLst>
        </pc:spChg>
        <pc:spChg chg="add del">
          <ac:chgData name="Евдокимова Мария" userId="e92b79ff629003f1" providerId="LiveId" clId="{82C9F06F-7FD9-4398-83D0-A76B289438A3}" dt="2023-02-19T11:34:18.797" v="1445" actId="26606"/>
          <ac:spMkLst>
            <pc:docMk/>
            <pc:sldMk cId="3756727497" sldId="269"/>
            <ac:spMk id="42" creationId="{0990C621-3B8B-4820-8328-D47EF7CE823C}"/>
          </ac:spMkLst>
        </pc:spChg>
        <pc:spChg chg="add del">
          <ac:chgData name="Евдокимова Мария" userId="e92b79ff629003f1" providerId="LiveId" clId="{82C9F06F-7FD9-4398-83D0-A76B289438A3}" dt="2023-02-19T11:34:18.797" v="1445" actId="26606"/>
          <ac:spMkLst>
            <pc:docMk/>
            <pc:sldMk cId="3756727497" sldId="269"/>
            <ac:spMk id="43" creationId="{C1A2385B-1D2A-4E17-84FA-6CB7F0AAE473}"/>
          </ac:spMkLst>
        </pc:spChg>
        <pc:spChg chg="add del">
          <ac:chgData name="Евдокимова Мария" userId="e92b79ff629003f1" providerId="LiveId" clId="{82C9F06F-7FD9-4398-83D0-A76B289438A3}" dt="2023-02-19T11:34:18.797" v="1445" actId="26606"/>
          <ac:spMkLst>
            <pc:docMk/>
            <pc:sldMk cId="3756727497" sldId="269"/>
            <ac:spMk id="44" creationId="{5E791F2F-79DB-4CC0-9FA1-001E3E91E8B7}"/>
          </ac:spMkLst>
        </pc:spChg>
        <pc:spChg chg="add del">
          <ac:chgData name="Евдокимова Мария" userId="e92b79ff629003f1" providerId="LiveId" clId="{82C9F06F-7FD9-4398-83D0-A76B289438A3}" dt="2023-02-19T11:34:20.161" v="1447" actId="26606"/>
          <ac:spMkLst>
            <pc:docMk/>
            <pc:sldMk cId="3756727497" sldId="269"/>
            <ac:spMk id="46" creationId="{9D25F302-27C5-414F-97F8-6EA0A6C028BA}"/>
          </ac:spMkLst>
        </pc:spChg>
        <pc:spChg chg="add del">
          <ac:chgData name="Евдокимова Мария" userId="e92b79ff629003f1" providerId="LiveId" clId="{82C9F06F-7FD9-4398-83D0-A76B289438A3}" dt="2023-02-19T11:34:20.161" v="1447" actId="26606"/>
          <ac:spMkLst>
            <pc:docMk/>
            <pc:sldMk cId="3756727497" sldId="269"/>
            <ac:spMk id="47" creationId="{830A36F8-48C2-4842-A87B-8CE8DF4E7FD2}"/>
          </ac:spMkLst>
        </pc:spChg>
        <pc:spChg chg="add del">
          <ac:chgData name="Евдокимова Мария" userId="e92b79ff629003f1" providerId="LiveId" clId="{82C9F06F-7FD9-4398-83D0-A76B289438A3}" dt="2023-02-19T11:34:20.161" v="1447" actId="26606"/>
          <ac:spMkLst>
            <pc:docMk/>
            <pc:sldMk cId="3756727497" sldId="269"/>
            <ac:spMk id="48" creationId="{086A5A31-B10A-4793-84D4-D785959AE5B8}"/>
          </ac:spMkLst>
        </pc:spChg>
        <pc:spChg chg="add del">
          <ac:chgData name="Евдокимова Мария" userId="e92b79ff629003f1" providerId="LiveId" clId="{82C9F06F-7FD9-4398-83D0-A76B289438A3}" dt="2023-02-19T11:34:38.832" v="1457" actId="26606"/>
          <ac:spMkLst>
            <pc:docMk/>
            <pc:sldMk cId="3756727497" sldId="269"/>
            <ac:spMk id="50" creationId="{5EF17487-C386-4F99-B5EB-4FD3DF4236B2}"/>
          </ac:spMkLst>
        </pc:spChg>
        <pc:spChg chg="add del">
          <ac:chgData name="Евдокимова Мария" userId="e92b79ff629003f1" providerId="LiveId" clId="{82C9F06F-7FD9-4398-83D0-A76B289438A3}" dt="2023-02-19T11:34:38.832" v="1457" actId="26606"/>
          <ac:spMkLst>
            <pc:docMk/>
            <pc:sldMk cId="3756727497" sldId="269"/>
            <ac:spMk id="51" creationId="{A0DE92DF-4769-4DE9-93FD-EE31271850CA}"/>
          </ac:spMkLst>
        </pc:spChg>
        <pc:grpChg chg="add del">
          <ac:chgData name="Евдокимова Мария" userId="e92b79ff629003f1" providerId="LiveId" clId="{82C9F06F-7FD9-4398-83D0-A76B289438A3}" dt="2023-02-19T11:34:04.300" v="1435" actId="26606"/>
          <ac:grpSpMkLst>
            <pc:docMk/>
            <pc:sldMk cId="3756727497" sldId="269"/>
            <ac:grpSpMk id="24" creationId="{5995D10D-E9C9-47DB-AE7E-801FEF38F5C9}"/>
          </ac:grpSpMkLst>
        </pc:grpChg>
        <pc:grpChg chg="add del">
          <ac:chgData name="Евдокимова Мария" userId="e92b79ff629003f1" providerId="LiveId" clId="{82C9F06F-7FD9-4398-83D0-A76B289438A3}" dt="2023-02-19T11:34:04.300" v="1435" actId="26606"/>
          <ac:grpSpMkLst>
            <pc:docMk/>
            <pc:sldMk cId="3756727497" sldId="269"/>
            <ac:grpSpMk id="26" creationId="{828A5161-06F1-46CF-8AD7-844680A59E13}"/>
          </ac:grpSpMkLst>
        </pc:grpChg>
        <pc:picChg chg="add del">
          <ac:chgData name="Евдокимова Мария" userId="e92b79ff629003f1" providerId="LiveId" clId="{82C9F06F-7FD9-4398-83D0-A76B289438A3}" dt="2023-02-19T11:32:21.710" v="1416" actId="22"/>
          <ac:picMkLst>
            <pc:docMk/>
            <pc:sldMk cId="3756727497" sldId="269"/>
            <ac:picMk id="5" creationId="{56CFF900-DA71-EA0B-5FEE-700F67CCD500}"/>
          </ac:picMkLst>
        </pc:picChg>
        <pc:picChg chg="add mod ord">
          <ac:chgData name="Евдокимова Мария" userId="e92b79ff629003f1" providerId="LiveId" clId="{82C9F06F-7FD9-4398-83D0-A76B289438A3}" dt="2023-02-19T11:34:48.959" v="1463" actId="1076"/>
          <ac:picMkLst>
            <pc:docMk/>
            <pc:sldMk cId="3756727497" sldId="269"/>
            <ac:picMk id="7" creationId="{A677E73A-E470-D940-9F76-CDD4D61964D5}"/>
          </ac:picMkLst>
        </pc:picChg>
        <pc:picChg chg="add mod modCrop">
          <ac:chgData name="Евдокимова Мария" userId="e92b79ff629003f1" providerId="LiveId" clId="{82C9F06F-7FD9-4398-83D0-A76B289438A3}" dt="2023-02-19T18:44:18.122" v="3975" actId="1076"/>
          <ac:picMkLst>
            <pc:docMk/>
            <pc:sldMk cId="3756727497" sldId="269"/>
            <ac:picMk id="9" creationId="{65D8D81C-1B10-8DCD-7D43-0A1185C41172}"/>
          </ac:picMkLst>
        </pc:picChg>
        <pc:inkChg chg="add del">
          <ac:chgData name="Евдокимова Мария" userId="e92b79ff629003f1" providerId="LiveId" clId="{82C9F06F-7FD9-4398-83D0-A76B289438A3}" dt="2023-02-19T11:35:48.091" v="1472" actId="9405"/>
          <ac:inkMkLst>
            <pc:docMk/>
            <pc:sldMk cId="3756727497" sldId="269"/>
            <ac:inkMk id="10" creationId="{4BAAEAF9-A4D0-F5E7-5229-EE489473299E}"/>
          </ac:inkMkLst>
        </pc:inkChg>
        <pc:inkChg chg="add">
          <ac:chgData name="Евдокимова Мария" userId="e92b79ff629003f1" providerId="LiveId" clId="{82C9F06F-7FD9-4398-83D0-A76B289438A3}" dt="2023-02-19T11:35:56.444" v="1473" actId="9405"/>
          <ac:inkMkLst>
            <pc:docMk/>
            <pc:sldMk cId="3756727497" sldId="269"/>
            <ac:inkMk id="11" creationId="{18D261F2-4885-ADA7-1E11-044D81CDCD1A}"/>
          </ac:inkMkLst>
        </pc:inkChg>
        <pc:inkChg chg="add del">
          <ac:chgData name="Евдокимова Мария" userId="e92b79ff629003f1" providerId="LiveId" clId="{82C9F06F-7FD9-4398-83D0-A76B289438A3}" dt="2023-02-19T11:36:10.535" v="1475" actId="9405"/>
          <ac:inkMkLst>
            <pc:docMk/>
            <pc:sldMk cId="3756727497" sldId="269"/>
            <ac:inkMk id="12" creationId="{80A16DE4-82AD-DBC6-8643-F8479C5FBD9A}"/>
          </ac:inkMkLst>
        </pc:inkChg>
        <pc:inkChg chg="add">
          <ac:chgData name="Евдокимова Мария" userId="e92b79ff629003f1" providerId="LiveId" clId="{82C9F06F-7FD9-4398-83D0-A76B289438A3}" dt="2023-02-19T11:36:14.026" v="1476" actId="9405"/>
          <ac:inkMkLst>
            <pc:docMk/>
            <pc:sldMk cId="3756727497" sldId="269"/>
            <ac:inkMk id="13" creationId="{E10210B5-2C59-084A-1CEF-6DAA419B919E}"/>
          </ac:inkMkLst>
        </pc:inkChg>
        <pc:inkChg chg="add">
          <ac:chgData name="Евдокимова Мария" userId="e92b79ff629003f1" providerId="LiveId" clId="{82C9F06F-7FD9-4398-83D0-A76B289438A3}" dt="2023-02-19T11:36:15.896" v="1477" actId="9405"/>
          <ac:inkMkLst>
            <pc:docMk/>
            <pc:sldMk cId="3756727497" sldId="269"/>
            <ac:inkMk id="15" creationId="{41DE9319-F005-081D-704E-1A708A525ACF}"/>
          </ac:inkMkLst>
        </pc:inkChg>
        <pc:inkChg chg="add del">
          <ac:chgData name="Евдокимова Мария" userId="e92b79ff629003f1" providerId="LiveId" clId="{82C9F06F-7FD9-4398-83D0-A76B289438A3}" dt="2023-02-19T11:36:35.558" v="1479" actId="9405"/>
          <ac:inkMkLst>
            <pc:docMk/>
            <pc:sldMk cId="3756727497" sldId="269"/>
            <ac:inkMk id="28" creationId="{06DB0323-AD30-3F8A-8E8B-CEAD9A2BDEBC}"/>
          </ac:inkMkLst>
        </pc:inkChg>
        <pc:inkChg chg="add del">
          <ac:chgData name="Евдокимова Мария" userId="e92b79ff629003f1" providerId="LiveId" clId="{82C9F06F-7FD9-4398-83D0-A76B289438A3}" dt="2023-02-19T11:36:53.139" v="1481" actId="9405"/>
          <ac:inkMkLst>
            <pc:docMk/>
            <pc:sldMk cId="3756727497" sldId="269"/>
            <ac:inkMk id="32" creationId="{98239B43-804D-5AFB-61B4-5BE76BC60A73}"/>
          </ac:inkMkLst>
        </pc:inkChg>
        <pc:inkChg chg="add">
          <ac:chgData name="Евдокимова Мария" userId="e92b79ff629003f1" providerId="LiveId" clId="{82C9F06F-7FD9-4398-83D0-A76B289438A3}" dt="2023-02-19T11:36:57.613" v="1482" actId="9405"/>
          <ac:inkMkLst>
            <pc:docMk/>
            <pc:sldMk cId="3756727497" sldId="269"/>
            <ac:inkMk id="34" creationId="{D1D5BCA4-25B3-444F-11B6-8C0736ED8EA1}"/>
          </ac:inkMkLst>
        </pc:inkChg>
        <pc:inkChg chg="add del">
          <ac:chgData name="Евдокимова Мария" userId="e92b79ff629003f1" providerId="LiveId" clId="{82C9F06F-7FD9-4398-83D0-A76B289438A3}" dt="2023-02-19T11:37:05.159" v="1484" actId="9405"/>
          <ac:inkMkLst>
            <pc:docMk/>
            <pc:sldMk cId="3756727497" sldId="269"/>
            <ac:inkMk id="37" creationId="{63664B05-2F25-9265-7A3D-55AD725126EB}"/>
          </ac:inkMkLst>
        </pc:inkChg>
        <pc:inkChg chg="add del">
          <ac:chgData name="Евдокимова Мария" userId="e92b79ff629003f1" providerId="LiveId" clId="{82C9F06F-7FD9-4398-83D0-A76B289438A3}" dt="2023-02-19T11:37:08.960" v="1486" actId="9405"/>
          <ac:inkMkLst>
            <pc:docMk/>
            <pc:sldMk cId="3756727497" sldId="269"/>
            <ac:inkMk id="40" creationId="{976602AD-1B6C-0083-AD3E-23AC78A34A3B}"/>
          </ac:inkMkLst>
        </pc:inkChg>
        <pc:inkChg chg="add del">
          <ac:chgData name="Евдокимова Мария" userId="e92b79ff629003f1" providerId="LiveId" clId="{82C9F06F-7FD9-4398-83D0-A76B289438A3}" dt="2023-02-19T11:37:11.246" v="1488" actId="9405"/>
          <ac:inkMkLst>
            <pc:docMk/>
            <pc:sldMk cId="3756727497" sldId="269"/>
            <ac:inkMk id="45" creationId="{2C69EA9F-70E8-10D8-34AC-CFF82A19BC7B}"/>
          </ac:inkMkLst>
        </pc:inkChg>
        <pc:inkChg chg="add">
          <ac:chgData name="Евдокимова Мария" userId="e92b79ff629003f1" providerId="LiveId" clId="{82C9F06F-7FD9-4398-83D0-A76B289438A3}" dt="2023-02-19T11:37:13.603" v="1489" actId="9405"/>
          <ac:inkMkLst>
            <pc:docMk/>
            <pc:sldMk cId="3756727497" sldId="269"/>
            <ac:inkMk id="49" creationId="{2A519A4A-2933-56FE-BC77-B443BB1D403E}"/>
          </ac:inkMkLst>
        </pc:inkChg>
        <pc:cxnChg chg="add del">
          <ac:chgData name="Евдокимова Мария" userId="e92b79ff629003f1" providerId="LiveId" clId="{82C9F06F-7FD9-4398-83D0-A76B289438A3}" dt="2023-02-19T11:34:16.634" v="1441" actId="26606"/>
          <ac:cxnSpMkLst>
            <pc:docMk/>
            <pc:sldMk cId="3756727497" sldId="269"/>
            <ac:cxnSpMk id="36" creationId="{DAE3ABC6-4042-4293-A7DF-F01181363B7E}"/>
          </ac:cxnSpMkLst>
        </pc:cxnChg>
        <pc:cxnChg chg="add del">
          <ac:chgData name="Евдокимова Мария" userId="e92b79ff629003f1" providerId="LiveId" clId="{82C9F06F-7FD9-4398-83D0-A76B289438A3}" dt="2023-02-19T11:34:17.444" v="1443" actId="26606"/>
          <ac:cxnSpMkLst>
            <pc:docMk/>
            <pc:sldMk cId="3756727497" sldId="269"/>
            <ac:cxnSpMk id="39" creationId="{DAE3ABC6-4042-4293-A7DF-F01181363B7E}"/>
          </ac:cxnSpMkLst>
        </pc:cxnChg>
      </pc:sldChg>
      <pc:sldChg chg="addSp delSp modSp new mod setBg">
        <pc:chgData name="Евдокимова Мария" userId="e92b79ff629003f1" providerId="LiveId" clId="{82C9F06F-7FD9-4398-83D0-A76B289438A3}" dt="2023-02-19T18:47:02.156" v="4128" actId="14100"/>
        <pc:sldMkLst>
          <pc:docMk/>
          <pc:sldMk cId="3435511666" sldId="270"/>
        </pc:sldMkLst>
        <pc:spChg chg="del mod">
          <ac:chgData name="Евдокимова Мария" userId="e92b79ff629003f1" providerId="LiveId" clId="{82C9F06F-7FD9-4398-83D0-A76B289438A3}" dt="2023-02-19T11:49:46.640" v="1529" actId="478"/>
          <ac:spMkLst>
            <pc:docMk/>
            <pc:sldMk cId="3435511666" sldId="270"/>
            <ac:spMk id="2" creationId="{97DA4373-6424-BE88-3604-5F43A0F5DD32}"/>
          </ac:spMkLst>
        </pc:spChg>
        <pc:spChg chg="del mod">
          <ac:chgData name="Евдокимова Мария" userId="e92b79ff629003f1" providerId="LiveId" clId="{82C9F06F-7FD9-4398-83D0-A76B289438A3}" dt="2023-02-19T18:46:43.951" v="4121" actId="478"/>
          <ac:spMkLst>
            <pc:docMk/>
            <pc:sldMk cId="3435511666" sldId="270"/>
            <ac:spMk id="3" creationId="{AE5FB218-61B4-5F10-7FBB-277FB2057E9A}"/>
          </ac:spMkLst>
        </pc:spChg>
        <pc:spChg chg="add mod">
          <ac:chgData name="Евдокимова Мария" userId="e92b79ff629003f1" providerId="LiveId" clId="{82C9F06F-7FD9-4398-83D0-A76B289438A3}" dt="2023-02-19T18:47:02.156" v="4128" actId="14100"/>
          <ac:spMkLst>
            <pc:docMk/>
            <pc:sldMk cId="3435511666" sldId="270"/>
            <ac:spMk id="4" creationId="{E87867A6-9FFB-2DD3-0EAB-ED59C60CFE3E}"/>
          </ac:spMkLst>
        </pc:spChg>
        <pc:spChg chg="add del mod">
          <ac:chgData name="Евдокимова Мария" userId="e92b79ff629003f1" providerId="LiveId" clId="{82C9F06F-7FD9-4398-83D0-A76B289438A3}" dt="2023-02-19T18:46:45.350" v="4122" actId="478"/>
          <ac:spMkLst>
            <pc:docMk/>
            <pc:sldMk cId="3435511666" sldId="270"/>
            <ac:spMk id="6" creationId="{E7654308-40A9-132F-A1E8-AFC22532DD29}"/>
          </ac:spMkLst>
        </pc:spChg>
        <pc:spChg chg="add del">
          <ac:chgData name="Евдокимова Мария" userId="e92b79ff629003f1" providerId="LiveId" clId="{82C9F06F-7FD9-4398-83D0-A76B289438A3}" dt="2023-02-19T11:52:54.555" v="1561" actId="26606"/>
          <ac:spMkLst>
            <pc:docMk/>
            <pc:sldMk cId="3435511666" sldId="270"/>
            <ac:spMk id="9" creationId="{385E1BDC-A9B0-4A87-82E3-F3187F69A802}"/>
          </ac:spMkLst>
        </pc:spChg>
        <pc:spChg chg="add del">
          <ac:chgData name="Евдокимова Мария" userId="e92b79ff629003f1" providerId="LiveId" clId="{82C9F06F-7FD9-4398-83D0-A76B289438A3}" dt="2023-02-19T11:52:54.555" v="1561" actId="26606"/>
          <ac:spMkLst>
            <pc:docMk/>
            <pc:sldMk cId="3435511666" sldId="270"/>
            <ac:spMk id="10" creationId="{0990C621-3B8B-4820-8328-D47EF7CE823C}"/>
          </ac:spMkLst>
        </pc:spChg>
        <pc:spChg chg="add del">
          <ac:chgData name="Евдокимова Мария" userId="e92b79ff629003f1" providerId="LiveId" clId="{82C9F06F-7FD9-4398-83D0-A76B289438A3}" dt="2023-02-19T11:52:54.555" v="1561" actId="26606"/>
          <ac:spMkLst>
            <pc:docMk/>
            <pc:sldMk cId="3435511666" sldId="270"/>
            <ac:spMk id="11" creationId="{C1A2385B-1D2A-4E17-84FA-6CB7F0AAE473}"/>
          </ac:spMkLst>
        </pc:spChg>
        <pc:spChg chg="add del">
          <ac:chgData name="Евдокимова Мария" userId="e92b79ff629003f1" providerId="LiveId" clId="{82C9F06F-7FD9-4398-83D0-A76B289438A3}" dt="2023-02-19T11:52:46" v="1554" actId="26606"/>
          <ac:spMkLst>
            <pc:docMk/>
            <pc:sldMk cId="3435511666" sldId="270"/>
            <ac:spMk id="12" creationId="{385E1BDC-A9B0-4A87-82E3-F3187F69A802}"/>
          </ac:spMkLst>
        </pc:spChg>
        <pc:spChg chg="add del">
          <ac:chgData name="Евдокимова Мария" userId="e92b79ff629003f1" providerId="LiveId" clId="{82C9F06F-7FD9-4398-83D0-A76B289438A3}" dt="2023-02-19T11:52:54.555" v="1561" actId="26606"/>
          <ac:spMkLst>
            <pc:docMk/>
            <pc:sldMk cId="3435511666" sldId="270"/>
            <ac:spMk id="13" creationId="{5E791F2F-79DB-4CC0-9FA1-001E3E91E8B7}"/>
          </ac:spMkLst>
        </pc:spChg>
        <pc:spChg chg="add del">
          <ac:chgData name="Евдокимова Мария" userId="e92b79ff629003f1" providerId="LiveId" clId="{82C9F06F-7FD9-4398-83D0-A76B289438A3}" dt="2023-02-19T11:52:46" v="1554" actId="26606"/>
          <ac:spMkLst>
            <pc:docMk/>
            <pc:sldMk cId="3435511666" sldId="270"/>
            <ac:spMk id="14" creationId="{0990C621-3B8B-4820-8328-D47EF7CE823C}"/>
          </ac:spMkLst>
        </pc:spChg>
        <pc:spChg chg="add del">
          <ac:chgData name="Евдокимова Мария" userId="e92b79ff629003f1" providerId="LiveId" clId="{82C9F06F-7FD9-4398-83D0-A76B289438A3}" dt="2023-02-19T11:52:55.743" v="1563" actId="26606"/>
          <ac:spMkLst>
            <pc:docMk/>
            <pc:sldMk cId="3435511666" sldId="270"/>
            <ac:spMk id="15" creationId="{8761DDFE-071F-4200-B0AA-394476C2D2D6}"/>
          </ac:spMkLst>
        </pc:spChg>
        <pc:spChg chg="add mod">
          <ac:chgData name="Евдокимова Мария" userId="e92b79ff629003f1" providerId="LiveId" clId="{82C9F06F-7FD9-4398-83D0-A76B289438A3}" dt="2023-02-19T12:06:53.492" v="1651" actId="13926"/>
          <ac:spMkLst>
            <pc:docMk/>
            <pc:sldMk cId="3435511666" sldId="270"/>
            <ac:spMk id="15" creationId="{D532B8FC-B67C-0EA7-A5E8-76E5F53ACBBE}"/>
          </ac:spMkLst>
        </pc:spChg>
        <pc:spChg chg="add del">
          <ac:chgData name="Евдокимова Мария" userId="e92b79ff629003f1" providerId="LiveId" clId="{82C9F06F-7FD9-4398-83D0-A76B289438A3}" dt="2023-02-19T11:52:46" v="1554" actId="26606"/>
          <ac:spMkLst>
            <pc:docMk/>
            <pc:sldMk cId="3435511666" sldId="270"/>
            <ac:spMk id="16" creationId="{C1A2385B-1D2A-4E17-84FA-6CB7F0AAE473}"/>
          </ac:spMkLst>
        </pc:spChg>
        <pc:spChg chg="add del">
          <ac:chgData name="Евдокимова Мария" userId="e92b79ff629003f1" providerId="LiveId" clId="{82C9F06F-7FD9-4398-83D0-A76B289438A3}" dt="2023-02-19T11:53:09.584" v="1571" actId="26606"/>
          <ac:spMkLst>
            <pc:docMk/>
            <pc:sldMk cId="3435511666" sldId="270"/>
            <ac:spMk id="17" creationId="{5AAE9118-0436-4488-AC4A-C14DF6A7B6B1}"/>
          </ac:spMkLst>
        </pc:spChg>
        <pc:spChg chg="add del">
          <ac:chgData name="Евдокимова Мария" userId="e92b79ff629003f1" providerId="LiveId" clId="{82C9F06F-7FD9-4398-83D0-A76B289438A3}" dt="2023-02-19T11:52:46" v="1554" actId="26606"/>
          <ac:spMkLst>
            <pc:docMk/>
            <pc:sldMk cId="3435511666" sldId="270"/>
            <ac:spMk id="18" creationId="{5E791F2F-79DB-4CC0-9FA1-001E3E91E8B7}"/>
          </ac:spMkLst>
        </pc:spChg>
        <pc:spChg chg="add del">
          <ac:chgData name="Евдокимова Мария" userId="e92b79ff629003f1" providerId="LiveId" clId="{82C9F06F-7FD9-4398-83D0-A76B289438A3}" dt="2023-02-19T11:53:09.584" v="1571" actId="26606"/>
          <ac:spMkLst>
            <pc:docMk/>
            <pc:sldMk cId="3435511666" sldId="270"/>
            <ac:spMk id="19" creationId="{1B10F861-B8F1-49C7-BD58-EAB20CEE7F93}"/>
          </ac:spMkLst>
        </pc:spChg>
        <pc:spChg chg="add del">
          <ac:chgData name="Евдокимова Мария" userId="e92b79ff629003f1" providerId="LiveId" clId="{82C9F06F-7FD9-4398-83D0-A76B289438A3}" dt="2023-02-19T11:52:47.665" v="1556" actId="26606"/>
          <ac:spMkLst>
            <pc:docMk/>
            <pc:sldMk cId="3435511666" sldId="270"/>
            <ac:spMk id="20" creationId="{8761DDFE-071F-4200-B0AA-394476C2D2D6}"/>
          </ac:spMkLst>
        </pc:spChg>
        <pc:spChg chg="add del">
          <ac:chgData name="Евдокимова Мария" userId="e92b79ff629003f1" providerId="LiveId" clId="{82C9F06F-7FD9-4398-83D0-A76B289438A3}" dt="2023-02-19T11:53:09.584" v="1571" actId="26606"/>
          <ac:spMkLst>
            <pc:docMk/>
            <pc:sldMk cId="3435511666" sldId="270"/>
            <ac:spMk id="21" creationId="{61F6E425-22AB-4DA2-8FAC-58ADB58EF6C3}"/>
          </ac:spMkLst>
        </pc:spChg>
        <pc:spChg chg="add del">
          <ac:chgData name="Евдокимова Мария" userId="e92b79ff629003f1" providerId="LiveId" clId="{82C9F06F-7FD9-4398-83D0-A76B289438A3}" dt="2023-02-19T11:52:50.448" v="1558" actId="26606"/>
          <ac:spMkLst>
            <pc:docMk/>
            <pc:sldMk cId="3435511666" sldId="270"/>
            <ac:spMk id="22" creationId="{5AAE9118-0436-4488-AC4A-C14DF6A7B6B1}"/>
          </ac:spMkLst>
        </pc:spChg>
        <pc:spChg chg="add del">
          <ac:chgData name="Евдокимова Мария" userId="e92b79ff629003f1" providerId="LiveId" clId="{82C9F06F-7FD9-4398-83D0-A76B289438A3}" dt="2023-02-19T11:52:50.448" v="1558" actId="26606"/>
          <ac:spMkLst>
            <pc:docMk/>
            <pc:sldMk cId="3435511666" sldId="270"/>
            <ac:spMk id="23" creationId="{1B10F861-B8F1-49C7-BD58-EAB20CEE7F93}"/>
          </ac:spMkLst>
        </pc:spChg>
        <pc:spChg chg="add del">
          <ac:chgData name="Евдокимова Мария" userId="e92b79ff629003f1" providerId="LiveId" clId="{82C9F06F-7FD9-4398-83D0-A76B289438A3}" dt="2023-02-19T11:52:50.448" v="1558" actId="26606"/>
          <ac:spMkLst>
            <pc:docMk/>
            <pc:sldMk cId="3435511666" sldId="270"/>
            <ac:spMk id="24" creationId="{61F6E425-22AB-4DA2-8FAC-58ADB58EF6C3}"/>
          </ac:spMkLst>
        </pc:spChg>
        <pc:picChg chg="add del mod">
          <ac:chgData name="Евдокимова Мария" userId="e92b79ff629003f1" providerId="LiveId" clId="{82C9F06F-7FD9-4398-83D0-A76B289438A3}" dt="2023-02-19T12:02:51.036" v="1589" actId="478"/>
          <ac:picMkLst>
            <pc:docMk/>
            <pc:sldMk cId="3435511666" sldId="270"/>
            <ac:picMk id="4" creationId="{687485D0-3AC6-6439-0353-BDC08185D5DB}"/>
          </ac:picMkLst>
        </pc:picChg>
        <pc:picChg chg="add del mod modCrop">
          <ac:chgData name="Евдокимова Мария" userId="e92b79ff629003f1" providerId="LiveId" clId="{82C9F06F-7FD9-4398-83D0-A76B289438A3}" dt="2023-02-19T12:02:06.020" v="1583" actId="478"/>
          <ac:picMkLst>
            <pc:docMk/>
            <pc:sldMk cId="3435511666" sldId="270"/>
            <ac:picMk id="5" creationId="{2F3EE02C-84EB-7135-9A39-5D62567575AE}"/>
          </ac:picMkLst>
        </pc:picChg>
        <pc:picChg chg="add del mod modCrop">
          <ac:chgData name="Евдокимова Мария" userId="e92b79ff629003f1" providerId="LiveId" clId="{82C9F06F-7FD9-4398-83D0-A76B289438A3}" dt="2023-02-19T12:02:05.233" v="1582" actId="478"/>
          <ac:picMkLst>
            <pc:docMk/>
            <pc:sldMk cId="3435511666" sldId="270"/>
            <ac:picMk id="7" creationId="{F19B13B1-34F6-6CBC-4550-C371BB550B8A}"/>
          </ac:picMkLst>
        </pc:picChg>
        <pc:picChg chg="add mod">
          <ac:chgData name="Евдокимова Мария" userId="e92b79ff629003f1" providerId="LiveId" clId="{82C9F06F-7FD9-4398-83D0-A76B289438A3}" dt="2023-02-19T18:46:50.092" v="4125" actId="1076"/>
          <ac:picMkLst>
            <pc:docMk/>
            <pc:sldMk cId="3435511666" sldId="270"/>
            <ac:picMk id="8" creationId="{A4C63C4B-842A-7C1D-4A1C-FEA366670721}"/>
          </ac:picMkLst>
        </pc:picChg>
        <pc:picChg chg="add mod">
          <ac:chgData name="Евдокимова Мария" userId="e92b79ff629003f1" providerId="LiveId" clId="{82C9F06F-7FD9-4398-83D0-A76B289438A3}" dt="2023-02-19T12:04:02.153" v="1598" actId="1076"/>
          <ac:picMkLst>
            <pc:docMk/>
            <pc:sldMk cId="3435511666" sldId="270"/>
            <ac:picMk id="10" creationId="{870908C3-BFCC-AD3A-DAC5-F35BFAAB7BAD}"/>
          </ac:picMkLst>
        </pc:picChg>
        <pc:picChg chg="add mod modCrop">
          <ac:chgData name="Евдокимова Мария" userId="e92b79ff629003f1" providerId="LiveId" clId="{82C9F06F-7FD9-4398-83D0-A76B289438A3}" dt="2023-02-19T12:05:50.363" v="1615" actId="1076"/>
          <ac:picMkLst>
            <pc:docMk/>
            <pc:sldMk cId="3435511666" sldId="270"/>
            <ac:picMk id="12" creationId="{27552CF2-E310-5461-EBEF-F822F65C95B5}"/>
          </ac:picMkLst>
        </pc:picChg>
        <pc:picChg chg="add mod modCrop">
          <ac:chgData name="Евдокимова Мария" userId="e92b79ff629003f1" providerId="LiveId" clId="{82C9F06F-7FD9-4398-83D0-A76B289438A3}" dt="2023-02-19T12:05:42.814" v="1613" actId="1076"/>
          <ac:picMkLst>
            <pc:docMk/>
            <pc:sldMk cId="3435511666" sldId="270"/>
            <ac:picMk id="14" creationId="{BBBF07E1-802F-E53F-6BF4-C9D7EEF4546C}"/>
          </ac:picMkLst>
        </pc:picChg>
      </pc:sldChg>
      <pc:sldChg chg="addSp delSp modSp new mod">
        <pc:chgData name="Евдокимова Мария" userId="e92b79ff629003f1" providerId="LiveId" clId="{82C9F06F-7FD9-4398-83D0-A76B289438A3}" dt="2023-02-19T18:56:17.285" v="4209" actId="14100"/>
        <pc:sldMkLst>
          <pc:docMk/>
          <pc:sldMk cId="1229569811" sldId="271"/>
        </pc:sldMkLst>
        <pc:spChg chg="del">
          <ac:chgData name="Евдокимова Мария" userId="e92b79ff629003f1" providerId="LiveId" clId="{82C9F06F-7FD9-4398-83D0-A76B289438A3}" dt="2023-02-19T12:07:02.215" v="1653" actId="478"/>
          <ac:spMkLst>
            <pc:docMk/>
            <pc:sldMk cId="1229569811" sldId="271"/>
            <ac:spMk id="2" creationId="{CF305D9A-8C55-E8A6-2530-E47C4E4A888B}"/>
          </ac:spMkLst>
        </pc:spChg>
        <pc:spChg chg="del mod">
          <ac:chgData name="Евдокимова Мария" userId="e92b79ff629003f1" providerId="LiveId" clId="{82C9F06F-7FD9-4398-83D0-A76B289438A3}" dt="2023-02-19T18:47:49.078" v="4183" actId="478"/>
          <ac:spMkLst>
            <pc:docMk/>
            <pc:sldMk cId="1229569811" sldId="271"/>
            <ac:spMk id="3" creationId="{DD7BA161-0076-6B79-C4BA-265101981432}"/>
          </ac:spMkLst>
        </pc:spChg>
        <pc:spChg chg="add mod">
          <ac:chgData name="Евдокимова Мария" userId="e92b79ff629003f1" providerId="LiveId" clId="{82C9F06F-7FD9-4398-83D0-A76B289438A3}" dt="2023-02-19T18:56:17.285" v="4209" actId="14100"/>
          <ac:spMkLst>
            <pc:docMk/>
            <pc:sldMk cId="1229569811" sldId="271"/>
            <ac:spMk id="4" creationId="{DA4C58BA-3A1F-5448-4543-D5756FAF81A0}"/>
          </ac:spMkLst>
        </pc:spChg>
        <pc:spChg chg="add mod">
          <ac:chgData name="Евдокимова Мария" userId="e92b79ff629003f1" providerId="LiveId" clId="{82C9F06F-7FD9-4398-83D0-A76B289438A3}" dt="2023-02-19T18:48:08.513" v="4189" actId="1076"/>
          <ac:spMkLst>
            <pc:docMk/>
            <pc:sldMk cId="1229569811" sldId="271"/>
            <ac:spMk id="6" creationId="{8C6D49BD-F359-9A0B-55C6-00D1D3B748DF}"/>
          </ac:spMkLst>
        </pc:spChg>
        <pc:spChg chg="add del mod">
          <ac:chgData name="Евдокимова Мария" userId="e92b79ff629003f1" providerId="LiveId" clId="{82C9F06F-7FD9-4398-83D0-A76B289438A3}" dt="2023-02-19T18:47:50.630" v="4184" actId="478"/>
          <ac:spMkLst>
            <pc:docMk/>
            <pc:sldMk cId="1229569811" sldId="271"/>
            <ac:spMk id="7" creationId="{943A583E-DDC0-29F7-49CF-65ED600C98B8}"/>
          </ac:spMkLst>
        </pc:spChg>
        <pc:graphicFrameChg chg="add del mod">
          <ac:chgData name="Евдокимова Мария" userId="e92b79ff629003f1" providerId="LiveId" clId="{82C9F06F-7FD9-4398-83D0-A76B289438A3}" dt="2023-02-19T12:20:55.039" v="1877"/>
          <ac:graphicFrameMkLst>
            <pc:docMk/>
            <pc:sldMk cId="1229569811" sldId="271"/>
            <ac:graphicFrameMk id="7" creationId="{E12CFA41-0153-4BC4-A1E3-99CD4980856D}"/>
          </ac:graphicFrameMkLst>
        </pc:graphicFrameChg>
        <pc:graphicFrameChg chg="add del mod modGraphic">
          <ac:chgData name="Евдокимова Мария" userId="e92b79ff629003f1" providerId="LiveId" clId="{82C9F06F-7FD9-4398-83D0-A76B289438A3}" dt="2023-02-19T12:22:45.441" v="1909" actId="478"/>
          <ac:graphicFrameMkLst>
            <pc:docMk/>
            <pc:sldMk cId="1229569811" sldId="271"/>
            <ac:graphicFrameMk id="8" creationId="{F7ADC668-7409-CAAA-7A7A-CF99323BFE2E}"/>
          </ac:graphicFrameMkLst>
        </pc:graphicFrameChg>
        <pc:graphicFrameChg chg="add mod modGraphic">
          <ac:chgData name="Евдокимова Мария" userId="e92b79ff629003f1" providerId="LiveId" clId="{82C9F06F-7FD9-4398-83D0-A76B289438A3}" dt="2023-02-19T12:24:12.314" v="1918" actId="1076"/>
          <ac:graphicFrameMkLst>
            <pc:docMk/>
            <pc:sldMk cId="1229569811" sldId="271"/>
            <ac:graphicFrameMk id="9" creationId="{8E989EF7-FB3F-D5CC-BC19-1E943F508101}"/>
          </ac:graphicFrameMkLst>
        </pc:graphicFrameChg>
        <pc:picChg chg="add del mod">
          <ac:chgData name="Евдокимова Мария" userId="e92b79ff629003f1" providerId="LiveId" clId="{82C9F06F-7FD9-4398-83D0-A76B289438A3}" dt="2023-02-19T12:20:56.012" v="1878" actId="478"/>
          <ac:picMkLst>
            <pc:docMk/>
            <pc:sldMk cId="1229569811" sldId="271"/>
            <ac:picMk id="5" creationId="{33105622-8EA9-3792-1395-5D7A6F0F57A8}"/>
          </ac:picMkLst>
        </pc:picChg>
      </pc:sldChg>
      <pc:sldChg chg="addSp delSp modSp new mod">
        <pc:chgData name="Евдокимова Мария" userId="e92b79ff629003f1" providerId="LiveId" clId="{82C9F06F-7FD9-4398-83D0-A76B289438A3}" dt="2023-02-19T18:56:32.428" v="4212" actId="20577"/>
        <pc:sldMkLst>
          <pc:docMk/>
          <pc:sldMk cId="2200049704" sldId="272"/>
        </pc:sldMkLst>
        <pc:spChg chg="del">
          <ac:chgData name="Евдокимова Мария" userId="e92b79ff629003f1" providerId="LiveId" clId="{82C9F06F-7FD9-4398-83D0-A76B289438A3}" dt="2023-02-19T12:26:01.305" v="1925" actId="478"/>
          <ac:spMkLst>
            <pc:docMk/>
            <pc:sldMk cId="2200049704" sldId="272"/>
            <ac:spMk id="2" creationId="{AC1B0945-CE79-A5EB-4741-C8F21C2378A1}"/>
          </ac:spMkLst>
        </pc:spChg>
        <pc:spChg chg="del mod">
          <ac:chgData name="Евдокимова Мария" userId="e92b79ff629003f1" providerId="LiveId" clId="{82C9F06F-7FD9-4398-83D0-A76B289438A3}" dt="2023-02-19T18:49:38.576" v="4197" actId="478"/>
          <ac:spMkLst>
            <pc:docMk/>
            <pc:sldMk cId="2200049704" sldId="272"/>
            <ac:spMk id="3" creationId="{B2701FCC-D59A-004C-2642-932E0E45380B}"/>
          </ac:spMkLst>
        </pc:spChg>
        <pc:spChg chg="add del mod">
          <ac:chgData name="Евдокимова Мария" userId="e92b79ff629003f1" providerId="LiveId" clId="{82C9F06F-7FD9-4398-83D0-A76B289438A3}" dt="2023-02-19T18:52:42.139" v="4204" actId="478"/>
          <ac:spMkLst>
            <pc:docMk/>
            <pc:sldMk cId="2200049704" sldId="272"/>
            <ac:spMk id="4" creationId="{3B5EB600-77D7-34AA-A8B7-680D7AF0ABD1}"/>
          </ac:spMkLst>
        </pc:spChg>
        <pc:spChg chg="add mod">
          <ac:chgData name="Евдокимова Мария" userId="e92b79ff629003f1" providerId="LiveId" clId="{82C9F06F-7FD9-4398-83D0-A76B289438A3}" dt="2023-02-19T12:28:15.579" v="2036" actId="13926"/>
          <ac:spMkLst>
            <pc:docMk/>
            <pc:sldMk cId="2200049704" sldId="272"/>
            <ac:spMk id="6" creationId="{179022FC-D986-24F3-0238-D2D4641552E6}"/>
          </ac:spMkLst>
        </pc:spChg>
        <pc:spChg chg="add del mod">
          <ac:chgData name="Евдокимова Мария" userId="e92b79ff629003f1" providerId="LiveId" clId="{82C9F06F-7FD9-4398-83D0-A76B289438A3}" dt="2023-02-19T18:49:40.358" v="4198" actId="478"/>
          <ac:spMkLst>
            <pc:docMk/>
            <pc:sldMk cId="2200049704" sldId="272"/>
            <ac:spMk id="8" creationId="{096753E7-061F-383C-B065-686C96498D1F}"/>
          </ac:spMkLst>
        </pc:spChg>
        <pc:spChg chg="add mod">
          <ac:chgData name="Евдокимова Мария" userId="e92b79ff629003f1" providerId="LiveId" clId="{82C9F06F-7FD9-4398-83D0-A76B289438A3}" dt="2023-02-19T18:56:32.428" v="4212" actId="20577"/>
          <ac:spMkLst>
            <pc:docMk/>
            <pc:sldMk cId="2200049704" sldId="272"/>
            <ac:spMk id="10" creationId="{92FAD27E-26D7-FFA0-E7ED-7E26BF886572}"/>
          </ac:spMkLst>
        </pc:spChg>
        <pc:picChg chg="add mod">
          <ac:chgData name="Евдокимова Мария" userId="e92b79ff629003f1" providerId="LiveId" clId="{82C9F06F-7FD9-4398-83D0-A76B289438A3}" dt="2023-02-19T12:28:11.057" v="2035" actId="1076"/>
          <ac:picMkLst>
            <pc:docMk/>
            <pc:sldMk cId="2200049704" sldId="272"/>
            <ac:picMk id="5" creationId="{8EB90C3E-8C92-B409-3222-9CCC43D2AF0C}"/>
          </ac:picMkLst>
        </pc:picChg>
      </pc:sldChg>
      <pc:sldChg chg="addSp delSp modSp new mod">
        <pc:chgData name="Евдокимова Мария" userId="e92b79ff629003f1" providerId="LiveId" clId="{82C9F06F-7FD9-4398-83D0-A76B289438A3}" dt="2023-02-19T18:56:58.622" v="4214" actId="14100"/>
        <pc:sldMkLst>
          <pc:docMk/>
          <pc:sldMk cId="3989934486" sldId="273"/>
        </pc:sldMkLst>
        <pc:spChg chg="del">
          <ac:chgData name="Евдокимова Мария" userId="e92b79ff629003f1" providerId="LiveId" clId="{82C9F06F-7FD9-4398-83D0-A76B289438A3}" dt="2023-02-19T12:28:53.042" v="2039" actId="478"/>
          <ac:spMkLst>
            <pc:docMk/>
            <pc:sldMk cId="3989934486" sldId="273"/>
            <ac:spMk id="2" creationId="{860C193C-8A80-A9E5-29EF-174E06130EC3}"/>
          </ac:spMkLst>
        </pc:spChg>
        <pc:spChg chg="mod">
          <ac:chgData name="Евдокимова Мария" userId="e92b79ff629003f1" providerId="LiveId" clId="{82C9F06F-7FD9-4398-83D0-A76B289438A3}" dt="2023-02-19T18:56:58.622" v="4214" actId="14100"/>
          <ac:spMkLst>
            <pc:docMk/>
            <pc:sldMk cId="3989934486" sldId="273"/>
            <ac:spMk id="3" creationId="{8BDE80CB-CD1C-8EFE-DB10-B17865E967FA}"/>
          </ac:spMkLst>
        </pc:spChg>
        <pc:picChg chg="add mod">
          <ac:chgData name="Евдокимова Мария" userId="e92b79ff629003f1" providerId="LiveId" clId="{82C9F06F-7FD9-4398-83D0-A76B289438A3}" dt="2023-02-19T13:05:09.261" v="2119" actId="1076"/>
          <ac:picMkLst>
            <pc:docMk/>
            <pc:sldMk cId="3989934486" sldId="273"/>
            <ac:picMk id="5" creationId="{D4FE57AD-5014-AE46-6C2E-A435266F3BDE}"/>
          </ac:picMkLst>
        </pc:picChg>
        <pc:picChg chg="add mod">
          <ac:chgData name="Евдокимова Мария" userId="e92b79ff629003f1" providerId="LiveId" clId="{82C9F06F-7FD9-4398-83D0-A76B289438A3}" dt="2023-02-19T13:05:05.518" v="2118" actId="1076"/>
          <ac:picMkLst>
            <pc:docMk/>
            <pc:sldMk cId="3989934486" sldId="273"/>
            <ac:picMk id="7" creationId="{A9F4ECF2-02C2-74D7-3AEA-8AC2FAB78859}"/>
          </ac:picMkLst>
        </pc:picChg>
      </pc:sldChg>
      <pc:sldChg chg="addSp delSp modSp new mod">
        <pc:chgData name="Евдокимова Мария" userId="e92b79ff629003f1" providerId="LiveId" clId="{82C9F06F-7FD9-4398-83D0-A76B289438A3}" dt="2023-02-19T18:57:13.079" v="4218" actId="14100"/>
        <pc:sldMkLst>
          <pc:docMk/>
          <pc:sldMk cId="1966448476" sldId="274"/>
        </pc:sldMkLst>
        <pc:spChg chg="del">
          <ac:chgData name="Евдокимова Мария" userId="e92b79ff629003f1" providerId="LiveId" clId="{82C9F06F-7FD9-4398-83D0-A76B289438A3}" dt="2023-02-19T13:05:30.850" v="2120" actId="478"/>
          <ac:spMkLst>
            <pc:docMk/>
            <pc:sldMk cId="1966448476" sldId="274"/>
            <ac:spMk id="2" creationId="{AA8EDA9C-68D1-647F-BBEA-ABB6B73D258A}"/>
          </ac:spMkLst>
        </pc:spChg>
        <pc:spChg chg="mod">
          <ac:chgData name="Евдокимова Мария" userId="e92b79ff629003f1" providerId="LiveId" clId="{82C9F06F-7FD9-4398-83D0-A76B289438A3}" dt="2023-02-19T18:57:13.079" v="4218" actId="14100"/>
          <ac:spMkLst>
            <pc:docMk/>
            <pc:sldMk cId="1966448476" sldId="274"/>
            <ac:spMk id="3" creationId="{CD1712C6-B196-5DFE-8E50-333AE0955FA1}"/>
          </ac:spMkLst>
        </pc:spChg>
        <pc:picChg chg="add mod">
          <ac:chgData name="Евдокимова Мария" userId="e92b79ff629003f1" providerId="LiveId" clId="{82C9F06F-7FD9-4398-83D0-A76B289438A3}" dt="2023-02-19T13:10:44.161" v="2138" actId="1076"/>
          <ac:picMkLst>
            <pc:docMk/>
            <pc:sldMk cId="1966448476" sldId="274"/>
            <ac:picMk id="5" creationId="{3F214DF8-C532-76C1-933F-46FA01889BE0}"/>
          </ac:picMkLst>
        </pc:picChg>
        <pc:picChg chg="add mod">
          <ac:chgData name="Евдокимова Мария" userId="e92b79ff629003f1" providerId="LiveId" clId="{82C9F06F-7FD9-4398-83D0-A76B289438A3}" dt="2023-02-19T13:10:34.601" v="2136" actId="1076"/>
          <ac:picMkLst>
            <pc:docMk/>
            <pc:sldMk cId="1966448476" sldId="274"/>
            <ac:picMk id="7" creationId="{657E2728-6D02-2C2A-586D-400AD567FBCD}"/>
          </ac:picMkLst>
        </pc:picChg>
      </pc:sldChg>
      <pc:sldChg chg="modSp new mod">
        <pc:chgData name="Евдокимова Мария" userId="e92b79ff629003f1" providerId="LiveId" clId="{82C9F06F-7FD9-4398-83D0-A76B289438A3}" dt="2023-02-19T19:15:04.081" v="4643" actId="1076"/>
        <pc:sldMkLst>
          <pc:docMk/>
          <pc:sldMk cId="3925118542" sldId="275"/>
        </pc:sldMkLst>
        <pc:spChg chg="mod">
          <ac:chgData name="Евдокимова Мария" userId="e92b79ff629003f1" providerId="LiveId" clId="{82C9F06F-7FD9-4398-83D0-A76B289438A3}" dt="2023-02-19T19:15:04.081" v="4643" actId="1076"/>
          <ac:spMkLst>
            <pc:docMk/>
            <pc:sldMk cId="3925118542" sldId="275"/>
            <ac:spMk id="2" creationId="{60B2BCDE-B3F8-BDBA-E765-475DD4004D56}"/>
          </ac:spMkLst>
        </pc:spChg>
        <pc:spChg chg="mod">
          <ac:chgData name="Евдокимова Мария" userId="e92b79ff629003f1" providerId="LiveId" clId="{82C9F06F-7FD9-4398-83D0-A76B289438A3}" dt="2023-02-19T13:59:21.260" v="2544" actId="255"/>
          <ac:spMkLst>
            <pc:docMk/>
            <pc:sldMk cId="3925118542" sldId="275"/>
            <ac:spMk id="3" creationId="{7A409915-5777-E50D-2D02-66E2EFF7510A}"/>
          </ac:spMkLst>
        </pc:spChg>
      </pc:sldChg>
      <pc:sldChg chg="delSp modSp new mod">
        <pc:chgData name="Евдокимова Мария" userId="e92b79ff629003f1" providerId="LiveId" clId="{82C9F06F-7FD9-4398-83D0-A76B289438A3}" dt="2023-02-19T13:59:51.683" v="2571" actId="1076"/>
        <pc:sldMkLst>
          <pc:docMk/>
          <pc:sldMk cId="427191844" sldId="276"/>
        </pc:sldMkLst>
        <pc:spChg chg="mod">
          <ac:chgData name="Евдокимова Мария" userId="e92b79ff629003f1" providerId="LiveId" clId="{82C9F06F-7FD9-4398-83D0-A76B289438A3}" dt="2023-02-19T13:59:51.683" v="2571" actId="1076"/>
          <ac:spMkLst>
            <pc:docMk/>
            <pc:sldMk cId="427191844" sldId="276"/>
            <ac:spMk id="2" creationId="{4EAB452E-4575-FD60-E148-67FCAEBFDA85}"/>
          </ac:spMkLst>
        </pc:spChg>
        <pc:spChg chg="del">
          <ac:chgData name="Евдокимова Мария" userId="e92b79ff629003f1" providerId="LiveId" clId="{82C9F06F-7FD9-4398-83D0-A76B289438A3}" dt="2023-02-19T13:59:38.560" v="2568" actId="478"/>
          <ac:spMkLst>
            <pc:docMk/>
            <pc:sldMk cId="427191844" sldId="276"/>
            <ac:spMk id="3" creationId="{9540784E-7968-37F6-1B43-AC7AEDFA7C1D}"/>
          </ac:spMkLst>
        </pc:spChg>
      </pc:sldChg>
      <pc:sldChg chg="addSp delSp modSp new mod">
        <pc:chgData name="Евдокимова Мария" userId="e92b79ff629003f1" providerId="LiveId" clId="{82C9F06F-7FD9-4398-83D0-A76B289438A3}" dt="2023-02-19T18:36:54.899" v="3815" actId="2711"/>
        <pc:sldMkLst>
          <pc:docMk/>
          <pc:sldMk cId="1024565906" sldId="277"/>
        </pc:sldMkLst>
        <pc:spChg chg="mod">
          <ac:chgData name="Евдокимова Мария" userId="e92b79ff629003f1" providerId="LiveId" clId="{82C9F06F-7FD9-4398-83D0-A76B289438A3}" dt="2023-02-19T18:36:54.899" v="3815" actId="2711"/>
          <ac:spMkLst>
            <pc:docMk/>
            <pc:sldMk cId="1024565906" sldId="277"/>
            <ac:spMk id="2" creationId="{D65B0D8B-07B7-6D4D-C776-43C584BB9DCE}"/>
          </ac:spMkLst>
        </pc:spChg>
        <pc:spChg chg="add del mod">
          <ac:chgData name="Евдокимова Мария" userId="e92b79ff629003f1" providerId="LiveId" clId="{82C9F06F-7FD9-4398-83D0-A76B289438A3}" dt="2023-02-19T15:43:38.309" v="3558" actId="20577"/>
          <ac:spMkLst>
            <pc:docMk/>
            <pc:sldMk cId="1024565906" sldId="277"/>
            <ac:spMk id="3" creationId="{54251A22-01EF-CA89-A32B-7FE3207EF4CE}"/>
          </ac:spMkLst>
        </pc:spChg>
        <pc:picChg chg="add mod">
          <ac:chgData name="Евдокимова Мария" userId="e92b79ff629003f1" providerId="LiveId" clId="{82C9F06F-7FD9-4398-83D0-A76B289438A3}" dt="2023-02-19T15:43:03.345" v="3529" actId="1076"/>
          <ac:picMkLst>
            <pc:docMk/>
            <pc:sldMk cId="1024565906" sldId="277"/>
            <ac:picMk id="5" creationId="{20CE3ECA-04C6-B42D-EA50-21B782BD07C2}"/>
          </ac:picMkLst>
        </pc:picChg>
      </pc:sldChg>
      <pc:sldChg chg="addSp delSp modSp new mod">
        <pc:chgData name="Евдокимова Мария" userId="e92b79ff629003f1" providerId="LiveId" clId="{82C9F06F-7FD9-4398-83D0-A76B289438A3}" dt="2023-02-19T18:36:39.461" v="3812" actId="2711"/>
        <pc:sldMkLst>
          <pc:docMk/>
          <pc:sldMk cId="3055563194" sldId="278"/>
        </pc:sldMkLst>
        <pc:spChg chg="mod">
          <ac:chgData name="Евдокимова Мария" userId="e92b79ff629003f1" providerId="LiveId" clId="{82C9F06F-7FD9-4398-83D0-A76B289438A3}" dt="2023-02-19T18:36:39.461" v="3812" actId="2711"/>
          <ac:spMkLst>
            <pc:docMk/>
            <pc:sldMk cId="3055563194" sldId="278"/>
            <ac:spMk id="2" creationId="{71F89CBD-436A-30BE-854A-3EA780763EA3}"/>
          </ac:spMkLst>
        </pc:spChg>
        <pc:spChg chg="del">
          <ac:chgData name="Евдокимова Мария" userId="e92b79ff629003f1" providerId="LiveId" clId="{82C9F06F-7FD9-4398-83D0-A76B289438A3}" dt="2023-02-19T15:31:02.257" v="3290" actId="478"/>
          <ac:spMkLst>
            <pc:docMk/>
            <pc:sldMk cId="3055563194" sldId="278"/>
            <ac:spMk id="3" creationId="{F8415198-697D-A9D5-B724-BFF34FD629B8}"/>
          </ac:spMkLst>
        </pc:spChg>
        <pc:picChg chg="add del mod">
          <ac:chgData name="Евдокимова Мария" userId="e92b79ff629003f1" providerId="LiveId" clId="{82C9F06F-7FD9-4398-83D0-A76B289438A3}" dt="2023-02-19T15:33:12.420" v="3304" actId="478"/>
          <ac:picMkLst>
            <pc:docMk/>
            <pc:sldMk cId="3055563194" sldId="278"/>
            <ac:picMk id="5" creationId="{0F388592-9637-E761-F0C8-03E3FE45C0D6}"/>
          </ac:picMkLst>
        </pc:picChg>
        <pc:picChg chg="add mod">
          <ac:chgData name="Евдокимова Мария" userId="e92b79ff629003f1" providerId="LiveId" clId="{82C9F06F-7FD9-4398-83D0-A76B289438A3}" dt="2023-02-19T15:33:57.516" v="3310" actId="1076"/>
          <ac:picMkLst>
            <pc:docMk/>
            <pc:sldMk cId="3055563194" sldId="278"/>
            <ac:picMk id="7" creationId="{6E843947-2965-1A13-AA7A-EDADA538E5D8}"/>
          </ac:picMkLst>
        </pc:picChg>
      </pc:sldChg>
      <pc:sldChg chg="addSp delSp modSp new mod">
        <pc:chgData name="Евдокимова Мария" userId="e92b79ff629003f1" providerId="LiveId" clId="{82C9F06F-7FD9-4398-83D0-A76B289438A3}" dt="2023-02-19T18:37:15.316" v="3817" actId="2711"/>
        <pc:sldMkLst>
          <pc:docMk/>
          <pc:sldMk cId="3130452948" sldId="279"/>
        </pc:sldMkLst>
        <pc:spChg chg="mod">
          <ac:chgData name="Евдокимова Мария" userId="e92b79ff629003f1" providerId="LiveId" clId="{82C9F06F-7FD9-4398-83D0-A76B289438A3}" dt="2023-02-19T18:37:15.316" v="3817" actId="2711"/>
          <ac:spMkLst>
            <pc:docMk/>
            <pc:sldMk cId="3130452948" sldId="279"/>
            <ac:spMk id="2" creationId="{AF78D985-E4B8-C3F0-4666-4E16B6A104F6}"/>
          </ac:spMkLst>
        </pc:spChg>
        <pc:spChg chg="del">
          <ac:chgData name="Евдокимова Мария" userId="e92b79ff629003f1" providerId="LiveId" clId="{82C9F06F-7FD9-4398-83D0-A76B289438A3}" dt="2023-02-19T15:44:10.736" v="3583" actId="478"/>
          <ac:spMkLst>
            <pc:docMk/>
            <pc:sldMk cId="3130452948" sldId="279"/>
            <ac:spMk id="3" creationId="{E937CDCD-2783-60F0-1130-34642E67E927}"/>
          </ac:spMkLst>
        </pc:spChg>
        <pc:picChg chg="add mod">
          <ac:chgData name="Евдокимова Мария" userId="e92b79ff629003f1" providerId="LiveId" clId="{82C9F06F-7FD9-4398-83D0-A76B289438A3}" dt="2023-02-19T15:49:18.972" v="3704" actId="1038"/>
          <ac:picMkLst>
            <pc:docMk/>
            <pc:sldMk cId="3130452948" sldId="279"/>
            <ac:picMk id="5" creationId="{C7E278E4-7D97-5140-B232-759703567023}"/>
          </ac:picMkLst>
        </pc:picChg>
        <pc:picChg chg="add mod modCrop">
          <ac:chgData name="Евдокимова Мария" userId="e92b79ff629003f1" providerId="LiveId" clId="{82C9F06F-7FD9-4398-83D0-A76B289438A3}" dt="2023-02-19T15:48:43.219" v="3678" actId="1038"/>
          <ac:picMkLst>
            <pc:docMk/>
            <pc:sldMk cId="3130452948" sldId="279"/>
            <ac:picMk id="7" creationId="{8D86210F-335D-80BF-BBE3-A898670D02B6}"/>
          </ac:picMkLst>
        </pc:picChg>
        <pc:picChg chg="add mod">
          <ac:chgData name="Евдокимова Мария" userId="e92b79ff629003f1" providerId="LiveId" clId="{82C9F06F-7FD9-4398-83D0-A76B289438A3}" dt="2023-02-19T15:46:34.154" v="3597" actId="14100"/>
          <ac:picMkLst>
            <pc:docMk/>
            <pc:sldMk cId="3130452948" sldId="279"/>
            <ac:picMk id="9" creationId="{BB2167ED-DC6E-F28B-311D-4E5CDDAD2704}"/>
          </ac:picMkLst>
        </pc:picChg>
        <pc:picChg chg="add del">
          <ac:chgData name="Евдокимова Мария" userId="e92b79ff629003f1" providerId="LiveId" clId="{82C9F06F-7FD9-4398-83D0-A76B289438A3}" dt="2023-02-19T15:48:27.377" v="3655"/>
          <ac:picMkLst>
            <pc:docMk/>
            <pc:sldMk cId="3130452948" sldId="279"/>
            <ac:picMk id="4098" creationId="{DFBF6FA7-1E0D-E4D2-D3A5-CFE08BCDFF27}"/>
          </ac:picMkLst>
        </pc:picChg>
        <pc:picChg chg="add mod">
          <ac:chgData name="Евдокимова Мария" userId="e92b79ff629003f1" providerId="LiveId" clId="{82C9F06F-7FD9-4398-83D0-A76B289438A3}" dt="2023-02-19T15:48:46.602" v="3679" actId="1076"/>
          <ac:picMkLst>
            <pc:docMk/>
            <pc:sldMk cId="3130452948" sldId="279"/>
            <ac:picMk id="4100" creationId="{8FD1FEE5-1699-3EEF-C4F7-14C63D56CA24}"/>
          </ac:picMkLst>
        </pc:picChg>
      </pc:sldChg>
      <pc:sldChg chg="new del">
        <pc:chgData name="Евдокимова Мария" userId="e92b79ff629003f1" providerId="LiveId" clId="{82C9F06F-7FD9-4398-83D0-A76B289438A3}" dt="2023-02-19T15:38:16.274" v="3327" actId="47"/>
        <pc:sldMkLst>
          <pc:docMk/>
          <pc:sldMk cId="4041377613" sldId="279"/>
        </pc:sldMkLst>
      </pc:sldChg>
      <pc:sldChg chg="new del">
        <pc:chgData name="Евдокимова Мария" userId="e92b79ff629003f1" providerId="LiveId" clId="{82C9F06F-7FD9-4398-83D0-A76B289438A3}" dt="2023-02-19T18:57:22.555" v="4219" actId="47"/>
        <pc:sldMkLst>
          <pc:docMk/>
          <pc:sldMk cId="3200182918" sldId="280"/>
        </pc:sldMkLst>
      </pc:sldChg>
      <pc:sldChg chg="addSp delSp modSp new mod setBg setClrOvrMap delDesignElem">
        <pc:chgData name="Евдокимова Мария" userId="e92b79ff629003f1" providerId="LiveId" clId="{82C9F06F-7FD9-4398-83D0-A76B289438A3}" dt="2023-02-19T19:57:39.233" v="4822" actId="732"/>
        <pc:sldMkLst>
          <pc:docMk/>
          <pc:sldMk cId="3605558916" sldId="280"/>
        </pc:sldMkLst>
        <pc:spChg chg="del mod">
          <ac:chgData name="Евдокимова Мария" userId="e92b79ff629003f1" providerId="LiveId" clId="{82C9F06F-7FD9-4398-83D0-A76B289438A3}" dt="2023-02-19T18:59:47.736" v="4247" actId="478"/>
          <ac:spMkLst>
            <pc:docMk/>
            <pc:sldMk cId="3605558916" sldId="280"/>
            <ac:spMk id="2" creationId="{C5BFAB31-5F88-3B48-C8F8-62B36F24075F}"/>
          </ac:spMkLst>
        </pc:spChg>
        <pc:spChg chg="del">
          <ac:chgData name="Евдокимова Мария" userId="e92b79ff629003f1" providerId="LiveId" clId="{82C9F06F-7FD9-4398-83D0-A76B289438A3}" dt="2023-02-19T18:59:12.826" v="4235" actId="478"/>
          <ac:spMkLst>
            <pc:docMk/>
            <pc:sldMk cId="3605558916" sldId="280"/>
            <ac:spMk id="3" creationId="{5CBC9E51-E12C-79D9-5681-90686F981CB1}"/>
          </ac:spMkLst>
        </pc:spChg>
        <pc:spChg chg="add del">
          <ac:chgData name="Евдокимова Мария" userId="e92b79ff629003f1" providerId="LiveId" clId="{82C9F06F-7FD9-4398-83D0-A76B289438A3}" dt="2023-02-19T19:56:34.288" v="4804" actId="22"/>
          <ac:spMkLst>
            <pc:docMk/>
            <pc:sldMk cId="3605558916" sldId="280"/>
            <ac:spMk id="3" creationId="{F7EBAC13-52E6-0D8D-A833-8867B7DA962C}"/>
          </ac:spMkLst>
        </pc:spChg>
        <pc:spChg chg="add mod ord">
          <ac:chgData name="Евдокимова Мария" userId="e92b79ff629003f1" providerId="LiveId" clId="{82C9F06F-7FD9-4398-83D0-A76B289438A3}" dt="2023-02-19T19:57:22.219" v="4820" actId="962"/>
          <ac:spMkLst>
            <pc:docMk/>
            <pc:sldMk cId="3605558916" sldId="280"/>
            <ac:spMk id="4" creationId="{1DD6A8FC-A409-862B-3045-941261B2E2D7}"/>
          </ac:spMkLst>
        </pc:spChg>
        <pc:spChg chg="add del mod">
          <ac:chgData name="Евдокимова Мария" userId="e92b79ff629003f1" providerId="LiveId" clId="{82C9F06F-7FD9-4398-83D0-A76B289438A3}" dt="2023-02-19T18:59:59.824" v="4253" actId="478"/>
          <ac:spMkLst>
            <pc:docMk/>
            <pc:sldMk cId="3605558916" sldId="280"/>
            <ac:spMk id="5" creationId="{7E0F4AE1-30A7-2233-AFBE-1F94C725B16A}"/>
          </ac:spMkLst>
        </pc:spChg>
        <pc:spChg chg="add del mod">
          <ac:chgData name="Евдокимова Мария" userId="e92b79ff629003f1" providerId="LiveId" clId="{82C9F06F-7FD9-4398-83D0-A76B289438A3}" dt="2023-02-19T18:59:56.620" v="4251" actId="478"/>
          <ac:spMkLst>
            <pc:docMk/>
            <pc:sldMk cId="3605558916" sldId="280"/>
            <ac:spMk id="7" creationId="{217FF6E6-F739-18CA-8AB5-7B95C173C741}"/>
          </ac:spMkLst>
        </pc:spChg>
        <pc:spChg chg="add mod ord">
          <ac:chgData name="Евдокимова Мария" userId="e92b79ff629003f1" providerId="LiveId" clId="{82C9F06F-7FD9-4398-83D0-A76B289438A3}" dt="2023-02-19T19:57:20.085" v="4817" actId="26606"/>
          <ac:spMkLst>
            <pc:docMk/>
            <pc:sldMk cId="3605558916" sldId="280"/>
            <ac:spMk id="8" creationId="{853C868D-0EEB-EA0F-95C6-4B2BBAA0B74C}"/>
          </ac:spMkLst>
        </pc:spChg>
        <pc:spChg chg="add del">
          <ac:chgData name="Евдокимова Мария" userId="e92b79ff629003f1" providerId="LiveId" clId="{82C9F06F-7FD9-4398-83D0-A76B289438A3}" dt="2023-02-19T19:02:33.184" v="4259" actId="22"/>
          <ac:spMkLst>
            <pc:docMk/>
            <pc:sldMk cId="3605558916" sldId="280"/>
            <ac:spMk id="10" creationId="{3BDC277F-B952-E028-812E-254A6C2545E0}"/>
          </ac:spMkLst>
        </pc:spChg>
        <pc:spChg chg="add del mod">
          <ac:chgData name="Евдокимова Мария" userId="e92b79ff629003f1" providerId="LiveId" clId="{82C9F06F-7FD9-4398-83D0-A76B289438A3}" dt="2023-02-19T19:04:48.952" v="4490" actId="478"/>
          <ac:spMkLst>
            <pc:docMk/>
            <pc:sldMk cId="3605558916" sldId="280"/>
            <ac:spMk id="11" creationId="{B094433F-5F9A-9452-C46F-408170026E8A}"/>
          </ac:spMkLst>
        </pc:spChg>
        <pc:spChg chg="add del">
          <ac:chgData name="Евдокимова Мария" userId="e92b79ff629003f1" providerId="LiveId" clId="{82C9F06F-7FD9-4398-83D0-A76B289438A3}" dt="2023-02-19T19:23:57.554" v="4666" actId="26606"/>
          <ac:spMkLst>
            <pc:docMk/>
            <pc:sldMk cId="3605558916" sldId="280"/>
            <ac:spMk id="12" creationId="{D38A241E-0395-41E5-8607-BAA2799A4374}"/>
          </ac:spMkLst>
        </pc:spChg>
        <pc:spChg chg="add del mod">
          <ac:chgData name="Евдокимова Мария" userId="e92b79ff629003f1" providerId="LiveId" clId="{82C9F06F-7FD9-4398-83D0-A76B289438A3}" dt="2023-02-19T19:10:35.745" v="4605" actId="478"/>
          <ac:spMkLst>
            <pc:docMk/>
            <pc:sldMk cId="3605558916" sldId="280"/>
            <ac:spMk id="13" creationId="{95C451C1-F715-26A9-3E82-39BFDC025EF0}"/>
          </ac:spMkLst>
        </pc:spChg>
        <pc:spChg chg="add del">
          <ac:chgData name="Евдокимова Мария" userId="e92b79ff629003f1" providerId="LiveId" clId="{82C9F06F-7FD9-4398-83D0-A76B289438A3}" dt="2023-02-19T19:27:40.891" v="4694" actId="26606"/>
          <ac:spMkLst>
            <pc:docMk/>
            <pc:sldMk cId="3605558916" sldId="280"/>
            <ac:spMk id="14" creationId="{FB5B0058-AF13-4859-B429-4EDDE2A26F7F}"/>
          </ac:spMkLst>
        </pc:spChg>
        <pc:spChg chg="add del">
          <ac:chgData name="Евдокимова Мария" userId="e92b79ff629003f1" providerId="LiveId" clId="{82C9F06F-7FD9-4398-83D0-A76B289438A3}" dt="2023-02-19T19:27:40.891" v="4694" actId="26606"/>
          <ac:spMkLst>
            <pc:docMk/>
            <pc:sldMk cId="3605558916" sldId="280"/>
            <ac:spMk id="16" creationId="{1A89CBBC-7743-43D9-A324-25CB472E9B2E}"/>
          </ac:spMkLst>
        </pc:spChg>
        <pc:spChg chg="add del">
          <ac:chgData name="Евдокимова Мария" userId="e92b79ff629003f1" providerId="LiveId" clId="{82C9F06F-7FD9-4398-83D0-A76B289438A3}" dt="2023-02-19T19:24:00.735" v="4668" actId="26606"/>
          <ac:spMkLst>
            <pc:docMk/>
            <pc:sldMk cId="3605558916" sldId="280"/>
            <ac:spMk id="17" creationId="{2E614F1C-2D93-42D0-B229-768199449923}"/>
          </ac:spMkLst>
        </pc:spChg>
        <pc:spChg chg="add del">
          <ac:chgData name="Евдокимова Мария" userId="e92b79ff629003f1" providerId="LiveId" clId="{82C9F06F-7FD9-4398-83D0-A76B289438A3}" dt="2023-02-19T19:24:05.374" v="4674"/>
          <ac:spMkLst>
            <pc:docMk/>
            <pc:sldMk cId="3605558916" sldId="280"/>
            <ac:spMk id="19" creationId="{BCC55ACC-A2F6-403C-A3A4-D59B3734D45F}"/>
          </ac:spMkLst>
        </pc:spChg>
        <pc:spChg chg="add del">
          <ac:chgData name="Евдокимова Мария" userId="e92b79ff629003f1" providerId="LiveId" clId="{82C9F06F-7FD9-4398-83D0-A76B289438A3}" dt="2023-02-19T19:25:11.585" v="4684" actId="26606"/>
          <ac:spMkLst>
            <pc:docMk/>
            <pc:sldMk cId="3605558916" sldId="280"/>
            <ac:spMk id="21" creationId="{E49CC64F-7275-4E33-961B-0C5CDC439875}"/>
          </ac:spMkLst>
        </pc:spChg>
        <pc:spChg chg="add del">
          <ac:chgData name="Евдокимова Мария" userId="e92b79ff629003f1" providerId="LiveId" clId="{82C9F06F-7FD9-4398-83D0-A76B289438A3}" dt="2023-02-19T19:25:28.305" v="4686" actId="26606"/>
          <ac:spMkLst>
            <pc:docMk/>
            <pc:sldMk cId="3605558916" sldId="280"/>
            <ac:spMk id="23" creationId="{BCC55ACC-A2F6-403C-A3A4-D59B3734D45F}"/>
          </ac:spMkLst>
        </pc:spChg>
        <pc:spChg chg="add del">
          <ac:chgData name="Евдокимова Мария" userId="e92b79ff629003f1" providerId="LiveId" clId="{82C9F06F-7FD9-4398-83D0-A76B289438A3}" dt="2023-02-19T19:27:40.602" v="4693" actId="26606"/>
          <ac:spMkLst>
            <pc:docMk/>
            <pc:sldMk cId="3605558916" sldId="280"/>
            <ac:spMk id="25" creationId="{06DA9DF9-31F7-4056-B42E-878CC92417B8}"/>
          </ac:spMkLst>
        </pc:spChg>
        <pc:spChg chg="add del">
          <ac:chgData name="Евдокимова Мария" userId="e92b79ff629003f1" providerId="LiveId" clId="{82C9F06F-7FD9-4398-83D0-A76B289438A3}" dt="2023-02-19T19:22:44.175" v="4654" actId="26606"/>
          <ac:spMkLst>
            <pc:docMk/>
            <pc:sldMk cId="3605558916" sldId="280"/>
            <ac:spMk id="1028" creationId="{6B3BAD04-E614-4C16-8360-019FCF0045AC}"/>
          </ac:spMkLst>
        </pc:spChg>
        <pc:spChg chg="add del">
          <ac:chgData name="Евдокимова Мария" userId="e92b79ff629003f1" providerId="LiveId" clId="{82C9F06F-7FD9-4398-83D0-A76B289438A3}" dt="2023-02-19T19:23:35.234" v="4662"/>
          <ac:spMkLst>
            <pc:docMk/>
            <pc:sldMk cId="3605558916" sldId="280"/>
            <ac:spMk id="1029" creationId="{D38A241E-0395-41E5-8607-BAA2799A4374}"/>
          </ac:spMkLst>
        </pc:spChg>
        <pc:spChg chg="add del">
          <ac:chgData name="Евдокимова Мария" userId="e92b79ff629003f1" providerId="LiveId" clId="{82C9F06F-7FD9-4398-83D0-A76B289438A3}" dt="2023-02-19T19:22:21.281" v="4648" actId="26606"/>
          <ac:spMkLst>
            <pc:docMk/>
            <pc:sldMk cId="3605558916" sldId="280"/>
            <ac:spMk id="1031" creationId="{E49CC64F-7275-4E33-961B-0C5CDC439875}"/>
          </ac:spMkLst>
        </pc:spChg>
        <pc:spChg chg="add">
          <ac:chgData name="Евдокимова Мария" userId="e92b79ff629003f1" providerId="LiveId" clId="{82C9F06F-7FD9-4398-83D0-A76B289438A3}" dt="2023-02-19T19:57:20.085" v="4817" actId="26606"/>
          <ac:spMkLst>
            <pc:docMk/>
            <pc:sldMk cId="3605558916" sldId="280"/>
            <ac:spMk id="1032" creationId="{A419ADC7-DE7C-464E-9F88-6CAB6F61BC3F}"/>
          </ac:spMkLst>
        </pc:spChg>
        <pc:spChg chg="add del">
          <ac:chgData name="Евдокимова Мария" userId="e92b79ff629003f1" providerId="LiveId" clId="{82C9F06F-7FD9-4398-83D0-A76B289438A3}" dt="2023-02-19T19:22:22.052" v="4650" actId="26606"/>
          <ac:spMkLst>
            <pc:docMk/>
            <pc:sldMk cId="3605558916" sldId="280"/>
            <ac:spMk id="1033" creationId="{6B3BAD04-E614-4C16-8360-019FCF0045AC}"/>
          </ac:spMkLst>
        </pc:spChg>
        <pc:picChg chg="add mod">
          <ac:chgData name="Евдокимова Мария" userId="e92b79ff629003f1" providerId="LiveId" clId="{82C9F06F-7FD9-4398-83D0-A76B289438A3}" dt="2023-02-19T19:21:56.448" v="4645"/>
          <ac:picMkLst>
            <pc:docMk/>
            <pc:sldMk cId="3605558916" sldId="280"/>
            <ac:picMk id="2" creationId="{154CECD7-2903-2E80-358E-C22A4A2867C3}"/>
          </ac:picMkLst>
        </pc:picChg>
        <pc:picChg chg="add del mod">
          <ac:chgData name="Евдокимова Мария" userId="e92b79ff629003f1" providerId="LiveId" clId="{82C9F06F-7FD9-4398-83D0-A76B289438A3}" dt="2023-02-19T19:27:41.229" v="4695"/>
          <ac:picMkLst>
            <pc:docMk/>
            <pc:sldMk cId="3605558916" sldId="280"/>
            <ac:picMk id="3" creationId="{B7208D07-9677-B347-A1ED-D4945A266E9E}"/>
          </ac:picMkLst>
        </pc:picChg>
        <pc:picChg chg="add del mod">
          <ac:chgData name="Евдокимова Мария" userId="e92b79ff629003f1" providerId="LiveId" clId="{82C9F06F-7FD9-4398-83D0-A76B289438A3}" dt="2023-02-19T19:28:37.430" v="4707" actId="478"/>
          <ac:picMkLst>
            <pc:docMk/>
            <pc:sldMk cId="3605558916" sldId="280"/>
            <ac:picMk id="4" creationId="{F3039398-4993-FBC9-4751-D87A01F16B38}"/>
          </ac:picMkLst>
        </pc:picChg>
        <pc:picChg chg="add mod">
          <ac:chgData name="Евдокимова Мария" userId="e92b79ff629003f1" providerId="LiveId" clId="{82C9F06F-7FD9-4398-83D0-A76B289438A3}" dt="2023-02-19T19:57:39.233" v="4822" actId="732"/>
          <ac:picMkLst>
            <pc:docMk/>
            <pc:sldMk cId="3605558916" sldId="280"/>
            <ac:picMk id="1026" creationId="{87F0D7C0-4FD6-1010-E437-D2154205B8EA}"/>
          </ac:picMkLst>
        </pc:picChg>
        <pc:picChg chg="add del mod">
          <ac:chgData name="Евдокимова Мария" userId="e92b79ff629003f1" providerId="LiveId" clId="{82C9F06F-7FD9-4398-83D0-A76B289438A3}" dt="2023-02-19T19:23:35.507" v="4663"/>
          <ac:picMkLst>
            <pc:docMk/>
            <pc:sldMk cId="3605558916" sldId="280"/>
            <ac:picMk id="1026" creationId="{B3737041-C5CA-496B-6297-8FDEEB7AF98A}"/>
          </ac:picMkLst>
        </pc:picChg>
        <pc:picChg chg="add del mod">
          <ac:chgData name="Евдокимова Мария" userId="e92b79ff629003f1" providerId="LiveId" clId="{82C9F06F-7FD9-4398-83D0-A76B289438A3}" dt="2023-02-19T19:00:08.238" v="4257" actId="478"/>
          <ac:picMkLst>
            <pc:docMk/>
            <pc:sldMk cId="3605558916" sldId="280"/>
            <ac:picMk id="5122" creationId="{AF9748A7-E2E5-7FE6-8222-C4D38E7A4169}"/>
          </ac:picMkLst>
        </pc:picChg>
        <pc:picChg chg="add del mod">
          <ac:chgData name="Евдокимова Мария" userId="e92b79ff629003f1" providerId="LiveId" clId="{82C9F06F-7FD9-4398-83D0-A76B289438A3}" dt="2023-02-19T19:10:31.607" v="4603" actId="478"/>
          <ac:picMkLst>
            <pc:docMk/>
            <pc:sldMk cId="3605558916" sldId="280"/>
            <ac:picMk id="5124" creationId="{F86FCACC-DE2E-9DEC-FC25-6CD56EBA240F}"/>
          </ac:picMkLst>
        </pc:picChg>
        <pc:picChg chg="add del mod">
          <ac:chgData name="Евдокимова Мария" userId="e92b79ff629003f1" providerId="LiveId" clId="{82C9F06F-7FD9-4398-83D0-A76B289438A3}" dt="2023-02-19T19:14:37.827" v="4639" actId="478"/>
          <ac:picMkLst>
            <pc:docMk/>
            <pc:sldMk cId="3605558916" sldId="280"/>
            <ac:picMk id="5126" creationId="{2E775C08-85E0-1284-7FA8-A5A80CA3DAC8}"/>
          </ac:picMkLst>
        </pc:picChg>
        <pc:cxnChg chg="add del">
          <ac:chgData name="Евдокимова Мария" userId="e92b79ff629003f1" providerId="LiveId" clId="{82C9F06F-7FD9-4398-83D0-A76B289438A3}" dt="2023-02-19T19:23:57.554" v="4666" actId="26606"/>
          <ac:cxnSpMkLst>
            <pc:docMk/>
            <pc:sldMk cId="3605558916" sldId="280"/>
            <ac:cxnSpMk id="15" creationId="{CE352288-84AD-4CA8-BCD5-76C29D34E1DB}"/>
          </ac:cxnSpMkLst>
        </pc:cxnChg>
        <pc:cxnChg chg="add del">
          <ac:chgData name="Евдокимова Мария" userId="e92b79ff629003f1" providerId="LiveId" clId="{82C9F06F-7FD9-4398-83D0-A76B289438A3}" dt="2023-02-19T19:23:35.234" v="4662"/>
          <ac:cxnSpMkLst>
            <pc:docMk/>
            <pc:sldMk cId="3605558916" sldId="280"/>
            <ac:cxnSpMk id="1030" creationId="{CE352288-84AD-4CA8-BCD5-76C29D34E1DB}"/>
          </ac:cxnSpMkLst>
        </pc:cxnChg>
      </pc:sldChg>
      <pc:sldChg chg="modSp new mod">
        <pc:chgData name="Евдокимова Мария" userId="e92b79ff629003f1" providerId="LiveId" clId="{82C9F06F-7FD9-4398-83D0-A76B289438A3}" dt="2023-02-19T19:56:29.359" v="4802" actId="5793"/>
        <pc:sldMkLst>
          <pc:docMk/>
          <pc:sldMk cId="1915534024" sldId="281"/>
        </pc:sldMkLst>
        <pc:spChg chg="mod">
          <ac:chgData name="Евдокимова Мария" userId="e92b79ff629003f1" providerId="LiveId" clId="{82C9F06F-7FD9-4398-83D0-A76B289438A3}" dt="2023-02-19T19:56:29.359" v="4802" actId="5793"/>
          <ac:spMkLst>
            <pc:docMk/>
            <pc:sldMk cId="1915534024" sldId="281"/>
            <ac:spMk id="3" creationId="{3E3CA7C7-D4CD-4E0D-5B7C-43A716B08A2A}"/>
          </ac:spMkLst>
        </pc:spChg>
      </pc:sldChg>
      <pc:sldChg chg="modSp new del mod">
        <pc:chgData name="Евдокимова Мария" userId="e92b79ff629003f1" providerId="LiveId" clId="{82C9F06F-7FD9-4398-83D0-A76B289438A3}" dt="2023-02-19T19:09:28.342" v="4590" actId="47"/>
        <pc:sldMkLst>
          <pc:docMk/>
          <pc:sldMk cId="3340721764" sldId="281"/>
        </pc:sldMkLst>
        <pc:spChg chg="mod">
          <ac:chgData name="Евдокимова Мария" userId="e92b79ff629003f1" providerId="LiveId" clId="{82C9F06F-7FD9-4398-83D0-A76B289438A3}" dt="2023-02-19T19:03:42.101" v="4440" actId="20577"/>
          <ac:spMkLst>
            <pc:docMk/>
            <pc:sldMk cId="3340721764" sldId="281"/>
            <ac:spMk id="2" creationId="{211F94FF-A4E6-2CB0-597C-D4869D992E80}"/>
          </ac:spMkLst>
        </pc:spChg>
        <pc:spChg chg="mod">
          <ac:chgData name="Евдокимова Мария" userId="e92b79ff629003f1" providerId="LiveId" clId="{82C9F06F-7FD9-4398-83D0-A76B289438A3}" dt="2023-02-19T19:04:45.748" v="4489" actId="14100"/>
          <ac:spMkLst>
            <pc:docMk/>
            <pc:sldMk cId="3340721764" sldId="281"/>
            <ac:spMk id="3" creationId="{1E2EA080-9D7E-10DE-BA5C-22AB5EB856A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11:35:5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0,'0'0,"0"0,16 0,18732 0,-17278 0,-1632 0,162 0,0 0,2909 0,-2909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11:36:14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0,'0'0,"0"17,0 8333,0-8350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11:36:15.8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11:36:57.6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0,'2496'0,"-2492"0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11:37:13.60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0,'2476'0,"-2476"0,0 0,0 0,0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FBE-11CC-0C90-9766-ACA73685A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681B9-7238-31D2-7ACB-F9CCCE1F4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3913-8EFB-2EDB-89BF-C1CB774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B75B-0B82-B75D-256D-682DF3D5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B3B0-748E-66DC-1BB6-A9CE7A2D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58B2-1113-049C-5557-17C0370F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161B-B771-0F3B-48BA-EA199C36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69BD-32D8-15FB-785C-F78B1A95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1A0C-B7C5-F21D-2618-3C66F4A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17D9-6C44-83E1-8808-290141D4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4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FBFA7-4944-5882-F3FC-991D48597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D1A9D-73B3-B7F1-8560-0CD94AC11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1135-3D55-FF47-4075-F8180F1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7D6-DEE8-6F2E-0AE3-43F26AE6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484B-8752-D306-71CC-025AFDE9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5E88-3194-4032-BCEE-57A3F029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D98F-C064-78EA-93AD-1E27F50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C53E-B0DD-CD8E-78D4-09963468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630D-C670-B93B-006F-651DAA5E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A585-5EE2-87A5-C6C9-BD5DAC3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6718-6A3A-8690-0E91-6AD04268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76675-2338-F117-C14C-87FC141E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3B1C-6B86-33EB-FF29-34BE6B9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0A69-63EE-6662-F56D-4DC49C29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6EB8-19FC-134D-434B-B8D021FD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AAF8-3932-E702-0CB7-F4F232BF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3A85-2C2F-1023-13DD-94597B81F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3A38F-5106-827F-3740-3944E6A1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FA89-5BF9-1133-4593-14171CAF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280C-DBEA-967F-33C5-F44F5C62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71B8D-ADF8-C7C2-B3D7-C3C1D27E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9617-4CB1-A986-92DC-C4394AA6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C1BA-293F-DEE2-366F-95901B879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A7E0E-A5F5-9A9F-81AA-352DFFA8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09A08-5538-6C84-6549-923BB95D8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031A8-D023-1009-1FEC-E49E28A88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7207E-7817-3036-20EC-38F5FD95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5DBAC-5457-FE02-1A93-8901EBDC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47842-57FA-C449-12D8-E4CA83A3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D106-FA1E-BD07-F603-FCF5399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9918-5B79-73E9-AEA5-D2347672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EC1D0-A2C0-C0DA-0593-BBAB00A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1FB40-1BA6-8A36-224E-9F2BE229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755F5-F723-9180-2673-A0BF7521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CEB04-62C6-B334-2514-ABFA5E9C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628D-0B08-A9CA-EAF7-3D3794CC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598D-0DCB-C344-D524-870F6546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CEA2-8DEF-CFE9-08EC-97B39D6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1ECA9-D91C-FE43-A97B-567626B1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8D56-0E72-BFE8-47B6-18EC5CB6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D26D-1290-F9F9-DCD9-E1BCCAA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8616-06D8-AB6A-F8B4-F29AFA83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CF0B-9107-BA6C-E07D-530A59EB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92360-D28C-7F9C-6097-585B547F0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64D5A-4D5C-85F6-CCC5-8C3E9F4D9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3C3F-E8A7-5CF1-77BF-7994704C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6B74-4F37-78CD-538B-04029064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959CF-5A09-600A-C733-59F3CA6A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2629F-47BC-0144-DDE4-B27F0767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E8764-F41C-AB29-192C-C7C27CFC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DDC9-AE6C-97AA-BCC1-9EB3A1F21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CD863-2915-48B7-B2DA-D67B90A60E5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7651-A2FF-1300-9334-11E0606DC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85B4-0649-1947-25C5-9BC22FECC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7232-DDAA-43B1-B901-1CF2FD8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0.png"/><Relationship Id="rId3" Type="http://schemas.openxmlformats.org/officeDocument/2006/relationships/image" Target="../media/image25.png"/><Relationship Id="rId7" Type="http://schemas.openxmlformats.org/officeDocument/2006/relationships/image" Target="../media/image170.png"/><Relationship Id="rId12" Type="http://schemas.openxmlformats.org/officeDocument/2006/relationships/customXml" Target="../ink/ink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90.png"/><Relationship Id="rId5" Type="http://schemas.openxmlformats.org/officeDocument/2006/relationships/image" Target="../media/image16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0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53C868D-0EEB-EA0F-95C6-4B2BBAA0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657" y="525195"/>
            <a:ext cx="4148093" cy="2806506"/>
          </a:xfrm>
        </p:spPr>
        <p:txBody>
          <a:bodyPr anchor="b">
            <a:normAutofit/>
          </a:bodyPr>
          <a:lstStyle/>
          <a:p>
            <a:r>
              <a:rPr lang="ru-RU" sz="4000">
                <a:latin typeface="+mn-lt"/>
                <a:cs typeface="Times New Roman" panose="02020603050405020304" pitchFamily="18" charset="0"/>
              </a:rPr>
              <a:t>Анализ книжного рынка </a:t>
            </a:r>
            <a:r>
              <a:rPr lang="en-US" sz="4000">
                <a:latin typeface="+mn-lt"/>
                <a:cs typeface="Times New Roman" panose="02020603050405020304" pitchFamily="18" charset="0"/>
              </a:rPr>
              <a:t>Wildberries</a:t>
            </a:r>
            <a:br>
              <a:rPr lang="en-US" sz="4000"/>
            </a:br>
            <a:endParaRPr lang="en-US" sz="4000"/>
          </a:p>
        </p:txBody>
      </p:sp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7F0D7C0-4FD6-1010-E437-D2154205B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t="2856" r="883" b="5629"/>
          <a:stretch/>
        </p:blipFill>
        <p:spPr bwMode="auto">
          <a:xfrm>
            <a:off x="578069" y="346841"/>
            <a:ext cx="5927834" cy="56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D6A8FC-A409-862B-3045-941261B2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657" y="3526300"/>
            <a:ext cx="4148093" cy="2588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Работу выполнили</a:t>
            </a:r>
            <a:r>
              <a:rPr lang="en-US" sz="2000"/>
              <a:t>:</a:t>
            </a:r>
          </a:p>
          <a:p>
            <a:r>
              <a:rPr lang="ru-RU" sz="2000"/>
              <a:t>Полях Екатерина, БПИ228</a:t>
            </a:r>
          </a:p>
          <a:p>
            <a:r>
              <a:rPr lang="ru-RU" sz="2000"/>
              <a:t>Лодыгин Роман, БПИ228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0555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D985-E4B8-C3F0-4666-4E16B6A1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4291"/>
            <a:ext cx="6735417" cy="857388"/>
          </a:xfrm>
        </p:spPr>
        <p:txBody>
          <a:bodyPr/>
          <a:lstStyle/>
          <a:p>
            <a:r>
              <a:rPr lang="ru-RU" dirty="0">
                <a:latin typeface="+mn-lt"/>
              </a:rPr>
              <a:t>Изменение типов данных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278E4-7D97-5140-B232-7597035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18" y="1538907"/>
            <a:ext cx="91059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6210F-335D-80BF-BBE3-A898670D0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4875" b="15232"/>
          <a:stretch/>
        </p:blipFill>
        <p:spPr>
          <a:xfrm>
            <a:off x="7832030" y="3448878"/>
            <a:ext cx="3044387" cy="2693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2167ED-DC6E-F28B-311D-4E5CDDAD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42743"/>
            <a:ext cx="3044387" cy="295282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FD1FEE5-1699-3EEF-C4F7-14C63D56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18" y="4033631"/>
            <a:ext cx="304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5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CA1E0-FF94-A439-222D-85C06AB5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802" y="389811"/>
            <a:ext cx="7590694" cy="870503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ru-RU" sz="3400" dirty="0">
                <a:latin typeface="+mn-lt"/>
              </a:rPr>
              <a:t>Создание новых признаков</a:t>
            </a:r>
            <a:endParaRPr lang="en-US" sz="3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EE0C-E361-2534-2D80-CA5E857C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3" y="1393550"/>
            <a:ext cx="6277305" cy="1454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Создадим 2 дополнительных столбца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1). Размер скидки в процентах от старой цены.</a:t>
            </a:r>
          </a:p>
          <a:p>
            <a:pPr marL="0" indent="0">
              <a:buNone/>
            </a:pPr>
            <a:r>
              <a:rPr lang="ru-RU" sz="2000" dirty="0"/>
              <a:t>2). Перекодирование метрической переменной в категориальную – наличие отзывов – 1, отсутствие – 0.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F51A9-4D55-C8C9-64B0-376D1200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2" y="3263534"/>
            <a:ext cx="8892965" cy="31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0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E83-4EAD-B062-DA58-CEF3C882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294227"/>
            <a:ext cx="6182800" cy="73076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</a:rPr>
              <a:t>Корректировка значений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504D-7744-7DDF-768E-6DC4E1DD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227510"/>
            <a:ext cx="9466006" cy="7307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Удаление выбросов - строки, в которых old_price &gt; 4000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A8644-BA74-E132-E3CD-88E4A443D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" b="3826"/>
          <a:stretch/>
        </p:blipFill>
        <p:spPr>
          <a:xfrm>
            <a:off x="4074864" y="1958272"/>
            <a:ext cx="4042271" cy="730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D6FCB-CD5E-51F7-687C-665FDC54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94077"/>
            <a:ext cx="5243860" cy="3359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4F0A7-F01D-D561-F616-D7FD2D54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10" y="2964471"/>
            <a:ext cx="5120409" cy="34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2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3822C-DB98-FD16-8527-23483BB5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28" y="413585"/>
            <a:ext cx="7505368" cy="2720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7F121-EB42-9A26-CC0B-418E6B16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8" y="3478587"/>
            <a:ext cx="8244938" cy="2823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5D699-07FC-FFA3-05E5-B81E1C6F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0" y="555522"/>
            <a:ext cx="3816398" cy="188950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n-lt"/>
              </a:rPr>
              <a:t>1. На более 90% книг есть скидка более 10%.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89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A706D-F617-E9EF-834B-DF2528AA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551" y="321289"/>
            <a:ext cx="3921542" cy="5730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73BBA-8BFA-4BEB-2D5C-694D5A8A7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2"/>
          <a:stretch/>
        </p:blipFill>
        <p:spPr>
          <a:xfrm>
            <a:off x="552907" y="1234728"/>
            <a:ext cx="6545983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28BE9-A829-CDFA-DE4C-5874B50CEC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84" t="313" r="14577" b="89654"/>
          <a:stretch/>
        </p:blipFill>
        <p:spPr>
          <a:xfrm>
            <a:off x="6103378" y="5464576"/>
            <a:ext cx="1199536" cy="342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3F842-9E4B-6BCB-37AA-823C8B8F3F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40" r="87110" b="53898"/>
          <a:stretch/>
        </p:blipFill>
        <p:spPr>
          <a:xfrm>
            <a:off x="4576652" y="5910540"/>
            <a:ext cx="1745746" cy="283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AE8F39-132E-757F-EADD-082BF5BBD8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65" t="37488" r="14355" b="52157"/>
          <a:stretch/>
        </p:blipFill>
        <p:spPr>
          <a:xfrm>
            <a:off x="6096000" y="5875162"/>
            <a:ext cx="1216746" cy="353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F4C0FA-7F2C-4A31-149D-69364836B6F7}"/>
              </a:ext>
            </a:extLst>
          </p:cNvPr>
          <p:cNvSpPr txBox="1"/>
          <p:nvPr/>
        </p:nvSpPr>
        <p:spPr>
          <a:xfrm>
            <a:off x="1120998" y="5859793"/>
            <a:ext cx="3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Корреляция составила </a:t>
            </a:r>
            <a:r>
              <a:rPr lang="en-US" dirty="0"/>
              <a:t>0,7%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6796-8328-8756-33E1-BAA37940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4" y="105710"/>
            <a:ext cx="5858844" cy="1061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+mn-lt"/>
              </a:rPr>
              <a:t>2. </a:t>
            </a:r>
            <a:r>
              <a:rPr lang="ru-RU" sz="2400" b="0" i="0" dirty="0">
                <a:solidFill>
                  <a:srgbClr val="212121"/>
                </a:solidFill>
                <a:effectLst/>
                <a:latin typeface="+mn-lt"/>
              </a:rPr>
              <a:t>Чем раньше была выпущена книга, тем больше на нее распространяется скидка.</a:t>
            </a:r>
            <a:br>
              <a:rPr lang="ru-RU" sz="2400" b="0" i="0" dirty="0">
                <a:solidFill>
                  <a:srgbClr val="212121"/>
                </a:solidFill>
                <a:effectLst/>
                <a:latin typeface="+mn-lt"/>
              </a:rPr>
            </a:b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075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A2E57EE-49CB-75E6-7247-E7CC665F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58" y="1993714"/>
            <a:ext cx="3711146" cy="4567564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ED4BAE5-4A8A-4F12-B255-720C06E8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1475397"/>
            <a:ext cx="5167185" cy="2260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1C777-9009-B14A-C1CD-25103CC4F7FA}"/>
              </a:ext>
            </a:extLst>
          </p:cNvPr>
          <p:cNvSpPr txBox="1"/>
          <p:nvPr/>
        </p:nvSpPr>
        <p:spPr>
          <a:xfrm>
            <a:off x="385140" y="347678"/>
            <a:ext cx="5836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3. Спрос на жанры книг соответствует предложению продавцов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78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586F-8EBE-7DAB-2F21-8A580E6C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33" y="0"/>
            <a:ext cx="8866569" cy="1680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Теперь же рассмотрим суммарное количество купленных книг по каждому из жанров, а также среднее значение покупок на одну книгу каждого из жанров.</a:t>
            </a:r>
            <a:endParaRPr lang="en-US" sz="20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C4449FA-64AB-D96A-CA25-86DB098A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4" y="1503109"/>
            <a:ext cx="4372097" cy="49542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39EEF0-2443-875B-CAA9-AB7EB126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91" y="1503109"/>
            <a:ext cx="4595037" cy="49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77E73A-E470-D940-9F76-CDD4D619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32" y="343923"/>
            <a:ext cx="4723171" cy="2361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D8D81C-1B10-8DCD-7D43-0A1185C41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87"/>
          <a:stretch/>
        </p:blipFill>
        <p:spPr>
          <a:xfrm>
            <a:off x="1260371" y="2961428"/>
            <a:ext cx="8121446" cy="3457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D261F2-4885-ADA7-1E11-044D81CDCD1A}"/>
                  </a:ext>
                </a:extLst>
              </p14:cNvPr>
              <p14:cNvContentPartPr/>
              <p14:nvPr/>
            </p14:nvContentPartPr>
            <p14:xfrm>
              <a:off x="1164395" y="4015916"/>
              <a:ext cx="82738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D261F2-4885-ADA7-1E11-044D81CDC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755" y="4006916"/>
                <a:ext cx="82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0210B5-2C59-084A-1CEF-6DAA419B919E}"/>
                  </a:ext>
                </a:extLst>
              </p14:cNvPr>
              <p14:cNvContentPartPr/>
              <p14:nvPr/>
            </p14:nvContentPartPr>
            <p14:xfrm>
              <a:off x="8366195" y="3264956"/>
              <a:ext cx="360" cy="301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0210B5-2C59-084A-1CEF-6DAA419B9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7555" y="3255956"/>
                <a:ext cx="18000" cy="30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DE9319-F005-081D-704E-1A708A525ACF}"/>
                  </a:ext>
                </a:extLst>
              </p14:cNvPr>
              <p14:cNvContentPartPr/>
              <p14:nvPr/>
            </p14:nvContentPartPr>
            <p14:xfrm>
              <a:off x="11828315" y="44734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DE9319-F005-081D-704E-1A708A525A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19315" y="4464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1D5BCA4-25B3-444F-11B6-8C0736ED8EA1}"/>
                  </a:ext>
                </a:extLst>
              </p14:cNvPr>
              <p14:cNvContentPartPr/>
              <p14:nvPr/>
            </p14:nvContentPartPr>
            <p14:xfrm>
              <a:off x="8454035" y="3562676"/>
              <a:ext cx="900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1D5BCA4-25B3-444F-11B6-8C0736ED8E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2035" y="3418676"/>
                <a:ext cx="10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A519A4A-2933-56FE-BC77-B443BB1D403E}"/>
                  </a:ext>
                </a:extLst>
              </p14:cNvPr>
              <p14:cNvContentPartPr/>
              <p14:nvPr/>
            </p14:nvContentPartPr>
            <p14:xfrm>
              <a:off x="8454035" y="3877316"/>
              <a:ext cx="89172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A519A4A-2933-56FE-BC77-B443BB1D40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2035" y="3733316"/>
                <a:ext cx="10353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26560D0-4194-20DF-F0B7-7175448B05E0}"/>
              </a:ext>
            </a:extLst>
          </p:cNvPr>
          <p:cNvSpPr txBox="1"/>
          <p:nvPr/>
        </p:nvSpPr>
        <p:spPr>
          <a:xfrm>
            <a:off x="448597" y="558980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4. Книги в твёрдой обложке в среднем дороже книг в мягкой обложке.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672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E2F3CE-F946-9345-4C85-3F0B5212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23" y="424374"/>
            <a:ext cx="5568209" cy="3698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4F51D-4018-8D08-E624-0E1E3EC8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" y="2141691"/>
            <a:ext cx="5886450" cy="396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F91197-7E77-0E13-0797-E3228EA0A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1" t="6479" r="851" b="6916"/>
          <a:stretch/>
        </p:blipFill>
        <p:spPr>
          <a:xfrm>
            <a:off x="6221054" y="4811427"/>
            <a:ext cx="5476567" cy="78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1D194-36C1-24ED-3186-38FEC447B9AC}"/>
              </a:ext>
            </a:extLst>
          </p:cNvPr>
          <p:cNvSpPr txBox="1"/>
          <p:nvPr/>
        </p:nvSpPr>
        <p:spPr>
          <a:xfrm>
            <a:off x="401467" y="426376"/>
            <a:ext cx="5819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5. Чем больше страниц в книге, тем она дороже.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93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C63C4B-842A-7C1D-4A1C-FEA36667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2" y="2186367"/>
            <a:ext cx="5307666" cy="428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908C3-BFCC-AD3A-DAC5-F35BFAAB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74" y="2186367"/>
            <a:ext cx="47244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52CF2-E310-5461-EBEF-F822F65C95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099" r="80008" b="6193"/>
          <a:stretch/>
        </p:blipFill>
        <p:spPr>
          <a:xfrm>
            <a:off x="8534400" y="5648960"/>
            <a:ext cx="1666240" cy="721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BF07E1-802F-E53F-6BF4-C9D7EEF45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693" t="14031" r="263" b="7417"/>
          <a:stretch/>
        </p:blipFill>
        <p:spPr>
          <a:xfrm>
            <a:off x="10396255" y="5405120"/>
            <a:ext cx="1087119" cy="965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32B8FC-B67C-0EA7-A5E8-76E5F53ACBBE}"/>
              </a:ext>
            </a:extLst>
          </p:cNvPr>
          <p:cNvSpPr txBox="1"/>
          <p:nvPr/>
        </p:nvSpPr>
        <p:spPr>
          <a:xfrm>
            <a:off x="7063774" y="488696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ighlight>
                  <a:srgbClr val="FF0000"/>
                </a:highlight>
              </a:rPr>
              <a:t>Корреляция составила 26</a:t>
            </a:r>
            <a:r>
              <a:rPr lang="en-US" dirty="0">
                <a:highlight>
                  <a:srgbClr val="FF0000"/>
                </a:highlight>
              </a:rPr>
              <a:t>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67A6-9FFB-2DD3-0EAB-ED59C60CFE3E}"/>
              </a:ext>
            </a:extLst>
          </p:cNvPr>
          <p:cNvSpPr txBox="1"/>
          <p:nvPr/>
        </p:nvSpPr>
        <p:spPr>
          <a:xfrm>
            <a:off x="414958" y="390116"/>
            <a:ext cx="8119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6. Коллекционные издания - те, которые имеют наибольшую среднюю цену, будут издаваться в твердой обложке. Наиболее дешевые же, наоборот, обычно в мягкой.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51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E62D-AAAD-CFC4-66B3-9060B9D7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A7C7-D4CD-4E0D-5B7C-43A716B0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Работу выполнили</a:t>
            </a:r>
            <a:r>
              <a:rPr lang="en-US" dirty="0"/>
              <a:t>:</a:t>
            </a:r>
          </a:p>
          <a:p>
            <a:r>
              <a:rPr lang="ru-RU" dirty="0"/>
              <a:t>Полях Екатерина, БПИ228</a:t>
            </a:r>
          </a:p>
          <a:p>
            <a:r>
              <a:rPr lang="ru-RU" dirty="0"/>
              <a:t>Лодыгин Роман, БПИ228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3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6D49BD-F359-9A0B-55C6-00D1D3B748DF}"/>
              </a:ext>
            </a:extLst>
          </p:cNvPr>
          <p:cNvSpPr txBox="1"/>
          <p:nvPr/>
        </p:nvSpPr>
        <p:spPr>
          <a:xfrm>
            <a:off x="497840" y="1429247"/>
            <a:ext cx="559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Корреляция составила лишь -14</a:t>
            </a:r>
            <a:r>
              <a:rPr lang="en-US" dirty="0"/>
              <a:t>%, </a:t>
            </a:r>
            <a:r>
              <a:rPr lang="ru-RU" dirty="0"/>
              <a:t>что не говорит о взаимосвязи между этими показателями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989EF7-FB3F-D5CC-BC19-1E943F50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24263"/>
              </p:ext>
            </p:extLst>
          </p:nvPr>
        </p:nvGraphicFramePr>
        <p:xfrm>
          <a:off x="1140994" y="2555922"/>
          <a:ext cx="9445720" cy="3438478"/>
        </p:xfrm>
        <a:graphic>
          <a:graphicData uri="http://schemas.openxmlformats.org/drawingml/2006/table">
            <a:tbl>
              <a:tblPr/>
              <a:tblGrid>
                <a:gridCol w="944572">
                  <a:extLst>
                    <a:ext uri="{9D8B030D-6E8A-4147-A177-3AD203B41FA5}">
                      <a16:colId xmlns:a16="http://schemas.microsoft.com/office/drawing/2014/main" val="527463718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255121999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3613212352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1571980199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109024151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2338152773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1343680226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2514281753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1866832848"/>
                    </a:ext>
                  </a:extLst>
                </a:gridCol>
                <a:gridCol w="944572">
                  <a:extLst>
                    <a:ext uri="{9D8B030D-6E8A-4147-A177-3AD203B41FA5}">
                      <a16:colId xmlns:a16="http://schemas.microsoft.com/office/drawing/2014/main" val="1517703412"/>
                    </a:ext>
                  </a:extLst>
                </a:gridCol>
              </a:tblGrid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 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old_price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discount_price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reviews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year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pages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cover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order_count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discount_%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reviews_exist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7595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old_price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0.971705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1F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-0.159913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73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0.137999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7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0.316630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CF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0.264280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9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-0.160876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78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0.062516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0.010404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3238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discount_price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0.971705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1F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-0.145244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78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0.120166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4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0.330707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0.263755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9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-0.144439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7F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-0.156681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4E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-0.014222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9552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reviews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-0.159913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-0.145244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0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-0.275033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53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-0.009582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6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-0.118469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0.974157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1B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-0.156512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4E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0.222937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02468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year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0.137999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B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0.120166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AC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-0.275033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0.011569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75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0.143073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9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-0.297644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0.075024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A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-0.154053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72700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 dirty="0"/>
                        <a:t>pages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0.316630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5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0.330707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-0.009582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A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0.011569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AC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0.049525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8B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-0.012048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A6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-0.092500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6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0.024376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8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14408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cover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0.264280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D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0.263755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CD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-0.118469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0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0.143073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0.049525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84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-0.114956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-0.002767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8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-0.046935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7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4752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order_count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-0.160876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-0.144439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0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0.974157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1B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-0.297644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-0.012048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6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-0.114956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-0.164496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0.214341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C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30593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discount_%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0.062516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-0.156681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-0.156512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73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0.075024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-0.092500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-0.002767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78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-0.164496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78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0.061314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352027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US" sz="1200"/>
                        <a:t>reviews_exist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0.010404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8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-0.014222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0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0.222937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-0.154053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7C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0.024376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7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-0.046935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6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0.214341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3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0.061314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497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4C58BA-3A1F-5448-4543-D5756FAF81A0}"/>
              </a:ext>
            </a:extLst>
          </p:cNvPr>
          <p:cNvSpPr txBox="1"/>
          <p:nvPr/>
        </p:nvSpPr>
        <p:spPr>
          <a:xfrm>
            <a:off x="497839" y="487238"/>
            <a:ext cx="8435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7. Чем больше раз куплена книга, тем она дешевле.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56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B90C3E-8C92-B409-3222-9CCC43D2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5" y="2042160"/>
            <a:ext cx="5743575" cy="4505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022FC-D986-24F3-0238-D2D4641552E6}"/>
              </a:ext>
            </a:extLst>
          </p:cNvPr>
          <p:cNvSpPr txBox="1"/>
          <p:nvPr/>
        </p:nvSpPr>
        <p:spPr>
          <a:xfrm flipH="1">
            <a:off x="452119" y="2214880"/>
            <a:ext cx="433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Корреляция между количеством купленных книг и количеством рецензий на него составляет 97</a:t>
            </a:r>
            <a:r>
              <a:rPr lang="en-US" dirty="0">
                <a:highlight>
                  <a:srgbClr val="FFFF00"/>
                </a:highlight>
              </a:rPr>
              <a:t> %.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AD27E-26D7-FFA0-E7ED-7E26BF886572}"/>
              </a:ext>
            </a:extLst>
          </p:cNvPr>
          <p:cNvSpPr txBox="1"/>
          <p:nvPr/>
        </p:nvSpPr>
        <p:spPr>
          <a:xfrm>
            <a:off x="663436" y="310515"/>
            <a:ext cx="86197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8. </a:t>
            </a:r>
            <a:r>
              <a:rPr lang="ru-RU" sz="2800" b="0" i="0" dirty="0">
                <a:solidFill>
                  <a:srgbClr val="212121"/>
                </a:solidFill>
                <a:effectLst/>
              </a:rPr>
              <a:t>Существует ли взаимосвязь между автором и количеством рецензий и количеством покупок его книг?</a:t>
            </a:r>
          </a:p>
        </p:txBody>
      </p:sp>
    </p:spTree>
    <p:extLst>
      <p:ext uri="{BB962C8B-B14F-4D97-AF65-F5344CB8AC3E}">
        <p14:creationId xmlns:p14="http://schemas.microsoft.com/office/powerpoint/2010/main" val="2200049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80CB-CD1C-8EFE-DB10-B17865E9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545466"/>
            <a:ext cx="6718388" cy="891512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</a:rPr>
              <a:t>9. Жанр "Комиксы и манга“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</a:t>
            </a:r>
            <a:r>
              <a:rPr lang="ru-RU" dirty="0">
                <a:solidFill>
                  <a:srgbClr val="212121"/>
                </a:solidFill>
              </a:rPr>
              <a:t>является</a:t>
            </a:r>
            <a:r>
              <a:rPr lang="ru-RU" b="0" i="0" dirty="0">
                <a:solidFill>
                  <a:srgbClr val="212121"/>
                </a:solidFill>
                <a:effectLst/>
              </a:rPr>
              <a:t> одним из самых </a:t>
            </a:r>
            <a:r>
              <a:rPr lang="en-US" dirty="0">
                <a:solidFill>
                  <a:srgbClr val="212121"/>
                </a:solidFill>
              </a:rPr>
              <a:t>“</a:t>
            </a:r>
            <a:r>
              <a:rPr lang="ru-RU" dirty="0">
                <a:solidFill>
                  <a:srgbClr val="212121"/>
                </a:solidFill>
              </a:rPr>
              <a:t>дорогих</a:t>
            </a:r>
            <a:r>
              <a:rPr lang="en-US" dirty="0">
                <a:solidFill>
                  <a:srgbClr val="212121"/>
                </a:solidFill>
              </a:rPr>
              <a:t>”</a:t>
            </a:r>
            <a:r>
              <a:rPr lang="ru-RU" dirty="0">
                <a:solidFill>
                  <a:srgbClr val="212121"/>
                </a:solidFill>
              </a:rPr>
              <a:t> жанров.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E57AD-5014-AE46-6C2E-A435266F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90" y="1436977"/>
            <a:ext cx="5882640" cy="4875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4ECF2-02C2-74D7-3AEA-8AC2FAB7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" y="1737360"/>
            <a:ext cx="3992411" cy="47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3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12C6-B196-5DFE-8E50-333AE095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484505"/>
            <a:ext cx="7549055" cy="9238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10. 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Больше всего продано и продается книг в жанре "Проза для взрослых".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14DF8-C532-76C1-933F-46FA0188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0" y="2011680"/>
            <a:ext cx="3152775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E2728-6D02-2C2A-586D-400AD567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12" y="1587335"/>
            <a:ext cx="4079047" cy="47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4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BCDE-B3F8-BDBA-E765-475DD400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175937"/>
            <a:ext cx="7927427" cy="843565"/>
          </a:xfrm>
        </p:spPr>
        <p:txBody>
          <a:bodyPr/>
          <a:lstStyle/>
          <a:p>
            <a:r>
              <a:rPr lang="ru-RU" dirty="0">
                <a:latin typeface="+mn-lt"/>
              </a:rPr>
              <a:t>Формирование общих выводов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9915-5777-E50D-2D02-66E2EFF7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1271752"/>
            <a:ext cx="10699531" cy="5202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1. Не стоит заострять внимание на скидках.</a:t>
            </a:r>
          </a:p>
          <a:p>
            <a:pPr marL="0" indent="0">
              <a:buNone/>
            </a:pPr>
            <a:r>
              <a:rPr lang="ru-RU" dirty="0"/>
              <a:t>2. Цена не всегда зависит от обложки книги.</a:t>
            </a:r>
          </a:p>
          <a:p>
            <a:pPr marL="0" indent="0">
              <a:buNone/>
            </a:pPr>
            <a:r>
              <a:rPr lang="ru-RU" dirty="0"/>
              <a:t> 3. Цена может зависеть от жанра книги.</a:t>
            </a:r>
          </a:p>
          <a:p>
            <a:pPr marL="0" indent="0">
              <a:buNone/>
            </a:pPr>
            <a:r>
              <a:rPr lang="ru-RU" dirty="0"/>
              <a:t>4. Более старые книги не продают дешевле и не делают большую скидку</a:t>
            </a:r>
          </a:p>
          <a:p>
            <a:pPr marL="0" indent="0">
              <a:buNone/>
            </a:pPr>
            <a:r>
              <a:rPr lang="ru-RU" dirty="0"/>
              <a:t>5. У книги с популярным автором, вероятнее всего, будет больше отзывов.</a:t>
            </a:r>
          </a:p>
          <a:p>
            <a:pPr marL="0" indent="0">
              <a:buNone/>
            </a:pPr>
            <a:r>
              <a:rPr lang="ru-RU" dirty="0"/>
              <a:t> 6. Цена не зависит от количества проданных экземпляров данной книги. </a:t>
            </a:r>
          </a:p>
          <a:p>
            <a:pPr marL="0" indent="0">
              <a:buNone/>
            </a:pPr>
            <a:r>
              <a:rPr lang="ru-RU" dirty="0"/>
              <a:t>7. Цена не всегда зависит от количества страниц.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452E-4575-FD60-E148-67FCAEBF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176" y="2836479"/>
            <a:ext cx="6119648" cy="118504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0798-0553-B935-CAB1-CAB47069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2"/>
          </a:xfrm>
        </p:spPr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Цель и задачи исследования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2793-7B96-B7E4-BC63-0716838D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00535" cy="1920465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Цель работы</a:t>
            </a:r>
            <a:r>
              <a:rPr lang="en-US" b="1" dirty="0">
                <a:cs typeface="Times New Roman" panose="02020603050405020304" pitchFamily="18" charset="0"/>
              </a:rPr>
              <a:t>: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Изучить признаки, влияющие на формирование ценового диапозона книг в интернет-магазине Wildberries.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797DB-6C31-1D33-BBBB-777D70A1BA89}"/>
              </a:ext>
            </a:extLst>
          </p:cNvPr>
          <p:cNvSpPr txBox="1"/>
          <p:nvPr/>
        </p:nvSpPr>
        <p:spPr>
          <a:xfrm>
            <a:off x="766916" y="3746090"/>
            <a:ext cx="805262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cs typeface="Times New Roman" panose="02020603050405020304" pitchFamily="18" charset="0"/>
              </a:rPr>
              <a:t>Задачи</a:t>
            </a:r>
            <a:r>
              <a:rPr lang="en-US" sz="2800" b="1" dirty="0">
                <a:cs typeface="Times New Roman" panose="02020603050405020304" pitchFamily="18" charset="0"/>
              </a:rPr>
              <a:t>: 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cs typeface="Times New Roman" panose="02020603050405020304" pitchFamily="18" charset="0"/>
              </a:rPr>
              <a:t>Сформировать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набор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данных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по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книгам</a:t>
            </a:r>
            <a:r>
              <a:rPr lang="en-US" sz="2000" dirty="0">
                <a:cs typeface="Times New Roman" panose="02020603050405020304" pitchFamily="18" charset="0"/>
              </a:rPr>
              <a:t> с </a:t>
            </a:r>
            <a:r>
              <a:rPr lang="en-US" sz="2000" dirty="0" err="1">
                <a:cs typeface="Times New Roman" panose="02020603050405020304" pitchFamily="18" charset="0"/>
              </a:rPr>
              <a:t>помощью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веб-скрейпинга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Проверка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полученных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данных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cs typeface="Times New Roman" panose="02020603050405020304" pitchFamily="18" charset="0"/>
              </a:rPr>
              <a:t>очистка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неточностей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cs typeface="Times New Roman" panose="02020603050405020304" pitchFamily="18" charset="0"/>
              </a:rPr>
              <a:t>Формулировка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исследовательских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гипотез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проекта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cs typeface="Times New Roman" panose="02020603050405020304" pitchFamily="18" charset="0"/>
              </a:rPr>
              <a:t>Проверка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гипотез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путем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статистического</a:t>
            </a:r>
            <a:r>
              <a:rPr lang="en-US" sz="2000" dirty="0"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cs typeface="Times New Roman" panose="02020603050405020304" pitchFamily="18" charset="0"/>
              </a:rPr>
              <a:t>графического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анализа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Формулирование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общих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выводов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по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работе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8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648F-6019-823F-2A2A-B685FA7E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4" y="266803"/>
            <a:ext cx="3674806" cy="952398"/>
          </a:xfrm>
        </p:spPr>
        <p:txBody>
          <a:bodyPr/>
          <a:lstStyle/>
          <a:p>
            <a:r>
              <a:rPr lang="ru-RU" dirty="0">
                <a:latin typeface="+mn-lt"/>
              </a:rPr>
              <a:t>Гипотезы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E2B9-B944-65F9-56DF-1E85E728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1498087"/>
            <a:ext cx="10746658" cy="5093110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На более 90% книг есть скидка более 10% (Пояснение: продавцы на WB всегда делают скидку на товар, тем самым стараясь привлечь больше покупателей).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Чем раньше была выпущена книга, тем больше на нее распространяется скидка.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Чем больше было куплено экземпляров книг, тем больше книга получила отзывов (Пояснение: обычно это так, но зависит от читательской публики).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Книги в твёрдой обложке, в среднем, дороже книг в мягкой обложке.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Чем больше страниц в книге, тем она дороже.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Коллекционные издания - те, которые имеют наибольшую среднюю цену, будут издаваться в твердой обложке. Наиболее дешевые же, наоборот, обычно в мягкой.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Чем больше отзывов о книге, тем она дешевле.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Существует ли взаимосвязь между автором и количеством рецензий и количеством покупок его книг?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Жанр "Комиксы и манга" один из самых дорогих (Пояснение: В России манга и комиксы являются скорее не часто читаемым атрибутом в бумажном виде, поэтому обычно магазины продают их именно как коллекционные издания, в которых используется твёрдая обложка и дорогая бумага).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effectLst/>
              </a:rPr>
              <a:t>Больше всего продано книг куплено в жанре "Проза для взрослых".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8E4C-51BF-DB73-67AA-03EAD54A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5" y="581349"/>
            <a:ext cx="5719916" cy="736088"/>
          </a:xfrm>
        </p:spPr>
        <p:txBody>
          <a:bodyPr/>
          <a:lstStyle/>
          <a:p>
            <a:r>
              <a:rPr lang="ru-RU" dirty="0">
                <a:latin typeface="+mn-lt"/>
              </a:rPr>
              <a:t>Описание данных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91B0-CA8C-C902-C86F-CC35BD4D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03" y="1672765"/>
            <a:ext cx="7737987" cy="4883355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name - название книги - категориальная, номинальная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author - автор книги - категориальная, номинальная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publisher - издательство - категориальная, номинальная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genres - жанр книги - категориальная, номинальная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old_price - цена без скидки в рублях - метрическая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discount_price - цена со скидкой в рублях - метрическая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reviews - количество отзывов - метрическая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year - год выпуска книги - категориальная, номинальная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pages - количество страниц в книге - метрическая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cover - вид обложки - категориальная, бинарная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order_count - сколько раз книгу купили - метрическая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1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5A89-639C-DC65-7918-6D9D9AB6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62" y="422369"/>
            <a:ext cx="5499538" cy="696420"/>
          </a:xfrm>
        </p:spPr>
        <p:txBody>
          <a:bodyPr/>
          <a:lstStyle/>
          <a:p>
            <a:r>
              <a:rPr lang="ru-RU" dirty="0">
                <a:latin typeface="+mn-lt"/>
              </a:rPr>
              <a:t>Сбор данных</a:t>
            </a:r>
            <a:r>
              <a:rPr lang="en-US" dirty="0">
                <a:latin typeface="+mn-lt"/>
              </a:rPr>
              <a:t>/</a:t>
            </a:r>
            <a:r>
              <a:rPr lang="ru-RU" dirty="0">
                <a:latin typeface="+mn-lt"/>
              </a:rPr>
              <a:t>парсинг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3814-D01C-4329-4429-3DD722AC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67" y="1497883"/>
            <a:ext cx="9606433" cy="232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парсинга помимо обычной библиотеки </a:t>
            </a:r>
            <a:r>
              <a:rPr lang="en-US" sz="2400" b="1" i="1" dirty="0" err="1"/>
              <a:t>BeautifoulSoup</a:t>
            </a:r>
            <a:r>
              <a:rPr lang="en-US" sz="2400" dirty="0"/>
              <a:t> </a:t>
            </a:r>
            <a:r>
              <a:rPr lang="ru-RU" sz="2400" dirty="0"/>
              <a:t>использовалась также и библиотека </a:t>
            </a:r>
            <a:r>
              <a:rPr lang="en-US" sz="2400" b="1" i="1" dirty="0"/>
              <a:t>selenium </a:t>
            </a:r>
            <a:r>
              <a:rPr lang="ru-RU" sz="2400" dirty="0"/>
              <a:t>и </a:t>
            </a:r>
            <a:r>
              <a:rPr lang="en-US" sz="2400" b="1" i="1" dirty="0" err="1"/>
              <a:t>webdriver</a:t>
            </a:r>
            <a:r>
              <a:rPr lang="ru-RU" sz="2400" b="1" i="1" dirty="0"/>
              <a:t>_</a:t>
            </a:r>
            <a:r>
              <a:rPr lang="en-US" sz="2400" b="1" i="1" dirty="0"/>
              <a:t>manager</a:t>
            </a:r>
            <a:r>
              <a:rPr lang="ru-RU" sz="2400" b="1" i="1" dirty="0"/>
              <a:t>.</a:t>
            </a:r>
            <a:endParaRPr lang="en-US" sz="24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D087D-9FD6-FE7A-BE51-563F7E8E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70" b="19499"/>
          <a:stretch/>
        </p:blipFill>
        <p:spPr>
          <a:xfrm>
            <a:off x="6621541" y="2442441"/>
            <a:ext cx="5286680" cy="1067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1C618A-B993-BB29-62BF-F7B80BF94A05}"/>
              </a:ext>
            </a:extLst>
          </p:cNvPr>
          <p:cNvSpPr txBox="1"/>
          <p:nvPr/>
        </p:nvSpPr>
        <p:spPr>
          <a:xfrm>
            <a:off x="451967" y="2465455"/>
            <a:ext cx="691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</a:t>
            </a:r>
            <a:r>
              <a:rPr lang="en-US" sz="2400" b="1" i="1" dirty="0"/>
              <a:t>selenium</a:t>
            </a:r>
            <a:r>
              <a:rPr lang="en-US" sz="2400" dirty="0"/>
              <a:t> </a:t>
            </a:r>
            <a:r>
              <a:rPr lang="ru-RU" sz="2400" dirty="0"/>
              <a:t>была необходима для эмулирования действий пользователя.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06BE4-E660-7156-396E-E3316994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7" y="4040633"/>
            <a:ext cx="6708228" cy="23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9CBD-436A-30BE-854A-3EA78076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5930348" cy="79775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Решение проблемы скроллинга</a:t>
            </a:r>
            <a:endParaRPr lang="en-US" sz="32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43947-2965-1A13-AA7A-EDADA538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9" y="1441175"/>
            <a:ext cx="10941046" cy="48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4E66-ADDB-6D88-F0F2-BF3FBD6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Полученные данные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CECD7-2903-2E80-358E-C22A4A28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23" y="1690688"/>
            <a:ext cx="11450554" cy="41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5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0D8B-07B7-6D4D-C776-43C584BB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74157" cy="907084"/>
          </a:xfrm>
        </p:spPr>
        <p:txBody>
          <a:bodyPr/>
          <a:lstStyle/>
          <a:p>
            <a:r>
              <a:rPr lang="ru-RU" dirty="0">
                <a:latin typeface="+mn-lt"/>
              </a:rPr>
              <a:t>Устранение неточностей в таблице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1A22-01EF-CA89-A32B-7FE3207E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8612"/>
            <a:ext cx="8047383" cy="1603375"/>
          </a:xfrm>
        </p:spPr>
        <p:txBody>
          <a:bodyPr>
            <a:normAutofit/>
          </a:bodyPr>
          <a:lstStyle/>
          <a:p>
            <a:r>
              <a:rPr lang="ru-RU" sz="2400" dirty="0"/>
              <a:t>Убрали повторения, если таковые есть</a:t>
            </a:r>
          </a:p>
          <a:p>
            <a:r>
              <a:rPr lang="ru-RU" sz="2400" dirty="0"/>
              <a:t>Убрали строки, в которых название книги </a:t>
            </a:r>
            <a:r>
              <a:rPr lang="en-US" sz="2400" dirty="0"/>
              <a:t>Nan</a:t>
            </a:r>
          </a:p>
          <a:p>
            <a:r>
              <a:rPr lang="ru-RU" sz="2400" dirty="0"/>
              <a:t>Убрали лишний столбец</a:t>
            </a:r>
            <a:r>
              <a:rPr lang="en-US" sz="2400" dirty="0"/>
              <a:t>, </a:t>
            </a:r>
            <a:r>
              <a:rPr lang="ru-RU" sz="2400" dirty="0"/>
              <a:t>добавили индексы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E3ECA-04C6-B42D-EA50-21B782BD0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1987"/>
            <a:ext cx="9909313" cy="31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6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748</TotalTime>
  <Words>946</Words>
  <Application>Microsoft Office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Анализ книжного рынка Wildberries </vt:lpstr>
      <vt:lpstr>PowerPoint Presentation</vt:lpstr>
      <vt:lpstr>Цель и задачи исследования</vt:lpstr>
      <vt:lpstr>Гипотезы</vt:lpstr>
      <vt:lpstr>Описание данных</vt:lpstr>
      <vt:lpstr>Сбор данных/парсинг</vt:lpstr>
      <vt:lpstr>Решение проблемы скроллинга</vt:lpstr>
      <vt:lpstr>Полученные данные</vt:lpstr>
      <vt:lpstr>Устранение неточностей в таблице</vt:lpstr>
      <vt:lpstr>Изменение типов данных</vt:lpstr>
      <vt:lpstr>Создание новых признаков</vt:lpstr>
      <vt:lpstr>Корректировка значений</vt:lpstr>
      <vt:lpstr>1. На более 90% книг есть скидка более 10%.</vt:lpstr>
      <vt:lpstr>2. Чем раньше была выпущена книга, тем больше на нее распространяется скидка.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Формирование общих выводов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книжного рынка WB</dc:title>
  <dc:creator>Евдокимова Мария</dc:creator>
  <cp:lastModifiedBy>Евдокимова Мария</cp:lastModifiedBy>
  <cp:revision>1</cp:revision>
  <dcterms:created xsi:type="dcterms:W3CDTF">2023-02-19T06:45:29Z</dcterms:created>
  <dcterms:modified xsi:type="dcterms:W3CDTF">2023-02-19T19:57:42Z</dcterms:modified>
</cp:coreProperties>
</file>