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9"/>
  </p:notesMasterIdLst>
  <p:sldIdLst>
    <p:sldId id="268" r:id="rId3"/>
    <p:sldId id="269" r:id="rId4"/>
    <p:sldId id="343" r:id="rId5"/>
    <p:sldId id="344" r:id="rId6"/>
    <p:sldId id="345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4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BD2C5-E973-4888-8984-95F8AE12AA06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0D0D0CE-7BA4-4C19-BA2D-1976B3C23FEE}">
      <dgm:prSet phldrT="[Текст]" custT="1"/>
      <dgm:spPr/>
      <dgm:t>
        <a:bodyPr/>
        <a:lstStyle/>
        <a:p>
          <a:pPr algn="just"/>
          <a:r>
            <a:rPr lang="ru-RU" sz="1800" b="1" i="0" dirty="0" smtClean="0">
              <a:latin typeface="+mj-lt"/>
            </a:rPr>
            <a:t>Развивающая функция </a:t>
          </a:r>
          <a:r>
            <a:rPr lang="ru-RU" sz="1800" dirty="0" smtClean="0">
              <a:latin typeface="+mj-lt"/>
            </a:rPr>
            <a:t>направлена на стимулирование положительных изменений в личности обучающегося и педагога, обеспечивает динамику системы,  обновление и совершенствование. </a:t>
          </a:r>
          <a:endParaRPr lang="ru-RU" sz="1800" dirty="0">
            <a:latin typeface="+mj-lt"/>
          </a:endParaRPr>
        </a:p>
      </dgm:t>
    </dgm:pt>
    <dgm:pt modelId="{FED08E33-91C9-478A-8A27-7428B72782EC}" type="parTrans" cxnId="{5E7277B8-6BEA-4518-8965-C86A8A8613C4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B8A2E920-AB0B-4A79-A257-0B7CC5CB3EEC}" type="sibTrans" cxnId="{5E7277B8-6BEA-4518-8965-C86A8A8613C4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3EEAF1CD-AB6D-486F-8F9F-A65D2F7E20BE}">
      <dgm:prSet phldrT="[Текст]" custT="1"/>
      <dgm:spPr/>
      <dgm:t>
        <a:bodyPr/>
        <a:lstStyle/>
        <a:p>
          <a:pPr algn="just"/>
          <a:r>
            <a:rPr lang="ru-RU" sz="1800" b="1" i="0" smtClean="0">
              <a:latin typeface="+mj-lt"/>
            </a:rPr>
            <a:t>Интегрирующая функция </a:t>
          </a:r>
          <a:r>
            <a:rPr lang="ru-RU" sz="1800" smtClean="0">
              <a:latin typeface="+mj-lt"/>
            </a:rPr>
            <a:t>содействует соединению в одно целое ранее разрозненных воспитательных воздействий.</a:t>
          </a:r>
          <a:r>
            <a:rPr lang="ru-RU" sz="1800" i="1" smtClean="0">
              <a:latin typeface="+mj-lt"/>
            </a:rPr>
            <a:t> </a:t>
          </a:r>
          <a:endParaRPr lang="ru-RU" sz="1800" dirty="0">
            <a:latin typeface="+mj-lt"/>
          </a:endParaRPr>
        </a:p>
      </dgm:t>
    </dgm:pt>
    <dgm:pt modelId="{C869F59E-C30B-4281-98A4-A87879CBEF45}" type="parTrans" cxnId="{90603DEE-19C1-4439-873B-A2B9FE170226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B34F8C1-69C3-46A5-9714-44A05425C0A6}" type="sibTrans" cxnId="{90603DEE-19C1-4439-873B-A2B9FE170226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C83F6B36-8A3E-4A05-9217-EFAD820F445E}">
      <dgm:prSet phldrT="[Текст]" custT="1"/>
      <dgm:spPr/>
      <dgm:t>
        <a:bodyPr/>
        <a:lstStyle/>
        <a:p>
          <a:pPr algn="just"/>
          <a:r>
            <a:rPr lang="ru-RU" sz="1800" b="1" i="0" smtClean="0">
              <a:latin typeface="+mj-lt"/>
            </a:rPr>
            <a:t>Регулирующая функция </a:t>
          </a:r>
          <a:r>
            <a:rPr lang="ru-RU" sz="1800" smtClean="0">
              <a:latin typeface="+mj-lt"/>
            </a:rPr>
            <a:t>связана с упорядочением педагогических процессов и  управление ими. </a:t>
          </a:r>
          <a:endParaRPr lang="ru-RU" sz="1800" dirty="0">
            <a:latin typeface="+mj-lt"/>
          </a:endParaRPr>
        </a:p>
      </dgm:t>
    </dgm:pt>
    <dgm:pt modelId="{B119C01D-C760-40D3-967F-611176827588}" type="parTrans" cxnId="{3AF52D3B-7CA1-42AE-9C19-ACADC37A380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9BEE5FD1-12F3-431D-82E3-32E67C8CA3CF}" type="sibTrans" cxnId="{3AF52D3B-7CA1-42AE-9C19-ACADC37A380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668735B4-6D18-452B-8DA0-0BA9400EABE1}">
      <dgm:prSet phldrT="[Текст]" custT="1"/>
      <dgm:spPr/>
      <dgm:t>
        <a:bodyPr/>
        <a:lstStyle/>
        <a:p>
          <a:pPr algn="just"/>
          <a:r>
            <a:rPr lang="ru-RU" sz="1800" b="1" i="0" dirty="0" smtClean="0">
              <a:latin typeface="+mj-lt"/>
            </a:rPr>
            <a:t>Защитная функция </a:t>
          </a:r>
          <a:r>
            <a:rPr lang="ru-RU" sz="1800" dirty="0" smtClean="0">
              <a:latin typeface="+mj-lt"/>
            </a:rPr>
            <a:t>направлена на повышение уровня социальной защищенности обучающихся и педагогов, нейтрализацию влияния негативных факторов окружающей среды на личность  обучающегося. </a:t>
          </a:r>
          <a:endParaRPr lang="ru-RU" sz="1800" dirty="0">
            <a:latin typeface="+mj-lt"/>
          </a:endParaRPr>
        </a:p>
      </dgm:t>
    </dgm:pt>
    <dgm:pt modelId="{A4F7B05E-4272-4F5A-8055-030FC4FBB3DE}" type="parTrans" cxnId="{62F6D190-FC31-4C8C-B491-5FBBCC41CAB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B1849AE5-684A-4095-831F-7F9EC2E573F4}" type="sibTrans" cxnId="{62F6D190-FC31-4C8C-B491-5FBBCC41CAB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3B2BD45A-57A8-4AE0-BD6D-BFEDB8E7964C}">
      <dgm:prSet phldrT="[Текст]" custT="1"/>
      <dgm:spPr/>
      <dgm:t>
        <a:bodyPr/>
        <a:lstStyle/>
        <a:p>
          <a:pPr algn="just"/>
          <a:r>
            <a:rPr lang="ru-RU" sz="1800" b="1" i="0" smtClean="0">
              <a:latin typeface="+mj-lt"/>
            </a:rPr>
            <a:t>Компенсирующая функция </a:t>
          </a:r>
          <a:r>
            <a:rPr lang="ru-RU" sz="1800" smtClean="0">
              <a:latin typeface="+mj-lt"/>
            </a:rPr>
            <a:t>предполагает создание условий для компенсации недостаточного участия семьи в обеспечении жизнедеятельности детей-сирот. </a:t>
          </a:r>
          <a:endParaRPr lang="ru-RU" sz="1800" dirty="0">
            <a:latin typeface="+mj-lt"/>
          </a:endParaRPr>
        </a:p>
      </dgm:t>
    </dgm:pt>
    <dgm:pt modelId="{F2F87C9F-4A8C-466F-B4D6-54F7668BA3E9}" type="parTrans" cxnId="{C6D4332E-38FD-4D1A-97C0-10A5B25D2B3D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F9C07684-32B6-420F-98DE-FB433ACDAC56}" type="sibTrans" cxnId="{C6D4332E-38FD-4D1A-97C0-10A5B25D2B3D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BD86578D-F255-4ABE-80D6-A6F7F0C99081}">
      <dgm:prSet phldrT="[Текст]" custT="1"/>
      <dgm:spPr/>
      <dgm:t>
        <a:bodyPr/>
        <a:lstStyle/>
        <a:p>
          <a:pPr algn="just"/>
          <a:r>
            <a:rPr lang="ru-RU" sz="1800" b="1" i="0" dirty="0" smtClean="0">
              <a:latin typeface="+mj-lt"/>
            </a:rPr>
            <a:t>Корректирующая функция </a:t>
          </a:r>
          <a:r>
            <a:rPr lang="ru-RU" sz="1800" dirty="0" smtClean="0">
              <a:latin typeface="+mj-lt"/>
            </a:rPr>
            <a:t>заключается в педагогической  коррекции поведения и общения  обучающегося</a:t>
          </a:r>
          <a:endParaRPr lang="ru-RU" sz="1800" dirty="0">
            <a:latin typeface="+mj-lt"/>
          </a:endParaRPr>
        </a:p>
      </dgm:t>
    </dgm:pt>
    <dgm:pt modelId="{C87BA999-DBBC-4809-AEB6-005D464D67A8}" type="parTrans" cxnId="{58A0BEC1-CAFE-4898-939E-8205EAB5FE81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DAE0D6F9-8EDC-4FA8-A5A5-064CE912E7DA}" type="sibTrans" cxnId="{58A0BEC1-CAFE-4898-939E-8205EAB5FE81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90DDCCF-A140-4645-AAE5-85025D081324}" type="pres">
      <dgm:prSet presAssocID="{B1EBD2C5-E973-4888-8984-95F8AE12AA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F1A0B8E-A25E-45E1-B3BE-81BA50B20084}" type="pres">
      <dgm:prSet presAssocID="{B1EBD2C5-E973-4888-8984-95F8AE12AA06}" presName="Name1" presStyleCnt="0"/>
      <dgm:spPr/>
      <dgm:t>
        <a:bodyPr/>
        <a:lstStyle/>
        <a:p>
          <a:endParaRPr lang="ru-RU"/>
        </a:p>
      </dgm:t>
    </dgm:pt>
    <dgm:pt modelId="{D7B12E0C-37CF-4FD2-BF52-A2553D0C0071}" type="pres">
      <dgm:prSet presAssocID="{B1EBD2C5-E973-4888-8984-95F8AE12AA06}" presName="cycle" presStyleCnt="0"/>
      <dgm:spPr/>
      <dgm:t>
        <a:bodyPr/>
        <a:lstStyle/>
        <a:p>
          <a:endParaRPr lang="ru-RU"/>
        </a:p>
      </dgm:t>
    </dgm:pt>
    <dgm:pt modelId="{8DDA51E7-69BD-469A-8DDD-5D5D0EE9BC97}" type="pres">
      <dgm:prSet presAssocID="{B1EBD2C5-E973-4888-8984-95F8AE12AA06}" presName="srcNode" presStyleLbl="node1" presStyleIdx="0" presStyleCnt="6"/>
      <dgm:spPr/>
      <dgm:t>
        <a:bodyPr/>
        <a:lstStyle/>
        <a:p>
          <a:endParaRPr lang="ru-RU"/>
        </a:p>
      </dgm:t>
    </dgm:pt>
    <dgm:pt modelId="{A143CF72-1845-48B8-8D4F-53C880CCD0FC}" type="pres">
      <dgm:prSet presAssocID="{B1EBD2C5-E973-4888-8984-95F8AE12AA06}" presName="conn" presStyleLbl="parChTrans1D2" presStyleIdx="0" presStyleCnt="1"/>
      <dgm:spPr/>
      <dgm:t>
        <a:bodyPr/>
        <a:lstStyle/>
        <a:p>
          <a:endParaRPr lang="ru-RU"/>
        </a:p>
      </dgm:t>
    </dgm:pt>
    <dgm:pt modelId="{96DA244B-400A-441A-A11C-D80C3683B906}" type="pres">
      <dgm:prSet presAssocID="{B1EBD2C5-E973-4888-8984-95F8AE12AA06}" presName="extraNode" presStyleLbl="node1" presStyleIdx="0" presStyleCnt="6"/>
      <dgm:spPr/>
      <dgm:t>
        <a:bodyPr/>
        <a:lstStyle/>
        <a:p>
          <a:endParaRPr lang="ru-RU"/>
        </a:p>
      </dgm:t>
    </dgm:pt>
    <dgm:pt modelId="{96249813-B38D-4473-BC3C-4DCC04C79C1D}" type="pres">
      <dgm:prSet presAssocID="{B1EBD2C5-E973-4888-8984-95F8AE12AA06}" presName="dstNode" presStyleLbl="node1" presStyleIdx="0" presStyleCnt="6"/>
      <dgm:spPr/>
      <dgm:t>
        <a:bodyPr/>
        <a:lstStyle/>
        <a:p>
          <a:endParaRPr lang="ru-RU"/>
        </a:p>
      </dgm:t>
    </dgm:pt>
    <dgm:pt modelId="{5B918C00-BE8B-4CE0-852C-FC26B7792ECC}" type="pres">
      <dgm:prSet presAssocID="{20D0D0CE-7BA4-4C19-BA2D-1976B3C23FEE}" presName="text_1" presStyleLbl="node1" presStyleIdx="0" presStyleCnt="6" custScaleY="1410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6BF571-8C44-46C7-B7CA-93F498A0972B}" type="pres">
      <dgm:prSet presAssocID="{20D0D0CE-7BA4-4C19-BA2D-1976B3C23FEE}" presName="accent_1" presStyleCnt="0"/>
      <dgm:spPr/>
      <dgm:t>
        <a:bodyPr/>
        <a:lstStyle/>
        <a:p>
          <a:endParaRPr lang="ru-RU"/>
        </a:p>
      </dgm:t>
    </dgm:pt>
    <dgm:pt modelId="{A6BEC298-3673-4962-9A32-745E121AAE61}" type="pres">
      <dgm:prSet presAssocID="{20D0D0CE-7BA4-4C19-BA2D-1976B3C23FEE}" presName="accentRepeatNode" presStyleLbl="solidFgAcc1" presStyleIdx="0" presStyleCnt="6"/>
      <dgm:spPr/>
      <dgm:t>
        <a:bodyPr/>
        <a:lstStyle/>
        <a:p>
          <a:endParaRPr lang="ru-RU"/>
        </a:p>
      </dgm:t>
    </dgm:pt>
    <dgm:pt modelId="{128ECC59-8222-448F-81E6-2FDF2F27427F}" type="pres">
      <dgm:prSet presAssocID="{3EEAF1CD-AB6D-486F-8F9F-A65D2F7E20B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D5A93B-8A90-48DE-9BAF-FB06F714B3D1}" type="pres">
      <dgm:prSet presAssocID="{3EEAF1CD-AB6D-486F-8F9F-A65D2F7E20BE}" presName="accent_2" presStyleCnt="0"/>
      <dgm:spPr/>
      <dgm:t>
        <a:bodyPr/>
        <a:lstStyle/>
        <a:p>
          <a:endParaRPr lang="ru-RU"/>
        </a:p>
      </dgm:t>
    </dgm:pt>
    <dgm:pt modelId="{EF992039-A6DD-4B3F-BE80-5E883AFC18A8}" type="pres">
      <dgm:prSet presAssocID="{3EEAF1CD-AB6D-486F-8F9F-A65D2F7E20BE}" presName="accentRepeatNode" presStyleLbl="solidFgAcc1" presStyleIdx="1" presStyleCnt="6"/>
      <dgm:spPr/>
      <dgm:t>
        <a:bodyPr/>
        <a:lstStyle/>
        <a:p>
          <a:endParaRPr lang="ru-RU"/>
        </a:p>
      </dgm:t>
    </dgm:pt>
    <dgm:pt modelId="{BA9EF7DD-7D44-414A-88F9-69BB30CA7AD9}" type="pres">
      <dgm:prSet presAssocID="{C83F6B36-8A3E-4A05-9217-EFAD820F445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079F57-53CD-46AD-AEFD-3805EA16D242}" type="pres">
      <dgm:prSet presAssocID="{C83F6B36-8A3E-4A05-9217-EFAD820F445E}" presName="accent_3" presStyleCnt="0"/>
      <dgm:spPr/>
      <dgm:t>
        <a:bodyPr/>
        <a:lstStyle/>
        <a:p>
          <a:endParaRPr lang="ru-RU"/>
        </a:p>
      </dgm:t>
    </dgm:pt>
    <dgm:pt modelId="{B6A1AE95-C518-4D7E-BAC3-E66CC2D8BD52}" type="pres">
      <dgm:prSet presAssocID="{C83F6B36-8A3E-4A05-9217-EFAD820F445E}" presName="accentRepeatNode" presStyleLbl="solidFgAcc1" presStyleIdx="2" presStyleCnt="6"/>
      <dgm:spPr/>
      <dgm:t>
        <a:bodyPr/>
        <a:lstStyle/>
        <a:p>
          <a:endParaRPr lang="ru-RU"/>
        </a:p>
      </dgm:t>
    </dgm:pt>
    <dgm:pt modelId="{67A17363-8009-4F63-A79C-8567BCD2CEBA}" type="pres">
      <dgm:prSet presAssocID="{668735B4-6D18-452B-8DA0-0BA9400EABE1}" presName="text_4" presStyleLbl="node1" presStyleIdx="3" presStyleCnt="6" custScaleY="1350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00164A-A278-46EE-B3DC-AA5A3BB256F2}" type="pres">
      <dgm:prSet presAssocID="{668735B4-6D18-452B-8DA0-0BA9400EABE1}" presName="accent_4" presStyleCnt="0"/>
      <dgm:spPr/>
      <dgm:t>
        <a:bodyPr/>
        <a:lstStyle/>
        <a:p>
          <a:endParaRPr lang="ru-RU"/>
        </a:p>
      </dgm:t>
    </dgm:pt>
    <dgm:pt modelId="{A90E709F-636A-472D-8B5C-8FF21B429856}" type="pres">
      <dgm:prSet presAssocID="{668735B4-6D18-452B-8DA0-0BA9400EABE1}" presName="accentRepeatNode" presStyleLbl="solidFgAcc1" presStyleIdx="3" presStyleCnt="6"/>
      <dgm:spPr/>
      <dgm:t>
        <a:bodyPr/>
        <a:lstStyle/>
        <a:p>
          <a:endParaRPr lang="ru-RU"/>
        </a:p>
      </dgm:t>
    </dgm:pt>
    <dgm:pt modelId="{6D1F0D2D-5386-4252-829F-301410B42904}" type="pres">
      <dgm:prSet presAssocID="{3B2BD45A-57A8-4AE0-BD6D-BFEDB8E7964C}" presName="text_5" presStyleLbl="node1" presStyleIdx="4" presStyleCnt="6" custScaleY="1260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EBC551-E1B1-4645-98E2-21B2551E536D}" type="pres">
      <dgm:prSet presAssocID="{3B2BD45A-57A8-4AE0-BD6D-BFEDB8E7964C}" presName="accent_5" presStyleCnt="0"/>
      <dgm:spPr/>
      <dgm:t>
        <a:bodyPr/>
        <a:lstStyle/>
        <a:p>
          <a:endParaRPr lang="ru-RU"/>
        </a:p>
      </dgm:t>
    </dgm:pt>
    <dgm:pt modelId="{49E95CB9-D86B-4217-B14C-5B150D312AF1}" type="pres">
      <dgm:prSet presAssocID="{3B2BD45A-57A8-4AE0-BD6D-BFEDB8E7964C}" presName="accentRepeatNode" presStyleLbl="solidFgAcc1" presStyleIdx="4" presStyleCnt="6"/>
      <dgm:spPr/>
      <dgm:t>
        <a:bodyPr/>
        <a:lstStyle/>
        <a:p>
          <a:endParaRPr lang="ru-RU"/>
        </a:p>
      </dgm:t>
    </dgm:pt>
    <dgm:pt modelId="{BFB60C3F-CF12-4446-BF51-6B9930868023}" type="pres">
      <dgm:prSet presAssocID="{BD86578D-F255-4ABE-80D6-A6F7F0C99081}" presName="text_6" presStyleLbl="node1" presStyleIdx="5" presStyleCnt="6" custScaleY="1309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65B655-B7A4-4111-A4B8-6476BE16A2B2}" type="pres">
      <dgm:prSet presAssocID="{BD86578D-F255-4ABE-80D6-A6F7F0C99081}" presName="accent_6" presStyleCnt="0"/>
      <dgm:spPr/>
      <dgm:t>
        <a:bodyPr/>
        <a:lstStyle/>
        <a:p>
          <a:endParaRPr lang="ru-RU"/>
        </a:p>
      </dgm:t>
    </dgm:pt>
    <dgm:pt modelId="{6AE54011-E985-4E9A-88AA-11F203A1D4E5}" type="pres">
      <dgm:prSet presAssocID="{BD86578D-F255-4ABE-80D6-A6F7F0C99081}" presName="accentRepeatNode" presStyleLbl="solidFgAcc1" presStyleIdx="5" presStyleCnt="6"/>
      <dgm:spPr/>
      <dgm:t>
        <a:bodyPr/>
        <a:lstStyle/>
        <a:p>
          <a:endParaRPr lang="ru-RU"/>
        </a:p>
      </dgm:t>
    </dgm:pt>
  </dgm:ptLst>
  <dgm:cxnLst>
    <dgm:cxn modelId="{1180D7BB-66E5-49C4-8FF6-24E7B7792E03}" type="presOf" srcId="{3B2BD45A-57A8-4AE0-BD6D-BFEDB8E7964C}" destId="{6D1F0D2D-5386-4252-829F-301410B42904}" srcOrd="0" destOrd="0" presId="urn:microsoft.com/office/officeart/2008/layout/VerticalCurvedList"/>
    <dgm:cxn modelId="{E092A5FE-67BD-463D-8D52-BA3BAEA3FD53}" type="presOf" srcId="{3EEAF1CD-AB6D-486F-8F9F-A65D2F7E20BE}" destId="{128ECC59-8222-448F-81E6-2FDF2F27427F}" srcOrd="0" destOrd="0" presId="urn:microsoft.com/office/officeart/2008/layout/VerticalCurvedList"/>
    <dgm:cxn modelId="{BFAAB665-5180-4556-8B42-01037630B2A3}" type="presOf" srcId="{20D0D0CE-7BA4-4C19-BA2D-1976B3C23FEE}" destId="{5B918C00-BE8B-4CE0-852C-FC26B7792ECC}" srcOrd="0" destOrd="0" presId="urn:microsoft.com/office/officeart/2008/layout/VerticalCurvedList"/>
    <dgm:cxn modelId="{58A0BEC1-CAFE-4898-939E-8205EAB5FE81}" srcId="{B1EBD2C5-E973-4888-8984-95F8AE12AA06}" destId="{BD86578D-F255-4ABE-80D6-A6F7F0C99081}" srcOrd="5" destOrd="0" parTransId="{C87BA999-DBBC-4809-AEB6-005D464D67A8}" sibTransId="{DAE0D6F9-8EDC-4FA8-A5A5-064CE912E7DA}"/>
    <dgm:cxn modelId="{F70C8AC2-9C89-4702-80D5-6ACB8233381C}" type="presOf" srcId="{B8A2E920-AB0B-4A79-A257-0B7CC5CB3EEC}" destId="{A143CF72-1845-48B8-8D4F-53C880CCD0FC}" srcOrd="0" destOrd="0" presId="urn:microsoft.com/office/officeart/2008/layout/VerticalCurvedList"/>
    <dgm:cxn modelId="{3AF52D3B-7CA1-42AE-9C19-ACADC37A3808}" srcId="{B1EBD2C5-E973-4888-8984-95F8AE12AA06}" destId="{C83F6B36-8A3E-4A05-9217-EFAD820F445E}" srcOrd="2" destOrd="0" parTransId="{B119C01D-C760-40D3-967F-611176827588}" sibTransId="{9BEE5FD1-12F3-431D-82E3-32E67C8CA3CF}"/>
    <dgm:cxn modelId="{A3D7467B-67F5-4EBC-B3EA-8C8911BBDC38}" type="presOf" srcId="{C83F6B36-8A3E-4A05-9217-EFAD820F445E}" destId="{BA9EF7DD-7D44-414A-88F9-69BB30CA7AD9}" srcOrd="0" destOrd="0" presId="urn:microsoft.com/office/officeart/2008/layout/VerticalCurvedList"/>
    <dgm:cxn modelId="{62F6D190-FC31-4C8C-B491-5FBBCC41CAB9}" srcId="{B1EBD2C5-E973-4888-8984-95F8AE12AA06}" destId="{668735B4-6D18-452B-8DA0-0BA9400EABE1}" srcOrd="3" destOrd="0" parTransId="{A4F7B05E-4272-4F5A-8055-030FC4FBB3DE}" sibTransId="{B1849AE5-684A-4095-831F-7F9EC2E573F4}"/>
    <dgm:cxn modelId="{1B130FE3-D864-4008-8FDD-64646B94FFAD}" type="presOf" srcId="{B1EBD2C5-E973-4888-8984-95F8AE12AA06}" destId="{290DDCCF-A140-4645-AAE5-85025D081324}" srcOrd="0" destOrd="0" presId="urn:microsoft.com/office/officeart/2008/layout/VerticalCurvedList"/>
    <dgm:cxn modelId="{9D93AEB3-EA3C-4C21-B307-1D9721C3211F}" type="presOf" srcId="{BD86578D-F255-4ABE-80D6-A6F7F0C99081}" destId="{BFB60C3F-CF12-4446-BF51-6B9930868023}" srcOrd="0" destOrd="0" presId="urn:microsoft.com/office/officeart/2008/layout/VerticalCurvedList"/>
    <dgm:cxn modelId="{C6D4332E-38FD-4D1A-97C0-10A5B25D2B3D}" srcId="{B1EBD2C5-E973-4888-8984-95F8AE12AA06}" destId="{3B2BD45A-57A8-4AE0-BD6D-BFEDB8E7964C}" srcOrd="4" destOrd="0" parTransId="{F2F87C9F-4A8C-466F-B4D6-54F7668BA3E9}" sibTransId="{F9C07684-32B6-420F-98DE-FB433ACDAC56}"/>
    <dgm:cxn modelId="{057E51CA-323F-4C86-BA41-31DDC28AB85F}" type="presOf" srcId="{668735B4-6D18-452B-8DA0-0BA9400EABE1}" destId="{67A17363-8009-4F63-A79C-8567BCD2CEBA}" srcOrd="0" destOrd="0" presId="urn:microsoft.com/office/officeart/2008/layout/VerticalCurvedList"/>
    <dgm:cxn modelId="{90603DEE-19C1-4439-873B-A2B9FE170226}" srcId="{B1EBD2C5-E973-4888-8984-95F8AE12AA06}" destId="{3EEAF1CD-AB6D-486F-8F9F-A65D2F7E20BE}" srcOrd="1" destOrd="0" parTransId="{C869F59E-C30B-4281-98A4-A87879CBEF45}" sibTransId="{2B34F8C1-69C3-46A5-9714-44A05425C0A6}"/>
    <dgm:cxn modelId="{5E7277B8-6BEA-4518-8965-C86A8A8613C4}" srcId="{B1EBD2C5-E973-4888-8984-95F8AE12AA06}" destId="{20D0D0CE-7BA4-4C19-BA2D-1976B3C23FEE}" srcOrd="0" destOrd="0" parTransId="{FED08E33-91C9-478A-8A27-7428B72782EC}" sibTransId="{B8A2E920-AB0B-4A79-A257-0B7CC5CB3EEC}"/>
    <dgm:cxn modelId="{769F4FD8-5667-4EE2-98A8-93E1ACA86BDF}" type="presParOf" srcId="{290DDCCF-A140-4645-AAE5-85025D081324}" destId="{AF1A0B8E-A25E-45E1-B3BE-81BA50B20084}" srcOrd="0" destOrd="0" presId="urn:microsoft.com/office/officeart/2008/layout/VerticalCurvedList"/>
    <dgm:cxn modelId="{FBA8ED5A-A655-4876-98F5-4A034119CA72}" type="presParOf" srcId="{AF1A0B8E-A25E-45E1-B3BE-81BA50B20084}" destId="{D7B12E0C-37CF-4FD2-BF52-A2553D0C0071}" srcOrd="0" destOrd="0" presId="urn:microsoft.com/office/officeart/2008/layout/VerticalCurvedList"/>
    <dgm:cxn modelId="{BBF4F16B-4271-48BC-82C6-07DF805DD71B}" type="presParOf" srcId="{D7B12E0C-37CF-4FD2-BF52-A2553D0C0071}" destId="{8DDA51E7-69BD-469A-8DDD-5D5D0EE9BC97}" srcOrd="0" destOrd="0" presId="urn:microsoft.com/office/officeart/2008/layout/VerticalCurvedList"/>
    <dgm:cxn modelId="{364128E9-68E1-48B1-A62F-5BBC2F7561C8}" type="presParOf" srcId="{D7B12E0C-37CF-4FD2-BF52-A2553D0C0071}" destId="{A143CF72-1845-48B8-8D4F-53C880CCD0FC}" srcOrd="1" destOrd="0" presId="urn:microsoft.com/office/officeart/2008/layout/VerticalCurvedList"/>
    <dgm:cxn modelId="{2488A435-FAB6-4469-9DC1-7BE09C928EA4}" type="presParOf" srcId="{D7B12E0C-37CF-4FD2-BF52-A2553D0C0071}" destId="{96DA244B-400A-441A-A11C-D80C3683B906}" srcOrd="2" destOrd="0" presId="urn:microsoft.com/office/officeart/2008/layout/VerticalCurvedList"/>
    <dgm:cxn modelId="{23277567-6FB2-408D-9241-F538F28EE56F}" type="presParOf" srcId="{D7B12E0C-37CF-4FD2-BF52-A2553D0C0071}" destId="{96249813-B38D-4473-BC3C-4DCC04C79C1D}" srcOrd="3" destOrd="0" presId="urn:microsoft.com/office/officeart/2008/layout/VerticalCurvedList"/>
    <dgm:cxn modelId="{2073CDAB-E0CE-44E8-B179-6BBCA0DB9E71}" type="presParOf" srcId="{AF1A0B8E-A25E-45E1-B3BE-81BA50B20084}" destId="{5B918C00-BE8B-4CE0-852C-FC26B7792ECC}" srcOrd="1" destOrd="0" presId="urn:microsoft.com/office/officeart/2008/layout/VerticalCurvedList"/>
    <dgm:cxn modelId="{43E02620-A0C9-42B2-BC0D-1FD40279EF24}" type="presParOf" srcId="{AF1A0B8E-A25E-45E1-B3BE-81BA50B20084}" destId="{BA6BF571-8C44-46C7-B7CA-93F498A0972B}" srcOrd="2" destOrd="0" presId="urn:microsoft.com/office/officeart/2008/layout/VerticalCurvedList"/>
    <dgm:cxn modelId="{11AE7426-197A-400E-B9E3-DB9E43234085}" type="presParOf" srcId="{BA6BF571-8C44-46C7-B7CA-93F498A0972B}" destId="{A6BEC298-3673-4962-9A32-745E121AAE61}" srcOrd="0" destOrd="0" presId="urn:microsoft.com/office/officeart/2008/layout/VerticalCurvedList"/>
    <dgm:cxn modelId="{112F9875-0801-4644-A9FD-ECBCBDD3E1DD}" type="presParOf" srcId="{AF1A0B8E-A25E-45E1-B3BE-81BA50B20084}" destId="{128ECC59-8222-448F-81E6-2FDF2F27427F}" srcOrd="3" destOrd="0" presId="urn:microsoft.com/office/officeart/2008/layout/VerticalCurvedList"/>
    <dgm:cxn modelId="{0F6307ED-5D62-4D95-935C-772192641F20}" type="presParOf" srcId="{AF1A0B8E-A25E-45E1-B3BE-81BA50B20084}" destId="{20D5A93B-8A90-48DE-9BAF-FB06F714B3D1}" srcOrd="4" destOrd="0" presId="urn:microsoft.com/office/officeart/2008/layout/VerticalCurvedList"/>
    <dgm:cxn modelId="{8E4AA40C-3900-40A8-833C-DDA9318E1CC5}" type="presParOf" srcId="{20D5A93B-8A90-48DE-9BAF-FB06F714B3D1}" destId="{EF992039-A6DD-4B3F-BE80-5E883AFC18A8}" srcOrd="0" destOrd="0" presId="urn:microsoft.com/office/officeart/2008/layout/VerticalCurvedList"/>
    <dgm:cxn modelId="{81C287A3-8960-4608-B758-9C66E979411F}" type="presParOf" srcId="{AF1A0B8E-A25E-45E1-B3BE-81BA50B20084}" destId="{BA9EF7DD-7D44-414A-88F9-69BB30CA7AD9}" srcOrd="5" destOrd="0" presId="urn:microsoft.com/office/officeart/2008/layout/VerticalCurvedList"/>
    <dgm:cxn modelId="{49EBC714-C180-4293-82DF-1A6031B34FC7}" type="presParOf" srcId="{AF1A0B8E-A25E-45E1-B3BE-81BA50B20084}" destId="{04079F57-53CD-46AD-AEFD-3805EA16D242}" srcOrd="6" destOrd="0" presId="urn:microsoft.com/office/officeart/2008/layout/VerticalCurvedList"/>
    <dgm:cxn modelId="{19F99486-5254-4D8D-A2A5-CB8A95F17BDA}" type="presParOf" srcId="{04079F57-53CD-46AD-AEFD-3805EA16D242}" destId="{B6A1AE95-C518-4D7E-BAC3-E66CC2D8BD52}" srcOrd="0" destOrd="0" presId="urn:microsoft.com/office/officeart/2008/layout/VerticalCurvedList"/>
    <dgm:cxn modelId="{8C8E318E-8160-4234-B924-CB2D55486806}" type="presParOf" srcId="{AF1A0B8E-A25E-45E1-B3BE-81BA50B20084}" destId="{67A17363-8009-4F63-A79C-8567BCD2CEBA}" srcOrd="7" destOrd="0" presId="urn:microsoft.com/office/officeart/2008/layout/VerticalCurvedList"/>
    <dgm:cxn modelId="{DD0F86CB-0AD1-48D3-AE0E-054F10D374B2}" type="presParOf" srcId="{AF1A0B8E-A25E-45E1-B3BE-81BA50B20084}" destId="{4700164A-A278-46EE-B3DC-AA5A3BB256F2}" srcOrd="8" destOrd="0" presId="urn:microsoft.com/office/officeart/2008/layout/VerticalCurvedList"/>
    <dgm:cxn modelId="{3428AA3C-8BEA-4072-A3C1-8FEEFE97D5A7}" type="presParOf" srcId="{4700164A-A278-46EE-B3DC-AA5A3BB256F2}" destId="{A90E709F-636A-472D-8B5C-8FF21B429856}" srcOrd="0" destOrd="0" presId="urn:microsoft.com/office/officeart/2008/layout/VerticalCurvedList"/>
    <dgm:cxn modelId="{47440912-B016-48E7-AD29-D8818B901F67}" type="presParOf" srcId="{AF1A0B8E-A25E-45E1-B3BE-81BA50B20084}" destId="{6D1F0D2D-5386-4252-829F-301410B42904}" srcOrd="9" destOrd="0" presId="urn:microsoft.com/office/officeart/2008/layout/VerticalCurvedList"/>
    <dgm:cxn modelId="{C706FC3A-CE61-43DD-953D-23FF20E7CCA5}" type="presParOf" srcId="{AF1A0B8E-A25E-45E1-B3BE-81BA50B20084}" destId="{98EBC551-E1B1-4645-98E2-21B2551E536D}" srcOrd="10" destOrd="0" presId="urn:microsoft.com/office/officeart/2008/layout/VerticalCurvedList"/>
    <dgm:cxn modelId="{AC6B77D5-5A67-4D34-A417-13F2F3B45A9B}" type="presParOf" srcId="{98EBC551-E1B1-4645-98E2-21B2551E536D}" destId="{49E95CB9-D86B-4217-B14C-5B150D312AF1}" srcOrd="0" destOrd="0" presId="urn:microsoft.com/office/officeart/2008/layout/VerticalCurvedList"/>
    <dgm:cxn modelId="{E39F2B2F-52DD-4942-91AD-599949E57252}" type="presParOf" srcId="{AF1A0B8E-A25E-45E1-B3BE-81BA50B20084}" destId="{BFB60C3F-CF12-4446-BF51-6B9930868023}" srcOrd="11" destOrd="0" presId="urn:microsoft.com/office/officeart/2008/layout/VerticalCurvedList"/>
    <dgm:cxn modelId="{DF7EC2B0-45CF-48D5-950C-431416882731}" type="presParOf" srcId="{AF1A0B8E-A25E-45E1-B3BE-81BA50B20084}" destId="{0965B655-B7A4-4111-A4B8-6476BE16A2B2}" srcOrd="12" destOrd="0" presId="urn:microsoft.com/office/officeart/2008/layout/VerticalCurvedList"/>
    <dgm:cxn modelId="{E6F1AABC-88FA-4B66-AB26-B9A9D4AF10AD}" type="presParOf" srcId="{0965B655-B7A4-4111-A4B8-6476BE16A2B2}" destId="{6AE54011-E985-4E9A-88AA-11F203A1D4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72A1A2-D3AA-46C9-9EA7-2C3DFA72FD8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2C56D02-3275-436A-AB78-593866A25BD7}">
      <dgm:prSet/>
      <dgm:spPr/>
      <dgm:t>
        <a:bodyPr/>
        <a:lstStyle/>
        <a:p>
          <a:pPr algn="just"/>
          <a:r>
            <a:rPr lang="ru-RU" b="1" i="1" dirty="0" smtClean="0">
              <a:latin typeface="+mj-lt"/>
            </a:rPr>
            <a:t>Окончательное оформление системы</a:t>
          </a:r>
          <a:r>
            <a:rPr lang="ru-RU" b="1" dirty="0" smtClean="0">
              <a:latin typeface="+mj-lt"/>
            </a:rPr>
            <a:t>. </a:t>
          </a:r>
          <a:r>
            <a:rPr lang="ru-RU" dirty="0" smtClean="0">
              <a:latin typeface="+mj-lt"/>
            </a:rPr>
            <a:t>Усиливается внимание коллектива к каждой личности. Идет интенсивная интеграция учебно-познавательной и </a:t>
          </a:r>
          <a:r>
            <a:rPr lang="ru-RU" dirty="0" err="1" smtClean="0">
              <a:latin typeface="+mj-lt"/>
            </a:rPr>
            <a:t>внеучебной</a:t>
          </a:r>
          <a:r>
            <a:rPr lang="ru-RU" dirty="0" smtClean="0">
              <a:latin typeface="+mj-lt"/>
            </a:rPr>
            <a:t> воспитательной деятельности. Внимание сосредотачивается на методах самовоспитания и перевоспитания, самоуправления, саморазвития, самооценки, происходит накопление традиций и передачи их от поколения к поколению.                                                                                                                      </a:t>
          </a:r>
          <a:endParaRPr lang="ru-RU" b="1" dirty="0">
            <a:latin typeface="+mj-lt"/>
          </a:endParaRPr>
        </a:p>
      </dgm:t>
    </dgm:pt>
    <dgm:pt modelId="{F64FD515-CDFD-4539-B68B-FA7070D0B2C5}" type="par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8F96D1E-0E19-45ED-A3A1-CB8A44CAEA0E}" type="sib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96E988C-42AE-4728-8950-55C1B0CB7079}" type="pres">
      <dgm:prSet presAssocID="{9572A1A2-D3AA-46C9-9EA7-2C3DFA72FD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5B0B464-F75E-4C8B-A0C9-F15129306647}" type="pres">
      <dgm:prSet presAssocID="{9572A1A2-D3AA-46C9-9EA7-2C3DFA72FD8F}" presName="Name1" presStyleCnt="0"/>
      <dgm:spPr/>
      <dgm:t>
        <a:bodyPr/>
        <a:lstStyle/>
        <a:p>
          <a:endParaRPr lang="ru-RU"/>
        </a:p>
      </dgm:t>
    </dgm:pt>
    <dgm:pt modelId="{045FE34F-EC21-4315-9469-E80542391455}" type="pres">
      <dgm:prSet presAssocID="{9572A1A2-D3AA-46C9-9EA7-2C3DFA72FD8F}" presName="cycle" presStyleCnt="0"/>
      <dgm:spPr/>
      <dgm:t>
        <a:bodyPr/>
        <a:lstStyle/>
        <a:p>
          <a:endParaRPr lang="ru-RU"/>
        </a:p>
      </dgm:t>
    </dgm:pt>
    <dgm:pt modelId="{D1570F63-E074-41DE-A56C-67421EB24A25}" type="pres">
      <dgm:prSet presAssocID="{9572A1A2-D3AA-46C9-9EA7-2C3DFA72FD8F}" presName="srcNode" presStyleLbl="node1" presStyleIdx="0" presStyleCnt="1"/>
      <dgm:spPr/>
      <dgm:t>
        <a:bodyPr/>
        <a:lstStyle/>
        <a:p>
          <a:endParaRPr lang="ru-RU"/>
        </a:p>
      </dgm:t>
    </dgm:pt>
    <dgm:pt modelId="{FA946F4E-8EBE-47FC-8506-31EDA702A028}" type="pres">
      <dgm:prSet presAssocID="{9572A1A2-D3AA-46C9-9EA7-2C3DFA72FD8F}" presName="conn" presStyleLbl="parChTrans1D2" presStyleIdx="0" presStyleCnt="1"/>
      <dgm:spPr/>
      <dgm:t>
        <a:bodyPr/>
        <a:lstStyle/>
        <a:p>
          <a:endParaRPr lang="ru-RU"/>
        </a:p>
      </dgm:t>
    </dgm:pt>
    <dgm:pt modelId="{4D549EB5-7EC3-4CC6-AAB9-3C20855DD9B9}" type="pres">
      <dgm:prSet presAssocID="{9572A1A2-D3AA-46C9-9EA7-2C3DFA72FD8F}" presName="extraNode" presStyleLbl="node1" presStyleIdx="0" presStyleCnt="1"/>
      <dgm:spPr/>
      <dgm:t>
        <a:bodyPr/>
        <a:lstStyle/>
        <a:p>
          <a:endParaRPr lang="ru-RU"/>
        </a:p>
      </dgm:t>
    </dgm:pt>
    <dgm:pt modelId="{A2A3A238-9C40-44E9-82BA-16D4C6CF53BF}" type="pres">
      <dgm:prSet presAssocID="{9572A1A2-D3AA-46C9-9EA7-2C3DFA72FD8F}" presName="dstNode" presStyleLbl="node1" presStyleIdx="0" presStyleCnt="1"/>
      <dgm:spPr/>
      <dgm:t>
        <a:bodyPr/>
        <a:lstStyle/>
        <a:p>
          <a:endParaRPr lang="ru-RU"/>
        </a:p>
      </dgm:t>
    </dgm:pt>
    <dgm:pt modelId="{9D71CDF9-15CD-447A-A120-97962966EA02}" type="pres">
      <dgm:prSet presAssocID="{22C56D02-3275-436A-AB78-593866A25BD7}" presName="text_1" presStyleLbl="node1" presStyleIdx="0" presStyleCnt="1" custScaleX="111628" custScaleY="1741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EDF041-C0AD-4DB0-8F57-B3DCBF50DCDA}" type="pres">
      <dgm:prSet presAssocID="{22C56D02-3275-436A-AB78-593866A25BD7}" presName="accent_1" presStyleCnt="0"/>
      <dgm:spPr/>
      <dgm:t>
        <a:bodyPr/>
        <a:lstStyle/>
        <a:p>
          <a:endParaRPr lang="ru-RU"/>
        </a:p>
      </dgm:t>
    </dgm:pt>
    <dgm:pt modelId="{2A990390-FEBC-4A82-BE64-65BE4C496F2A}" type="pres">
      <dgm:prSet presAssocID="{22C56D02-3275-436A-AB78-593866A25BD7}" presName="accentRepeatNode" presStyleLbl="solidFgAcc1" presStyleIdx="0" presStyleCnt="1" custScaleX="60908" custLinFactNeighborX="-2686" custLinFactNeighborY="509"/>
      <dgm:spPr/>
      <dgm:t>
        <a:bodyPr/>
        <a:lstStyle/>
        <a:p>
          <a:endParaRPr lang="ru-RU"/>
        </a:p>
      </dgm:t>
    </dgm:pt>
  </dgm:ptLst>
  <dgm:cxnLst>
    <dgm:cxn modelId="{9BBDB28D-8212-43E1-BFE2-C80C51FB7EBE}" type="presOf" srcId="{22C56D02-3275-436A-AB78-593866A25BD7}" destId="{9D71CDF9-15CD-447A-A120-97962966EA02}" srcOrd="0" destOrd="0" presId="urn:microsoft.com/office/officeart/2008/layout/VerticalCurvedList"/>
    <dgm:cxn modelId="{86366CF3-AE04-4A1A-B238-AB27FF735D52}" type="presOf" srcId="{9572A1A2-D3AA-46C9-9EA7-2C3DFA72FD8F}" destId="{796E988C-42AE-4728-8950-55C1B0CB7079}" srcOrd="0" destOrd="0" presId="urn:microsoft.com/office/officeart/2008/layout/VerticalCurvedList"/>
    <dgm:cxn modelId="{6C8B4116-3B31-4918-83A9-03103D354A03}" type="presOf" srcId="{78F96D1E-0E19-45ED-A3A1-CB8A44CAEA0E}" destId="{FA946F4E-8EBE-47FC-8506-31EDA702A028}" srcOrd="0" destOrd="0" presId="urn:microsoft.com/office/officeart/2008/layout/VerticalCurvedList"/>
    <dgm:cxn modelId="{73CBC464-B02B-4978-8375-29DCE354B20C}" srcId="{9572A1A2-D3AA-46C9-9EA7-2C3DFA72FD8F}" destId="{22C56D02-3275-436A-AB78-593866A25BD7}" srcOrd="0" destOrd="0" parTransId="{F64FD515-CDFD-4539-B68B-FA7070D0B2C5}" sibTransId="{78F96D1E-0E19-45ED-A3A1-CB8A44CAEA0E}"/>
    <dgm:cxn modelId="{280AB407-383E-404F-A1A4-76D645D90AD6}" type="presParOf" srcId="{796E988C-42AE-4728-8950-55C1B0CB7079}" destId="{95B0B464-F75E-4C8B-A0C9-F15129306647}" srcOrd="0" destOrd="0" presId="urn:microsoft.com/office/officeart/2008/layout/VerticalCurvedList"/>
    <dgm:cxn modelId="{77AEB623-5294-459D-8855-8872DEB0AD97}" type="presParOf" srcId="{95B0B464-F75E-4C8B-A0C9-F15129306647}" destId="{045FE34F-EC21-4315-9469-E80542391455}" srcOrd="0" destOrd="0" presId="urn:microsoft.com/office/officeart/2008/layout/VerticalCurvedList"/>
    <dgm:cxn modelId="{CE9CC1CF-C528-419E-848A-498C1925C660}" type="presParOf" srcId="{045FE34F-EC21-4315-9469-E80542391455}" destId="{D1570F63-E074-41DE-A56C-67421EB24A25}" srcOrd="0" destOrd="0" presId="urn:microsoft.com/office/officeart/2008/layout/VerticalCurvedList"/>
    <dgm:cxn modelId="{A17D5421-FB96-4274-87C4-197CAE33F4CB}" type="presParOf" srcId="{045FE34F-EC21-4315-9469-E80542391455}" destId="{FA946F4E-8EBE-47FC-8506-31EDA702A028}" srcOrd="1" destOrd="0" presId="urn:microsoft.com/office/officeart/2008/layout/VerticalCurvedList"/>
    <dgm:cxn modelId="{B865F8F5-E664-495E-B8D6-BDA2BF4DCB36}" type="presParOf" srcId="{045FE34F-EC21-4315-9469-E80542391455}" destId="{4D549EB5-7EC3-4CC6-AAB9-3C20855DD9B9}" srcOrd="2" destOrd="0" presId="urn:microsoft.com/office/officeart/2008/layout/VerticalCurvedList"/>
    <dgm:cxn modelId="{4D59FCD9-6A49-4B27-A6B8-70D4DD516B2B}" type="presParOf" srcId="{045FE34F-EC21-4315-9469-E80542391455}" destId="{A2A3A238-9C40-44E9-82BA-16D4C6CF53BF}" srcOrd="3" destOrd="0" presId="urn:microsoft.com/office/officeart/2008/layout/VerticalCurvedList"/>
    <dgm:cxn modelId="{1DC1A3A0-AA98-4A0B-98EB-45956BD09CAB}" type="presParOf" srcId="{95B0B464-F75E-4C8B-A0C9-F15129306647}" destId="{9D71CDF9-15CD-447A-A120-97962966EA02}" srcOrd="1" destOrd="0" presId="urn:microsoft.com/office/officeart/2008/layout/VerticalCurvedList"/>
    <dgm:cxn modelId="{8C43E446-9BC6-4156-AD1A-718A67151699}" type="presParOf" srcId="{95B0B464-F75E-4C8B-A0C9-F15129306647}" destId="{F5EDF041-C0AD-4DB0-8F57-B3DCBF50DCDA}" srcOrd="2" destOrd="0" presId="urn:microsoft.com/office/officeart/2008/layout/VerticalCurvedList"/>
    <dgm:cxn modelId="{EF5A3910-DF1C-4CF1-91E9-DBAA87F20BC0}" type="presParOf" srcId="{F5EDF041-C0AD-4DB0-8F57-B3DCBF50DCDA}" destId="{2A990390-FEBC-4A82-BE64-65BE4C496F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72A1A2-D3AA-46C9-9EA7-2C3DFA72FD8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E323853-0AA3-4010-846B-B8B86C6C543C}">
      <dgm:prSet/>
      <dgm:spPr/>
      <dgm:t>
        <a:bodyPr/>
        <a:lstStyle/>
        <a:p>
          <a:pPr algn="just"/>
          <a:r>
            <a:rPr lang="ru-RU" b="1" i="1" dirty="0" smtClean="0">
              <a:latin typeface="+mj-lt"/>
            </a:rPr>
            <a:t>Обновление, перестройка системы - </a:t>
          </a:r>
          <a:r>
            <a:rPr lang="ru-RU" dirty="0" smtClean="0">
              <a:latin typeface="+mj-lt"/>
            </a:rPr>
            <a:t>этап может </a:t>
          </a:r>
          <a:r>
            <a:rPr lang="ru-RU" dirty="0" smtClean="0">
              <a:latin typeface="+mj-lt"/>
            </a:rPr>
            <a:t>быть связан с кризисом в развитии </a:t>
          </a:r>
          <a:r>
            <a:rPr lang="ru-RU" dirty="0" smtClean="0">
              <a:latin typeface="+mj-lt"/>
            </a:rPr>
            <a:t>системы. </a:t>
          </a:r>
        </a:p>
        <a:p>
          <a:pPr algn="just"/>
          <a:r>
            <a:rPr lang="ru-RU" dirty="0" smtClean="0">
              <a:latin typeface="+mj-lt"/>
            </a:rPr>
            <a:t>Для </a:t>
          </a:r>
          <a:r>
            <a:rPr lang="ru-RU" dirty="0" smtClean="0">
              <a:latin typeface="+mj-lt"/>
            </a:rPr>
            <a:t>сохранения системы необходимы: усложнение целей и задач, смена ведущей деятельности, ее содержания и методов с учетом социальной </a:t>
          </a:r>
          <a:r>
            <a:rPr lang="ru-RU" dirty="0" smtClean="0">
              <a:latin typeface="+mj-lt"/>
            </a:rPr>
            <a:t>ситуации.</a:t>
          </a:r>
        </a:p>
        <a:p>
          <a:pPr algn="just"/>
          <a:r>
            <a:rPr lang="ru-RU" b="1" dirty="0" smtClean="0">
              <a:latin typeface="+mj-lt"/>
            </a:rPr>
            <a:t>Обновление </a:t>
          </a:r>
          <a:r>
            <a:rPr lang="ru-RU" b="1" dirty="0" smtClean="0">
              <a:latin typeface="+mj-lt"/>
            </a:rPr>
            <a:t>воспитательной системы идет на основе инноваций, развития творчества, изменения организации управления в направлении развития демократизации и </a:t>
          </a:r>
          <a:r>
            <a:rPr lang="ru-RU" b="1" dirty="0" err="1" smtClean="0">
              <a:latin typeface="+mj-lt"/>
            </a:rPr>
            <a:t>гуманизации</a:t>
          </a:r>
          <a:endParaRPr lang="ru-RU" b="1" dirty="0">
            <a:latin typeface="+mj-lt"/>
          </a:endParaRPr>
        </a:p>
      </dgm:t>
    </dgm:pt>
    <dgm:pt modelId="{B0F5CB44-AF6E-4EA2-A2D8-7EB7583E2416}" type="parTrans" cxnId="{577839F6-5C05-4ABB-9D2E-56E638DCAFBB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429A5CDB-999C-4CD3-BF5E-7ABDD08679AC}" type="sibTrans" cxnId="{577839F6-5C05-4ABB-9D2E-56E638DCAFBB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96E988C-42AE-4728-8950-55C1B0CB7079}" type="pres">
      <dgm:prSet presAssocID="{9572A1A2-D3AA-46C9-9EA7-2C3DFA72FD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5B0B464-F75E-4C8B-A0C9-F15129306647}" type="pres">
      <dgm:prSet presAssocID="{9572A1A2-D3AA-46C9-9EA7-2C3DFA72FD8F}" presName="Name1" presStyleCnt="0"/>
      <dgm:spPr/>
      <dgm:t>
        <a:bodyPr/>
        <a:lstStyle/>
        <a:p>
          <a:endParaRPr lang="ru-RU"/>
        </a:p>
      </dgm:t>
    </dgm:pt>
    <dgm:pt modelId="{045FE34F-EC21-4315-9469-E80542391455}" type="pres">
      <dgm:prSet presAssocID="{9572A1A2-D3AA-46C9-9EA7-2C3DFA72FD8F}" presName="cycle" presStyleCnt="0"/>
      <dgm:spPr/>
      <dgm:t>
        <a:bodyPr/>
        <a:lstStyle/>
        <a:p>
          <a:endParaRPr lang="ru-RU"/>
        </a:p>
      </dgm:t>
    </dgm:pt>
    <dgm:pt modelId="{D1570F63-E074-41DE-A56C-67421EB24A25}" type="pres">
      <dgm:prSet presAssocID="{9572A1A2-D3AA-46C9-9EA7-2C3DFA72FD8F}" presName="srcNode" presStyleLbl="node1" presStyleIdx="0" presStyleCnt="1"/>
      <dgm:spPr/>
      <dgm:t>
        <a:bodyPr/>
        <a:lstStyle/>
        <a:p>
          <a:endParaRPr lang="ru-RU"/>
        </a:p>
      </dgm:t>
    </dgm:pt>
    <dgm:pt modelId="{FA946F4E-8EBE-47FC-8506-31EDA702A028}" type="pres">
      <dgm:prSet presAssocID="{9572A1A2-D3AA-46C9-9EA7-2C3DFA72FD8F}" presName="conn" presStyleLbl="parChTrans1D2" presStyleIdx="0" presStyleCnt="1"/>
      <dgm:spPr/>
      <dgm:t>
        <a:bodyPr/>
        <a:lstStyle/>
        <a:p>
          <a:endParaRPr lang="ru-RU"/>
        </a:p>
      </dgm:t>
    </dgm:pt>
    <dgm:pt modelId="{4D549EB5-7EC3-4CC6-AAB9-3C20855DD9B9}" type="pres">
      <dgm:prSet presAssocID="{9572A1A2-D3AA-46C9-9EA7-2C3DFA72FD8F}" presName="extraNode" presStyleLbl="node1" presStyleIdx="0" presStyleCnt="1"/>
      <dgm:spPr/>
      <dgm:t>
        <a:bodyPr/>
        <a:lstStyle/>
        <a:p>
          <a:endParaRPr lang="ru-RU"/>
        </a:p>
      </dgm:t>
    </dgm:pt>
    <dgm:pt modelId="{A2A3A238-9C40-44E9-82BA-16D4C6CF53BF}" type="pres">
      <dgm:prSet presAssocID="{9572A1A2-D3AA-46C9-9EA7-2C3DFA72FD8F}" presName="dstNode" presStyleLbl="node1" presStyleIdx="0" presStyleCnt="1"/>
      <dgm:spPr/>
      <dgm:t>
        <a:bodyPr/>
        <a:lstStyle/>
        <a:p>
          <a:endParaRPr lang="ru-RU"/>
        </a:p>
      </dgm:t>
    </dgm:pt>
    <dgm:pt modelId="{9FEC6EE7-C54D-4B68-939C-9DE5A6A618EA}" type="pres">
      <dgm:prSet presAssocID="{BE323853-0AA3-4010-846B-B8B86C6C543C}" presName="text_1" presStyleLbl="node1" presStyleIdx="0" presStyleCnt="1" custScaleX="109419" custScaleY="1914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C9B27-EA3B-438F-80C9-E1B8CD60C68F}" type="pres">
      <dgm:prSet presAssocID="{BE323853-0AA3-4010-846B-B8B86C6C543C}" presName="accent_1" presStyleCnt="0"/>
      <dgm:spPr/>
      <dgm:t>
        <a:bodyPr/>
        <a:lstStyle/>
        <a:p>
          <a:endParaRPr lang="ru-RU"/>
        </a:p>
      </dgm:t>
    </dgm:pt>
    <dgm:pt modelId="{D743C5BE-3B99-4C90-8FAF-A2E785919F3D}" type="pres">
      <dgm:prSet presAssocID="{BE323853-0AA3-4010-846B-B8B86C6C543C}" presName="accentRepeatNode" presStyleLbl="solidFgAcc1" presStyleIdx="0" presStyleCnt="1" custScaleX="61181"/>
      <dgm:spPr/>
      <dgm:t>
        <a:bodyPr/>
        <a:lstStyle/>
        <a:p>
          <a:endParaRPr lang="ru-RU"/>
        </a:p>
      </dgm:t>
    </dgm:pt>
  </dgm:ptLst>
  <dgm:cxnLst>
    <dgm:cxn modelId="{4B2FE186-9A56-4D97-BB7F-958099C13191}" type="presOf" srcId="{9572A1A2-D3AA-46C9-9EA7-2C3DFA72FD8F}" destId="{796E988C-42AE-4728-8950-55C1B0CB7079}" srcOrd="0" destOrd="0" presId="urn:microsoft.com/office/officeart/2008/layout/VerticalCurvedList"/>
    <dgm:cxn modelId="{577839F6-5C05-4ABB-9D2E-56E638DCAFBB}" srcId="{9572A1A2-D3AA-46C9-9EA7-2C3DFA72FD8F}" destId="{BE323853-0AA3-4010-846B-B8B86C6C543C}" srcOrd="0" destOrd="0" parTransId="{B0F5CB44-AF6E-4EA2-A2D8-7EB7583E2416}" sibTransId="{429A5CDB-999C-4CD3-BF5E-7ABDD08679AC}"/>
    <dgm:cxn modelId="{BC4B393D-E587-47FB-8967-A4ACCF912571}" type="presOf" srcId="{BE323853-0AA3-4010-846B-B8B86C6C543C}" destId="{9FEC6EE7-C54D-4B68-939C-9DE5A6A618EA}" srcOrd="0" destOrd="0" presId="urn:microsoft.com/office/officeart/2008/layout/VerticalCurvedList"/>
    <dgm:cxn modelId="{9FE7DFB6-47F8-4134-B6A9-7409FE614DCF}" type="presOf" srcId="{429A5CDB-999C-4CD3-BF5E-7ABDD08679AC}" destId="{FA946F4E-8EBE-47FC-8506-31EDA702A028}" srcOrd="0" destOrd="0" presId="urn:microsoft.com/office/officeart/2008/layout/VerticalCurvedList"/>
    <dgm:cxn modelId="{C43C1A9C-8078-44BE-876D-175EAB0DF7DF}" type="presParOf" srcId="{796E988C-42AE-4728-8950-55C1B0CB7079}" destId="{95B0B464-F75E-4C8B-A0C9-F15129306647}" srcOrd="0" destOrd="0" presId="urn:microsoft.com/office/officeart/2008/layout/VerticalCurvedList"/>
    <dgm:cxn modelId="{6B879157-E89E-4595-99A5-08615DAB02B9}" type="presParOf" srcId="{95B0B464-F75E-4C8B-A0C9-F15129306647}" destId="{045FE34F-EC21-4315-9469-E80542391455}" srcOrd="0" destOrd="0" presId="urn:microsoft.com/office/officeart/2008/layout/VerticalCurvedList"/>
    <dgm:cxn modelId="{1A59C918-7207-4F50-AAB9-E11CCC4A2105}" type="presParOf" srcId="{045FE34F-EC21-4315-9469-E80542391455}" destId="{D1570F63-E074-41DE-A56C-67421EB24A25}" srcOrd="0" destOrd="0" presId="urn:microsoft.com/office/officeart/2008/layout/VerticalCurvedList"/>
    <dgm:cxn modelId="{E4258934-2421-4262-992A-294E4E832136}" type="presParOf" srcId="{045FE34F-EC21-4315-9469-E80542391455}" destId="{FA946F4E-8EBE-47FC-8506-31EDA702A028}" srcOrd="1" destOrd="0" presId="urn:microsoft.com/office/officeart/2008/layout/VerticalCurvedList"/>
    <dgm:cxn modelId="{4F937136-032E-4B50-B28E-E3FE504A595B}" type="presParOf" srcId="{045FE34F-EC21-4315-9469-E80542391455}" destId="{4D549EB5-7EC3-4CC6-AAB9-3C20855DD9B9}" srcOrd="2" destOrd="0" presId="urn:microsoft.com/office/officeart/2008/layout/VerticalCurvedList"/>
    <dgm:cxn modelId="{8C42703C-B0C5-4077-A5E4-D96A19FD6CCE}" type="presParOf" srcId="{045FE34F-EC21-4315-9469-E80542391455}" destId="{A2A3A238-9C40-44E9-82BA-16D4C6CF53BF}" srcOrd="3" destOrd="0" presId="urn:microsoft.com/office/officeart/2008/layout/VerticalCurvedList"/>
    <dgm:cxn modelId="{20D290E7-FCAA-4332-8BB5-346D46C29AB8}" type="presParOf" srcId="{95B0B464-F75E-4C8B-A0C9-F15129306647}" destId="{9FEC6EE7-C54D-4B68-939C-9DE5A6A618EA}" srcOrd="1" destOrd="0" presId="urn:microsoft.com/office/officeart/2008/layout/VerticalCurvedList"/>
    <dgm:cxn modelId="{F5D0260C-B915-44EC-A5BB-EE2617CB9874}" type="presParOf" srcId="{95B0B464-F75E-4C8B-A0C9-F15129306647}" destId="{653C9B27-EA3B-438F-80C9-E1B8CD60C68F}" srcOrd="2" destOrd="0" presId="urn:microsoft.com/office/officeart/2008/layout/VerticalCurvedList"/>
    <dgm:cxn modelId="{E1E6AFE1-61AE-4503-AA85-405C88F58C9D}" type="presParOf" srcId="{653C9B27-EA3B-438F-80C9-E1B8CD60C68F}" destId="{D743C5BE-3B99-4C90-8FAF-A2E785919F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D0258F-B406-4314-8ECF-36188B1F1F83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8B45C43E-8EC5-43CF-8820-DCFC094FE3BD}">
      <dgm:prSet phldrT="[Текст]"/>
      <dgm:spPr/>
      <dgm:t>
        <a:bodyPr/>
        <a:lstStyle/>
        <a:p>
          <a:r>
            <a:rPr lang="ru-RU" b="1" i="1" dirty="0" smtClean="0">
              <a:latin typeface="+mj-lt"/>
            </a:rPr>
            <a:t>   концептуальность, </a:t>
          </a:r>
          <a:endParaRPr lang="ru-RU" b="1" i="1" dirty="0">
            <a:latin typeface="+mj-lt"/>
          </a:endParaRPr>
        </a:p>
      </dgm:t>
    </dgm:pt>
    <dgm:pt modelId="{182D6229-8ED8-4434-AE7F-2B5CAE65ED5D}" type="parTrans" cxnId="{55ACF581-F1C3-4666-A461-34B2A7CBF433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1FAA4BB5-6D63-4B9C-8927-AC42B615F533}" type="sibTrans" cxnId="{55ACF581-F1C3-4666-A461-34B2A7CBF433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A0093450-A61A-4E64-B352-95093C948695}">
      <dgm:prSet phldrT="[Текст]"/>
      <dgm:spPr/>
      <dgm:t>
        <a:bodyPr/>
        <a:lstStyle/>
        <a:p>
          <a:r>
            <a:rPr lang="ru-RU" b="1" i="1" dirty="0" smtClean="0">
              <a:latin typeface="+mj-lt"/>
            </a:rPr>
            <a:t>    системность,</a:t>
          </a:r>
          <a:endParaRPr lang="ru-RU" b="1" i="1" dirty="0">
            <a:latin typeface="+mj-lt"/>
          </a:endParaRPr>
        </a:p>
      </dgm:t>
    </dgm:pt>
    <dgm:pt modelId="{C3B62837-03EE-44B2-B3E7-B71E1020BB3B}" type="parTrans" cxnId="{639E9629-92EA-4664-9B3C-6352775E5F0F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F298F6E6-B307-4C30-8091-7996D95A8825}" type="sibTrans" cxnId="{639E9629-92EA-4664-9B3C-6352775E5F0F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2A535307-27B4-4EEE-AEC0-55FCC52E9623}">
      <dgm:prSet phldrT="[Текст]"/>
      <dgm:spPr/>
      <dgm:t>
        <a:bodyPr/>
        <a:lstStyle/>
        <a:p>
          <a:r>
            <a:rPr lang="ru-RU" b="1" i="1" dirty="0" smtClean="0">
              <a:latin typeface="+mj-lt"/>
            </a:rPr>
            <a:t>     эффективность, </a:t>
          </a:r>
          <a:endParaRPr lang="ru-RU" b="1" i="1" dirty="0">
            <a:latin typeface="+mj-lt"/>
          </a:endParaRPr>
        </a:p>
      </dgm:t>
    </dgm:pt>
    <dgm:pt modelId="{A634EF5D-F353-4C95-9F93-64FEC6916DEE}" type="parTrans" cxnId="{89AF377A-BE6F-41AA-9A5D-E5B30FB9DB24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F354D69B-5958-425E-8C43-8F041D104F17}" type="sibTrans" cxnId="{89AF377A-BE6F-41AA-9A5D-E5B30FB9DB24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532F01AB-8B21-42D6-A5BA-2433780BFA03}">
      <dgm:prSet phldrT="[Текст]"/>
      <dgm:spPr/>
      <dgm:t>
        <a:bodyPr/>
        <a:lstStyle/>
        <a:p>
          <a:r>
            <a:rPr lang="ru-RU" b="1" i="1" dirty="0" smtClean="0">
              <a:latin typeface="+mj-lt"/>
            </a:rPr>
            <a:t>      </a:t>
          </a:r>
          <a:r>
            <a:rPr lang="ru-RU" b="1" i="1" dirty="0" err="1" smtClean="0">
              <a:latin typeface="+mj-lt"/>
            </a:rPr>
            <a:t>воспроизводимость</a:t>
          </a:r>
          <a:endParaRPr lang="ru-RU" b="1" i="1" dirty="0">
            <a:latin typeface="+mj-lt"/>
          </a:endParaRPr>
        </a:p>
      </dgm:t>
    </dgm:pt>
    <dgm:pt modelId="{EB0B68A9-217B-4A83-AB8C-CBAF4E389354}" type="parTrans" cxnId="{60ECEC10-357E-48F7-81DB-FF82F1ED3638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87BE05FD-DD20-4DD2-8FB3-D0FD9D0A9A41}" type="sibTrans" cxnId="{60ECEC10-357E-48F7-81DB-FF82F1ED3638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98C8AAE4-893D-429B-8BC1-9598F160A751}">
      <dgm:prSet phldrT="[Текст]"/>
      <dgm:spPr/>
      <dgm:t>
        <a:bodyPr/>
        <a:lstStyle/>
        <a:p>
          <a:r>
            <a:rPr lang="ru-RU" b="1" i="1" dirty="0" smtClean="0">
              <a:latin typeface="+mj-lt"/>
            </a:rPr>
            <a:t>     управляемость; </a:t>
          </a:r>
          <a:endParaRPr lang="ru-RU" b="1" i="1" dirty="0">
            <a:latin typeface="+mj-lt"/>
          </a:endParaRPr>
        </a:p>
      </dgm:t>
    </dgm:pt>
    <dgm:pt modelId="{B938ED8C-E61D-4F60-B4BB-941B548E7DFE}" type="parTrans" cxnId="{DFF86977-ED78-4EF9-B968-D63D267C1E5E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AAF6D91F-5D27-4DCB-A96E-A4F9E76BC4B8}" type="sibTrans" cxnId="{DFF86977-ED78-4EF9-B968-D63D267C1E5E}">
      <dgm:prSet/>
      <dgm:spPr/>
      <dgm:t>
        <a:bodyPr/>
        <a:lstStyle/>
        <a:p>
          <a:endParaRPr lang="ru-RU" i="1">
            <a:latin typeface="+mj-lt"/>
          </a:endParaRPr>
        </a:p>
      </dgm:t>
    </dgm:pt>
    <dgm:pt modelId="{9DA66FC9-5DFF-491A-80A9-4140F91C0A68}" type="pres">
      <dgm:prSet presAssocID="{2DD0258F-B406-4314-8ECF-36188B1F1F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E922B470-B2B4-4376-AD6F-5622D1FDF573}" type="pres">
      <dgm:prSet presAssocID="{2DD0258F-B406-4314-8ECF-36188B1F1F83}" presName="Name1" presStyleCnt="0"/>
      <dgm:spPr/>
      <dgm:t>
        <a:bodyPr/>
        <a:lstStyle/>
        <a:p>
          <a:endParaRPr lang="ru-RU"/>
        </a:p>
      </dgm:t>
    </dgm:pt>
    <dgm:pt modelId="{F94CABB8-5F26-4A4A-9852-DD0914A4CE90}" type="pres">
      <dgm:prSet presAssocID="{2DD0258F-B406-4314-8ECF-36188B1F1F83}" presName="cycle" presStyleCnt="0"/>
      <dgm:spPr/>
      <dgm:t>
        <a:bodyPr/>
        <a:lstStyle/>
        <a:p>
          <a:endParaRPr lang="ru-RU"/>
        </a:p>
      </dgm:t>
    </dgm:pt>
    <dgm:pt modelId="{74017D3B-1425-4830-A48E-58DB923A570C}" type="pres">
      <dgm:prSet presAssocID="{2DD0258F-B406-4314-8ECF-36188B1F1F83}" presName="srcNode" presStyleLbl="node1" presStyleIdx="0" presStyleCnt="5"/>
      <dgm:spPr/>
      <dgm:t>
        <a:bodyPr/>
        <a:lstStyle/>
        <a:p>
          <a:endParaRPr lang="ru-RU"/>
        </a:p>
      </dgm:t>
    </dgm:pt>
    <dgm:pt modelId="{240ECBF0-B3D0-406E-94C3-EF304419539F}" type="pres">
      <dgm:prSet presAssocID="{2DD0258F-B406-4314-8ECF-36188B1F1F83}" presName="conn" presStyleLbl="parChTrans1D2" presStyleIdx="0" presStyleCnt="1"/>
      <dgm:spPr/>
      <dgm:t>
        <a:bodyPr/>
        <a:lstStyle/>
        <a:p>
          <a:endParaRPr lang="ru-RU"/>
        </a:p>
      </dgm:t>
    </dgm:pt>
    <dgm:pt modelId="{49DF2C2E-C463-493C-9FE0-48E32269E58E}" type="pres">
      <dgm:prSet presAssocID="{2DD0258F-B406-4314-8ECF-36188B1F1F83}" presName="extraNode" presStyleLbl="node1" presStyleIdx="0" presStyleCnt="5"/>
      <dgm:spPr/>
      <dgm:t>
        <a:bodyPr/>
        <a:lstStyle/>
        <a:p>
          <a:endParaRPr lang="ru-RU"/>
        </a:p>
      </dgm:t>
    </dgm:pt>
    <dgm:pt modelId="{EE127CDA-337F-4574-8259-9781F3300B41}" type="pres">
      <dgm:prSet presAssocID="{2DD0258F-B406-4314-8ECF-36188B1F1F83}" presName="dstNode" presStyleLbl="node1" presStyleIdx="0" presStyleCnt="5"/>
      <dgm:spPr/>
      <dgm:t>
        <a:bodyPr/>
        <a:lstStyle/>
        <a:p>
          <a:endParaRPr lang="ru-RU"/>
        </a:p>
      </dgm:t>
    </dgm:pt>
    <dgm:pt modelId="{4E2EEFAD-76E8-4C29-8DA1-BF3EF420D0E0}" type="pres">
      <dgm:prSet presAssocID="{8B45C43E-8EC5-43CF-8820-DCFC094FE3B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6EB65F-1135-40F2-85C2-42965731681F}" type="pres">
      <dgm:prSet presAssocID="{8B45C43E-8EC5-43CF-8820-DCFC094FE3BD}" presName="accent_1" presStyleCnt="0"/>
      <dgm:spPr/>
      <dgm:t>
        <a:bodyPr/>
        <a:lstStyle/>
        <a:p>
          <a:endParaRPr lang="ru-RU"/>
        </a:p>
      </dgm:t>
    </dgm:pt>
    <dgm:pt modelId="{D612AF5B-C45F-42D7-899E-9696A285C326}" type="pres">
      <dgm:prSet presAssocID="{8B45C43E-8EC5-43CF-8820-DCFC094FE3BD}" presName="accentRepeatNode" presStyleLbl="solidFgAcc1" presStyleIdx="0" presStyleCnt="5"/>
      <dgm:spPr/>
      <dgm:t>
        <a:bodyPr/>
        <a:lstStyle/>
        <a:p>
          <a:endParaRPr lang="ru-RU"/>
        </a:p>
      </dgm:t>
    </dgm:pt>
    <dgm:pt modelId="{C1C91170-1783-488C-97FF-4AFD0CB8C760}" type="pres">
      <dgm:prSet presAssocID="{A0093450-A61A-4E64-B352-95093C94869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92064-4DCB-4CE1-8652-C6FDAC9C1419}" type="pres">
      <dgm:prSet presAssocID="{A0093450-A61A-4E64-B352-95093C948695}" presName="accent_2" presStyleCnt="0"/>
      <dgm:spPr/>
      <dgm:t>
        <a:bodyPr/>
        <a:lstStyle/>
        <a:p>
          <a:endParaRPr lang="ru-RU"/>
        </a:p>
      </dgm:t>
    </dgm:pt>
    <dgm:pt modelId="{E6173C02-0844-4716-B7A3-C021342095B0}" type="pres">
      <dgm:prSet presAssocID="{A0093450-A61A-4E64-B352-95093C948695}" presName="accentRepeatNode" presStyleLbl="solidFgAcc1" presStyleIdx="1" presStyleCnt="5"/>
      <dgm:spPr/>
      <dgm:t>
        <a:bodyPr/>
        <a:lstStyle/>
        <a:p>
          <a:endParaRPr lang="ru-RU"/>
        </a:p>
      </dgm:t>
    </dgm:pt>
    <dgm:pt modelId="{28B5F81D-B9DB-434F-BF27-9E2BBBAC2F30}" type="pres">
      <dgm:prSet presAssocID="{98C8AAE4-893D-429B-8BC1-9598F160A75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990156-6528-45AA-B580-10DCE4A459EA}" type="pres">
      <dgm:prSet presAssocID="{98C8AAE4-893D-429B-8BC1-9598F160A751}" presName="accent_3" presStyleCnt="0"/>
      <dgm:spPr/>
      <dgm:t>
        <a:bodyPr/>
        <a:lstStyle/>
        <a:p>
          <a:endParaRPr lang="ru-RU"/>
        </a:p>
      </dgm:t>
    </dgm:pt>
    <dgm:pt modelId="{9E41731B-2303-49C0-BBDA-AE76208AE1D9}" type="pres">
      <dgm:prSet presAssocID="{98C8AAE4-893D-429B-8BC1-9598F160A751}" presName="accentRepeatNode" presStyleLbl="solidFgAcc1" presStyleIdx="2" presStyleCnt="5"/>
      <dgm:spPr/>
      <dgm:t>
        <a:bodyPr/>
        <a:lstStyle/>
        <a:p>
          <a:endParaRPr lang="ru-RU"/>
        </a:p>
      </dgm:t>
    </dgm:pt>
    <dgm:pt modelId="{EAA3D7DD-EDA0-4646-A763-D1F383FD1B1F}" type="pres">
      <dgm:prSet presAssocID="{2A535307-27B4-4EEE-AEC0-55FCC52E962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1DB0B0-EF33-4FB1-A43A-B21D59492779}" type="pres">
      <dgm:prSet presAssocID="{2A535307-27B4-4EEE-AEC0-55FCC52E9623}" presName="accent_4" presStyleCnt="0"/>
      <dgm:spPr/>
      <dgm:t>
        <a:bodyPr/>
        <a:lstStyle/>
        <a:p>
          <a:endParaRPr lang="ru-RU"/>
        </a:p>
      </dgm:t>
    </dgm:pt>
    <dgm:pt modelId="{6DD9AE42-83FD-4661-A4D0-5CCD3206321F}" type="pres">
      <dgm:prSet presAssocID="{2A535307-27B4-4EEE-AEC0-55FCC52E9623}" presName="accentRepeatNode" presStyleLbl="solidFgAcc1" presStyleIdx="3" presStyleCnt="5"/>
      <dgm:spPr/>
      <dgm:t>
        <a:bodyPr/>
        <a:lstStyle/>
        <a:p>
          <a:endParaRPr lang="ru-RU"/>
        </a:p>
      </dgm:t>
    </dgm:pt>
    <dgm:pt modelId="{DDA20018-723A-4F22-86E3-68899CCC1425}" type="pres">
      <dgm:prSet presAssocID="{532F01AB-8B21-42D6-A5BA-2433780BFA0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A24745-FC36-4F80-B20E-BB780E8980F9}" type="pres">
      <dgm:prSet presAssocID="{532F01AB-8B21-42D6-A5BA-2433780BFA03}" presName="accent_5" presStyleCnt="0"/>
      <dgm:spPr/>
      <dgm:t>
        <a:bodyPr/>
        <a:lstStyle/>
        <a:p>
          <a:endParaRPr lang="ru-RU"/>
        </a:p>
      </dgm:t>
    </dgm:pt>
    <dgm:pt modelId="{5506E9F5-D539-4AF3-AB20-C462019BCF4F}" type="pres">
      <dgm:prSet presAssocID="{532F01AB-8B21-42D6-A5BA-2433780BFA03}" presName="accentRepeatNode" presStyleLbl="solidFgAcc1" presStyleIdx="4" presStyleCnt="5"/>
      <dgm:spPr/>
      <dgm:t>
        <a:bodyPr/>
        <a:lstStyle/>
        <a:p>
          <a:endParaRPr lang="ru-RU"/>
        </a:p>
      </dgm:t>
    </dgm:pt>
  </dgm:ptLst>
  <dgm:cxnLst>
    <dgm:cxn modelId="{F18EF17B-B927-47F5-87DE-427DFC4F8690}" type="presOf" srcId="{8B45C43E-8EC5-43CF-8820-DCFC094FE3BD}" destId="{4E2EEFAD-76E8-4C29-8DA1-BF3EF420D0E0}" srcOrd="0" destOrd="0" presId="urn:microsoft.com/office/officeart/2008/layout/VerticalCurvedList"/>
    <dgm:cxn modelId="{89AF377A-BE6F-41AA-9A5D-E5B30FB9DB24}" srcId="{2DD0258F-B406-4314-8ECF-36188B1F1F83}" destId="{2A535307-27B4-4EEE-AEC0-55FCC52E9623}" srcOrd="3" destOrd="0" parTransId="{A634EF5D-F353-4C95-9F93-64FEC6916DEE}" sibTransId="{F354D69B-5958-425E-8C43-8F041D104F17}"/>
    <dgm:cxn modelId="{FB2C3DF2-502D-4C53-BB51-4F8D38E012C3}" type="presOf" srcId="{A0093450-A61A-4E64-B352-95093C948695}" destId="{C1C91170-1783-488C-97FF-4AFD0CB8C760}" srcOrd="0" destOrd="0" presId="urn:microsoft.com/office/officeart/2008/layout/VerticalCurvedList"/>
    <dgm:cxn modelId="{8CAC54DF-E76C-474E-A248-7B0781AD80DB}" type="presOf" srcId="{532F01AB-8B21-42D6-A5BA-2433780BFA03}" destId="{DDA20018-723A-4F22-86E3-68899CCC1425}" srcOrd="0" destOrd="0" presId="urn:microsoft.com/office/officeart/2008/layout/VerticalCurvedList"/>
    <dgm:cxn modelId="{639E9629-92EA-4664-9B3C-6352775E5F0F}" srcId="{2DD0258F-B406-4314-8ECF-36188B1F1F83}" destId="{A0093450-A61A-4E64-B352-95093C948695}" srcOrd="1" destOrd="0" parTransId="{C3B62837-03EE-44B2-B3E7-B71E1020BB3B}" sibTransId="{F298F6E6-B307-4C30-8091-7996D95A8825}"/>
    <dgm:cxn modelId="{817E819A-E850-4A11-959F-8A88BC52F0F7}" type="presOf" srcId="{98C8AAE4-893D-429B-8BC1-9598F160A751}" destId="{28B5F81D-B9DB-434F-BF27-9E2BBBAC2F30}" srcOrd="0" destOrd="0" presId="urn:microsoft.com/office/officeart/2008/layout/VerticalCurvedList"/>
    <dgm:cxn modelId="{DFF86977-ED78-4EF9-B968-D63D267C1E5E}" srcId="{2DD0258F-B406-4314-8ECF-36188B1F1F83}" destId="{98C8AAE4-893D-429B-8BC1-9598F160A751}" srcOrd="2" destOrd="0" parTransId="{B938ED8C-E61D-4F60-B4BB-941B548E7DFE}" sibTransId="{AAF6D91F-5D27-4DCB-A96E-A4F9E76BC4B8}"/>
    <dgm:cxn modelId="{60ECEC10-357E-48F7-81DB-FF82F1ED3638}" srcId="{2DD0258F-B406-4314-8ECF-36188B1F1F83}" destId="{532F01AB-8B21-42D6-A5BA-2433780BFA03}" srcOrd="4" destOrd="0" parTransId="{EB0B68A9-217B-4A83-AB8C-CBAF4E389354}" sibTransId="{87BE05FD-DD20-4DD2-8FB3-D0FD9D0A9A41}"/>
    <dgm:cxn modelId="{46BA5696-9F0F-40AC-84E6-ADC96BBE911D}" type="presOf" srcId="{1FAA4BB5-6D63-4B9C-8927-AC42B615F533}" destId="{240ECBF0-B3D0-406E-94C3-EF304419539F}" srcOrd="0" destOrd="0" presId="urn:microsoft.com/office/officeart/2008/layout/VerticalCurvedList"/>
    <dgm:cxn modelId="{55ACF581-F1C3-4666-A461-34B2A7CBF433}" srcId="{2DD0258F-B406-4314-8ECF-36188B1F1F83}" destId="{8B45C43E-8EC5-43CF-8820-DCFC094FE3BD}" srcOrd="0" destOrd="0" parTransId="{182D6229-8ED8-4434-AE7F-2B5CAE65ED5D}" sibTransId="{1FAA4BB5-6D63-4B9C-8927-AC42B615F533}"/>
    <dgm:cxn modelId="{1A9E39F0-B3EA-4680-836D-2A06C98C924E}" type="presOf" srcId="{2DD0258F-B406-4314-8ECF-36188B1F1F83}" destId="{9DA66FC9-5DFF-491A-80A9-4140F91C0A68}" srcOrd="0" destOrd="0" presId="urn:microsoft.com/office/officeart/2008/layout/VerticalCurvedList"/>
    <dgm:cxn modelId="{EBC14CE3-AD60-48B0-984E-DB44B273B5D4}" type="presOf" srcId="{2A535307-27B4-4EEE-AEC0-55FCC52E9623}" destId="{EAA3D7DD-EDA0-4646-A763-D1F383FD1B1F}" srcOrd="0" destOrd="0" presId="urn:microsoft.com/office/officeart/2008/layout/VerticalCurvedList"/>
    <dgm:cxn modelId="{D88F71B6-2776-4B29-A738-58A8E0C21BEA}" type="presParOf" srcId="{9DA66FC9-5DFF-491A-80A9-4140F91C0A68}" destId="{E922B470-B2B4-4376-AD6F-5622D1FDF573}" srcOrd="0" destOrd="0" presId="urn:microsoft.com/office/officeart/2008/layout/VerticalCurvedList"/>
    <dgm:cxn modelId="{0006F05B-D983-481D-A5BA-9293EF0E33A7}" type="presParOf" srcId="{E922B470-B2B4-4376-AD6F-5622D1FDF573}" destId="{F94CABB8-5F26-4A4A-9852-DD0914A4CE90}" srcOrd="0" destOrd="0" presId="urn:microsoft.com/office/officeart/2008/layout/VerticalCurvedList"/>
    <dgm:cxn modelId="{CC9DD023-1AF8-49B1-B954-4628C14302D7}" type="presParOf" srcId="{F94CABB8-5F26-4A4A-9852-DD0914A4CE90}" destId="{74017D3B-1425-4830-A48E-58DB923A570C}" srcOrd="0" destOrd="0" presId="urn:microsoft.com/office/officeart/2008/layout/VerticalCurvedList"/>
    <dgm:cxn modelId="{8416CE3D-341A-4C4D-B498-E07BD70FCD30}" type="presParOf" srcId="{F94CABB8-5F26-4A4A-9852-DD0914A4CE90}" destId="{240ECBF0-B3D0-406E-94C3-EF304419539F}" srcOrd="1" destOrd="0" presId="urn:microsoft.com/office/officeart/2008/layout/VerticalCurvedList"/>
    <dgm:cxn modelId="{870D5642-C285-4EA1-B01E-499874B31884}" type="presParOf" srcId="{F94CABB8-5F26-4A4A-9852-DD0914A4CE90}" destId="{49DF2C2E-C463-493C-9FE0-48E32269E58E}" srcOrd="2" destOrd="0" presId="urn:microsoft.com/office/officeart/2008/layout/VerticalCurvedList"/>
    <dgm:cxn modelId="{F6196B9C-0C80-4FC8-AEE1-D49A420F0F13}" type="presParOf" srcId="{F94CABB8-5F26-4A4A-9852-DD0914A4CE90}" destId="{EE127CDA-337F-4574-8259-9781F3300B41}" srcOrd="3" destOrd="0" presId="urn:microsoft.com/office/officeart/2008/layout/VerticalCurvedList"/>
    <dgm:cxn modelId="{0FE8D1A0-723A-48A6-BAE3-E0FD4E8572F3}" type="presParOf" srcId="{E922B470-B2B4-4376-AD6F-5622D1FDF573}" destId="{4E2EEFAD-76E8-4C29-8DA1-BF3EF420D0E0}" srcOrd="1" destOrd="0" presId="urn:microsoft.com/office/officeart/2008/layout/VerticalCurvedList"/>
    <dgm:cxn modelId="{B503476D-C8FC-4540-BA40-151968E0D2F6}" type="presParOf" srcId="{E922B470-B2B4-4376-AD6F-5622D1FDF573}" destId="{8B6EB65F-1135-40F2-85C2-42965731681F}" srcOrd="2" destOrd="0" presId="urn:microsoft.com/office/officeart/2008/layout/VerticalCurvedList"/>
    <dgm:cxn modelId="{7C8FCFBC-E91D-4218-9DB5-9F42E3EBE2AB}" type="presParOf" srcId="{8B6EB65F-1135-40F2-85C2-42965731681F}" destId="{D612AF5B-C45F-42D7-899E-9696A285C326}" srcOrd="0" destOrd="0" presId="urn:microsoft.com/office/officeart/2008/layout/VerticalCurvedList"/>
    <dgm:cxn modelId="{D75F1DA0-DC85-4CC0-86D3-B57934749506}" type="presParOf" srcId="{E922B470-B2B4-4376-AD6F-5622D1FDF573}" destId="{C1C91170-1783-488C-97FF-4AFD0CB8C760}" srcOrd="3" destOrd="0" presId="urn:microsoft.com/office/officeart/2008/layout/VerticalCurvedList"/>
    <dgm:cxn modelId="{91ABC817-D455-4F2C-BFE1-6DE3E637ED68}" type="presParOf" srcId="{E922B470-B2B4-4376-AD6F-5622D1FDF573}" destId="{23192064-4DCB-4CE1-8652-C6FDAC9C1419}" srcOrd="4" destOrd="0" presId="urn:microsoft.com/office/officeart/2008/layout/VerticalCurvedList"/>
    <dgm:cxn modelId="{9DFE3B29-F29F-46DA-9638-83937415100A}" type="presParOf" srcId="{23192064-4DCB-4CE1-8652-C6FDAC9C1419}" destId="{E6173C02-0844-4716-B7A3-C021342095B0}" srcOrd="0" destOrd="0" presId="urn:microsoft.com/office/officeart/2008/layout/VerticalCurvedList"/>
    <dgm:cxn modelId="{B78CE2D6-2FC6-4D9C-8617-943738D37B94}" type="presParOf" srcId="{E922B470-B2B4-4376-AD6F-5622D1FDF573}" destId="{28B5F81D-B9DB-434F-BF27-9E2BBBAC2F30}" srcOrd="5" destOrd="0" presId="urn:microsoft.com/office/officeart/2008/layout/VerticalCurvedList"/>
    <dgm:cxn modelId="{C2D1CD56-7421-4C01-B287-5ACBCE794E4C}" type="presParOf" srcId="{E922B470-B2B4-4376-AD6F-5622D1FDF573}" destId="{0B990156-6528-45AA-B580-10DCE4A459EA}" srcOrd="6" destOrd="0" presId="urn:microsoft.com/office/officeart/2008/layout/VerticalCurvedList"/>
    <dgm:cxn modelId="{E3F7AA5D-AC91-4841-8DEE-B7C44C7A29D9}" type="presParOf" srcId="{0B990156-6528-45AA-B580-10DCE4A459EA}" destId="{9E41731B-2303-49C0-BBDA-AE76208AE1D9}" srcOrd="0" destOrd="0" presId="urn:microsoft.com/office/officeart/2008/layout/VerticalCurvedList"/>
    <dgm:cxn modelId="{AA987941-B5AA-40C7-A350-6462D3F02095}" type="presParOf" srcId="{E922B470-B2B4-4376-AD6F-5622D1FDF573}" destId="{EAA3D7DD-EDA0-4646-A763-D1F383FD1B1F}" srcOrd="7" destOrd="0" presId="urn:microsoft.com/office/officeart/2008/layout/VerticalCurvedList"/>
    <dgm:cxn modelId="{5D9B070B-20C1-4A84-A144-46DC99F80BDE}" type="presParOf" srcId="{E922B470-B2B4-4376-AD6F-5622D1FDF573}" destId="{7C1DB0B0-EF33-4FB1-A43A-B21D59492779}" srcOrd="8" destOrd="0" presId="urn:microsoft.com/office/officeart/2008/layout/VerticalCurvedList"/>
    <dgm:cxn modelId="{CCF73D6E-0E76-4F3C-8E90-15DA4E493035}" type="presParOf" srcId="{7C1DB0B0-EF33-4FB1-A43A-B21D59492779}" destId="{6DD9AE42-83FD-4661-A4D0-5CCD3206321F}" srcOrd="0" destOrd="0" presId="urn:microsoft.com/office/officeart/2008/layout/VerticalCurvedList"/>
    <dgm:cxn modelId="{FF61AAFC-130B-40AF-B6AB-30AD5CAD96D4}" type="presParOf" srcId="{E922B470-B2B4-4376-AD6F-5622D1FDF573}" destId="{DDA20018-723A-4F22-86E3-68899CCC1425}" srcOrd="9" destOrd="0" presId="urn:microsoft.com/office/officeart/2008/layout/VerticalCurvedList"/>
    <dgm:cxn modelId="{1EE8E235-9BB8-4066-A3AF-B13F8CF125A4}" type="presParOf" srcId="{E922B470-B2B4-4376-AD6F-5622D1FDF573}" destId="{38A24745-FC36-4F80-B20E-BB780E8980F9}" srcOrd="10" destOrd="0" presId="urn:microsoft.com/office/officeart/2008/layout/VerticalCurvedList"/>
    <dgm:cxn modelId="{1DE10218-9632-42C8-B428-E4BAFE28C073}" type="presParOf" srcId="{38A24745-FC36-4F80-B20E-BB780E8980F9}" destId="{5506E9F5-D539-4AF3-AB20-C462019BCF4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6F150A-81D4-410A-8568-6B73A30E5381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DC5C937E-9AB8-40C8-9703-1E3968903C07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сложность, </a:t>
          </a:r>
          <a:endParaRPr lang="ru-RU" sz="2400" b="1" dirty="0">
            <a:latin typeface="+mj-lt"/>
          </a:endParaRPr>
        </a:p>
      </dgm:t>
    </dgm:pt>
    <dgm:pt modelId="{3825BAF4-1248-47DB-94CD-F7E11827163A}" type="parTrans" cxnId="{8F9C3B39-B63D-4CEB-BB6E-F99A4D79DBD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C7C7EC9-A250-40C0-B622-E2E2B026D3E7}" type="sibTrans" cxnId="{8F9C3B39-B63D-4CEB-BB6E-F99A4D79DBD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BA65E319-2CC3-4DA0-96BB-1B1544AB70B8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неоднозначность, </a:t>
          </a:r>
          <a:endParaRPr lang="ru-RU" sz="2400" b="1" dirty="0">
            <a:latin typeface="+mj-lt"/>
          </a:endParaRPr>
        </a:p>
      </dgm:t>
    </dgm:pt>
    <dgm:pt modelId="{EBB57D9E-B357-45B7-B8F9-CFFC533C27F8}" type="parTrans" cxnId="{A405E914-8174-4EF2-B670-4B467127E1C7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A1F70F4-F09B-4FB6-BBDA-DB6DAD30930D}" type="sibTrans" cxnId="{A405E914-8174-4EF2-B670-4B467127E1C7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6DB7FC01-6B64-462D-970E-8674E78A0282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многофакторность, </a:t>
          </a:r>
          <a:endParaRPr lang="ru-RU" sz="2400" b="1" dirty="0">
            <a:latin typeface="+mj-lt"/>
          </a:endParaRPr>
        </a:p>
      </dgm:t>
    </dgm:pt>
    <dgm:pt modelId="{B504D01F-67D5-491B-A2C5-85A312C5F94C}" type="parTrans" cxnId="{AB302919-E488-4C43-9504-D3A2DF9A880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3F75C0E-56BE-44C2-B77C-B3DD179CC35E}" type="sibTrans" cxnId="{AB302919-E488-4C43-9504-D3A2DF9A8806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5067A3C-F3E1-46B8-90DF-7CDDA280246C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трудность установления обратной связи, </a:t>
          </a:r>
          <a:endParaRPr lang="ru-RU" sz="2400" b="1" dirty="0">
            <a:latin typeface="+mj-lt"/>
          </a:endParaRPr>
        </a:p>
      </dgm:t>
    </dgm:pt>
    <dgm:pt modelId="{AD23C90B-2A33-45A4-95C1-4582857DBAB3}" type="parTrans" cxnId="{301EC63F-8A3E-4971-84DF-4DD48C09100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CA0B79F-6DFE-4375-893B-DC76474BCE87}" type="sibTrans" cxnId="{301EC63F-8A3E-4971-84DF-4DD48C09100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E18B727B-393B-4FDC-A3DB-71C0D01F7768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возникновение явлений «сопротивления воспитанию», </a:t>
          </a:r>
          <a:endParaRPr lang="ru-RU" sz="2400" b="1" dirty="0">
            <a:latin typeface="+mj-lt"/>
          </a:endParaRPr>
        </a:p>
      </dgm:t>
    </dgm:pt>
    <dgm:pt modelId="{B7BACA44-D51F-4787-AAFA-2D311B5343FB}" type="parTrans" cxnId="{DB6172FA-2F92-4332-BF40-69DD3E8BB9CF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F298C5C-A76B-4E82-A822-CCDE3320DC4D}" type="sibTrans" cxnId="{DB6172FA-2F92-4332-BF40-69DD3E8BB9CF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D88C9AD6-DC53-4E62-93F6-2EA3CC7B8D9F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 эмоциональный, интуитивный характер взаимодействий,     </a:t>
          </a:r>
          <a:endParaRPr lang="ru-RU" sz="2400" b="1" dirty="0">
            <a:latin typeface="+mj-lt"/>
          </a:endParaRPr>
        </a:p>
      </dgm:t>
    </dgm:pt>
    <dgm:pt modelId="{002A1B9B-3A4C-4E5B-BCDD-E3902CD90C94}" type="parTrans" cxnId="{F9671556-5398-4D03-A3B0-684E5B58D3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FA5DF0EE-681E-449D-B0B6-EAB9C2E92D76}" type="sibTrans" cxnId="{F9671556-5398-4D03-A3B0-684E5B58D3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EF5F1B37-B7DC-4C89-9AB9-3A30B1B24F52}">
      <dgm:prSet phldrT="[Текст]" custT="1"/>
      <dgm:spPr/>
      <dgm:t>
        <a:bodyPr/>
        <a:lstStyle/>
        <a:p>
          <a:r>
            <a:rPr lang="ru-RU" sz="2400" b="1" smtClean="0">
              <a:latin typeface="+mj-lt"/>
            </a:rPr>
            <a:t>       разные подходы педагогов </a:t>
          </a:r>
          <a:endParaRPr lang="ru-RU" sz="2400" b="1" dirty="0">
            <a:latin typeface="+mj-lt"/>
          </a:endParaRPr>
        </a:p>
      </dgm:t>
    </dgm:pt>
    <dgm:pt modelId="{98DF1E37-28CC-4BA0-B734-EE4DF8A02D7B}" type="parTrans" cxnId="{55E0F347-64B9-4662-932A-B487D7E29EE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4F0AA49-44FF-4885-B028-5B16619086E3}" type="sibTrans" cxnId="{55E0F347-64B9-4662-932A-B487D7E29EE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34D01F8-435A-4C09-8764-3615F95AD9EF}" type="pres">
      <dgm:prSet presAssocID="{7B6F150A-81D4-410A-8568-6B73A30E53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A4A09F3-A9B3-48CA-BAA1-9412BE7199EA}" type="pres">
      <dgm:prSet presAssocID="{7B6F150A-81D4-410A-8568-6B73A30E5381}" presName="Name1" presStyleCnt="0"/>
      <dgm:spPr/>
      <dgm:t>
        <a:bodyPr/>
        <a:lstStyle/>
        <a:p>
          <a:endParaRPr lang="ru-RU"/>
        </a:p>
      </dgm:t>
    </dgm:pt>
    <dgm:pt modelId="{DDDFC2EA-0CAD-4FFB-847C-47CEDF5D746E}" type="pres">
      <dgm:prSet presAssocID="{7B6F150A-81D4-410A-8568-6B73A30E5381}" presName="cycle" presStyleCnt="0"/>
      <dgm:spPr/>
      <dgm:t>
        <a:bodyPr/>
        <a:lstStyle/>
        <a:p>
          <a:endParaRPr lang="ru-RU"/>
        </a:p>
      </dgm:t>
    </dgm:pt>
    <dgm:pt modelId="{09489855-65BF-4813-875B-D14BF3031297}" type="pres">
      <dgm:prSet presAssocID="{7B6F150A-81D4-410A-8568-6B73A30E5381}" presName="srcNode" presStyleLbl="node1" presStyleIdx="0" presStyleCnt="7"/>
      <dgm:spPr/>
      <dgm:t>
        <a:bodyPr/>
        <a:lstStyle/>
        <a:p>
          <a:endParaRPr lang="ru-RU"/>
        </a:p>
      </dgm:t>
    </dgm:pt>
    <dgm:pt modelId="{A72D0042-46D6-4824-A79E-4D7E0895709C}" type="pres">
      <dgm:prSet presAssocID="{7B6F150A-81D4-410A-8568-6B73A30E5381}" presName="conn" presStyleLbl="parChTrans1D2" presStyleIdx="0" presStyleCnt="1"/>
      <dgm:spPr/>
      <dgm:t>
        <a:bodyPr/>
        <a:lstStyle/>
        <a:p>
          <a:endParaRPr lang="ru-RU"/>
        </a:p>
      </dgm:t>
    </dgm:pt>
    <dgm:pt modelId="{51B8D3BE-2816-4106-AA7C-FEC6585EED3D}" type="pres">
      <dgm:prSet presAssocID="{7B6F150A-81D4-410A-8568-6B73A30E5381}" presName="extraNode" presStyleLbl="node1" presStyleIdx="0" presStyleCnt="7"/>
      <dgm:spPr/>
      <dgm:t>
        <a:bodyPr/>
        <a:lstStyle/>
        <a:p>
          <a:endParaRPr lang="ru-RU"/>
        </a:p>
      </dgm:t>
    </dgm:pt>
    <dgm:pt modelId="{D5A907E0-97CB-4C64-8C60-81B5B2E93608}" type="pres">
      <dgm:prSet presAssocID="{7B6F150A-81D4-410A-8568-6B73A30E5381}" presName="dstNode" presStyleLbl="node1" presStyleIdx="0" presStyleCnt="7"/>
      <dgm:spPr/>
      <dgm:t>
        <a:bodyPr/>
        <a:lstStyle/>
        <a:p>
          <a:endParaRPr lang="ru-RU"/>
        </a:p>
      </dgm:t>
    </dgm:pt>
    <dgm:pt modelId="{2054BB2F-1AC9-48A4-A25B-38994EACF583}" type="pres">
      <dgm:prSet presAssocID="{DC5C937E-9AB8-40C8-9703-1E3968903C0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DB86F4-EC47-4BD3-9ACA-D3D7636A5E37}" type="pres">
      <dgm:prSet presAssocID="{DC5C937E-9AB8-40C8-9703-1E3968903C07}" presName="accent_1" presStyleCnt="0"/>
      <dgm:spPr/>
      <dgm:t>
        <a:bodyPr/>
        <a:lstStyle/>
        <a:p>
          <a:endParaRPr lang="ru-RU"/>
        </a:p>
      </dgm:t>
    </dgm:pt>
    <dgm:pt modelId="{FEA17EB7-6D36-46D0-8D47-75FB98DD347F}" type="pres">
      <dgm:prSet presAssocID="{DC5C937E-9AB8-40C8-9703-1E3968903C07}" presName="accentRepeatNode" presStyleLbl="solidFgAcc1" presStyleIdx="0" presStyleCnt="7"/>
      <dgm:spPr/>
      <dgm:t>
        <a:bodyPr/>
        <a:lstStyle/>
        <a:p>
          <a:endParaRPr lang="ru-RU"/>
        </a:p>
      </dgm:t>
    </dgm:pt>
    <dgm:pt modelId="{8D7D5A9B-71F9-4C8F-80EA-73C7744502E2}" type="pres">
      <dgm:prSet presAssocID="{BA65E319-2CC3-4DA0-96BB-1B1544AB70B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CA0933-05AD-44B5-9063-EC4D3DD4DCE6}" type="pres">
      <dgm:prSet presAssocID="{BA65E319-2CC3-4DA0-96BB-1B1544AB70B8}" presName="accent_2" presStyleCnt="0"/>
      <dgm:spPr/>
      <dgm:t>
        <a:bodyPr/>
        <a:lstStyle/>
        <a:p>
          <a:endParaRPr lang="ru-RU"/>
        </a:p>
      </dgm:t>
    </dgm:pt>
    <dgm:pt modelId="{917030E9-3AE5-4810-893E-667B0A1D49C1}" type="pres">
      <dgm:prSet presAssocID="{BA65E319-2CC3-4DA0-96BB-1B1544AB70B8}" presName="accentRepeatNode" presStyleLbl="solidFgAcc1" presStyleIdx="1" presStyleCnt="7"/>
      <dgm:spPr/>
      <dgm:t>
        <a:bodyPr/>
        <a:lstStyle/>
        <a:p>
          <a:endParaRPr lang="ru-RU"/>
        </a:p>
      </dgm:t>
    </dgm:pt>
    <dgm:pt modelId="{7B905510-2D53-46DD-8FEE-BBF8C7E0A2DB}" type="pres">
      <dgm:prSet presAssocID="{6DB7FC01-6B64-462D-970E-8674E78A028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CA24C6-46FC-4285-840D-EA9B86B4B549}" type="pres">
      <dgm:prSet presAssocID="{6DB7FC01-6B64-462D-970E-8674E78A0282}" presName="accent_3" presStyleCnt="0"/>
      <dgm:spPr/>
      <dgm:t>
        <a:bodyPr/>
        <a:lstStyle/>
        <a:p>
          <a:endParaRPr lang="ru-RU"/>
        </a:p>
      </dgm:t>
    </dgm:pt>
    <dgm:pt modelId="{ACD29D26-48EF-43B4-81EF-43A34193996C}" type="pres">
      <dgm:prSet presAssocID="{6DB7FC01-6B64-462D-970E-8674E78A0282}" presName="accentRepeatNode" presStyleLbl="solidFgAcc1" presStyleIdx="2" presStyleCnt="7"/>
      <dgm:spPr/>
      <dgm:t>
        <a:bodyPr/>
        <a:lstStyle/>
        <a:p>
          <a:endParaRPr lang="ru-RU"/>
        </a:p>
      </dgm:t>
    </dgm:pt>
    <dgm:pt modelId="{451D67BB-45D7-495E-AC5B-D2B84B1CF8DC}" type="pres">
      <dgm:prSet presAssocID="{05067A3C-F3E1-46B8-90DF-7CDDA280246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6F9655-EA4D-4919-A62D-F3AD29671FFA}" type="pres">
      <dgm:prSet presAssocID="{05067A3C-F3E1-46B8-90DF-7CDDA280246C}" presName="accent_4" presStyleCnt="0"/>
      <dgm:spPr/>
      <dgm:t>
        <a:bodyPr/>
        <a:lstStyle/>
        <a:p>
          <a:endParaRPr lang="ru-RU"/>
        </a:p>
      </dgm:t>
    </dgm:pt>
    <dgm:pt modelId="{28FA2A88-1968-4B15-AA05-74A31FF815F4}" type="pres">
      <dgm:prSet presAssocID="{05067A3C-F3E1-46B8-90DF-7CDDA280246C}" presName="accentRepeatNode" presStyleLbl="solidFgAcc1" presStyleIdx="3" presStyleCnt="7"/>
      <dgm:spPr/>
      <dgm:t>
        <a:bodyPr/>
        <a:lstStyle/>
        <a:p>
          <a:endParaRPr lang="ru-RU"/>
        </a:p>
      </dgm:t>
    </dgm:pt>
    <dgm:pt modelId="{9491E370-A89B-4EFB-9C0F-1254F3FFDD0D}" type="pres">
      <dgm:prSet presAssocID="{E18B727B-393B-4FDC-A3DB-71C0D01F776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35FE80-4867-48B0-9EB7-E3BFDB41944F}" type="pres">
      <dgm:prSet presAssocID="{E18B727B-393B-4FDC-A3DB-71C0D01F7768}" presName="accent_5" presStyleCnt="0"/>
      <dgm:spPr/>
      <dgm:t>
        <a:bodyPr/>
        <a:lstStyle/>
        <a:p>
          <a:endParaRPr lang="ru-RU"/>
        </a:p>
      </dgm:t>
    </dgm:pt>
    <dgm:pt modelId="{804F3DF8-413B-49B7-9CF9-AF3753E82F21}" type="pres">
      <dgm:prSet presAssocID="{E18B727B-393B-4FDC-A3DB-71C0D01F7768}" presName="accentRepeatNode" presStyleLbl="solidFgAcc1" presStyleIdx="4" presStyleCnt="7"/>
      <dgm:spPr/>
      <dgm:t>
        <a:bodyPr/>
        <a:lstStyle/>
        <a:p>
          <a:endParaRPr lang="ru-RU"/>
        </a:p>
      </dgm:t>
    </dgm:pt>
    <dgm:pt modelId="{B6A13CC9-FB6B-4DF0-A415-C7E77FF87117}" type="pres">
      <dgm:prSet presAssocID="{D88C9AD6-DC53-4E62-93F6-2EA3CC7B8D9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AB3F1-7A7D-4449-AE00-D6FFB2C6200F}" type="pres">
      <dgm:prSet presAssocID="{D88C9AD6-DC53-4E62-93F6-2EA3CC7B8D9F}" presName="accent_6" presStyleCnt="0"/>
      <dgm:spPr/>
      <dgm:t>
        <a:bodyPr/>
        <a:lstStyle/>
        <a:p>
          <a:endParaRPr lang="ru-RU"/>
        </a:p>
      </dgm:t>
    </dgm:pt>
    <dgm:pt modelId="{C0AFF17F-8EE5-4AF3-AE80-08BBCA0719E1}" type="pres">
      <dgm:prSet presAssocID="{D88C9AD6-DC53-4E62-93F6-2EA3CC7B8D9F}" presName="accentRepeatNode" presStyleLbl="solidFgAcc1" presStyleIdx="5" presStyleCnt="7"/>
      <dgm:spPr/>
      <dgm:t>
        <a:bodyPr/>
        <a:lstStyle/>
        <a:p>
          <a:endParaRPr lang="ru-RU"/>
        </a:p>
      </dgm:t>
    </dgm:pt>
    <dgm:pt modelId="{12B13DF0-F111-477D-87A5-FC649AC838E6}" type="pres">
      <dgm:prSet presAssocID="{EF5F1B37-B7DC-4C89-9AB9-3A30B1B24F5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9F48C7-AE8C-47EC-A31C-9128CE032DF2}" type="pres">
      <dgm:prSet presAssocID="{EF5F1B37-B7DC-4C89-9AB9-3A30B1B24F52}" presName="accent_7" presStyleCnt="0"/>
      <dgm:spPr/>
      <dgm:t>
        <a:bodyPr/>
        <a:lstStyle/>
        <a:p>
          <a:endParaRPr lang="ru-RU"/>
        </a:p>
      </dgm:t>
    </dgm:pt>
    <dgm:pt modelId="{B3FE0ABB-F5EC-40D3-AE64-DFD4D3BD5955}" type="pres">
      <dgm:prSet presAssocID="{EF5F1B37-B7DC-4C89-9AB9-3A30B1B24F52}" presName="accentRepeatNode" presStyleLbl="solidFgAcc1" presStyleIdx="6" presStyleCnt="7"/>
      <dgm:spPr/>
      <dgm:t>
        <a:bodyPr/>
        <a:lstStyle/>
        <a:p>
          <a:endParaRPr lang="ru-RU"/>
        </a:p>
      </dgm:t>
    </dgm:pt>
  </dgm:ptLst>
  <dgm:cxnLst>
    <dgm:cxn modelId="{301EC63F-8A3E-4971-84DF-4DD48C091004}" srcId="{7B6F150A-81D4-410A-8568-6B73A30E5381}" destId="{05067A3C-F3E1-46B8-90DF-7CDDA280246C}" srcOrd="3" destOrd="0" parTransId="{AD23C90B-2A33-45A4-95C1-4582857DBAB3}" sibTransId="{FCA0B79F-6DFE-4375-893B-DC76474BCE87}"/>
    <dgm:cxn modelId="{55E0F347-64B9-4662-932A-B487D7E29EEE}" srcId="{7B6F150A-81D4-410A-8568-6B73A30E5381}" destId="{EF5F1B37-B7DC-4C89-9AB9-3A30B1B24F52}" srcOrd="6" destOrd="0" parTransId="{98DF1E37-28CC-4BA0-B734-EE4DF8A02D7B}" sibTransId="{14F0AA49-44FF-4885-B028-5B16619086E3}"/>
    <dgm:cxn modelId="{BEA5577A-C424-4BD8-96CA-7C744B8A7483}" type="presOf" srcId="{E18B727B-393B-4FDC-A3DB-71C0D01F7768}" destId="{9491E370-A89B-4EFB-9C0F-1254F3FFDD0D}" srcOrd="0" destOrd="0" presId="urn:microsoft.com/office/officeart/2008/layout/VerticalCurvedList"/>
    <dgm:cxn modelId="{0E5E7B3A-3713-480E-AD18-0D4B0105D61C}" type="presOf" srcId="{05067A3C-F3E1-46B8-90DF-7CDDA280246C}" destId="{451D67BB-45D7-495E-AC5B-D2B84B1CF8DC}" srcOrd="0" destOrd="0" presId="urn:microsoft.com/office/officeart/2008/layout/VerticalCurvedList"/>
    <dgm:cxn modelId="{DB6172FA-2F92-4332-BF40-69DD3E8BB9CF}" srcId="{7B6F150A-81D4-410A-8568-6B73A30E5381}" destId="{E18B727B-393B-4FDC-A3DB-71C0D01F7768}" srcOrd="4" destOrd="0" parTransId="{B7BACA44-D51F-4787-AAFA-2D311B5343FB}" sibTransId="{3F298C5C-A76B-4E82-A822-CCDE3320DC4D}"/>
    <dgm:cxn modelId="{D4D79855-AFF4-4367-9010-83D66C8ED95B}" type="presOf" srcId="{DC5C937E-9AB8-40C8-9703-1E3968903C07}" destId="{2054BB2F-1AC9-48A4-A25B-38994EACF583}" srcOrd="0" destOrd="0" presId="urn:microsoft.com/office/officeart/2008/layout/VerticalCurvedList"/>
    <dgm:cxn modelId="{8A484120-BA34-4A19-B9A1-0686E60866A7}" type="presOf" srcId="{3C7C7EC9-A250-40C0-B622-E2E2B026D3E7}" destId="{A72D0042-46D6-4824-A79E-4D7E0895709C}" srcOrd="0" destOrd="0" presId="urn:microsoft.com/office/officeart/2008/layout/VerticalCurvedList"/>
    <dgm:cxn modelId="{CC018799-785B-459D-9C9A-BFB24EF0EB24}" type="presOf" srcId="{BA65E319-2CC3-4DA0-96BB-1B1544AB70B8}" destId="{8D7D5A9B-71F9-4C8F-80EA-73C7744502E2}" srcOrd="0" destOrd="0" presId="urn:microsoft.com/office/officeart/2008/layout/VerticalCurvedList"/>
    <dgm:cxn modelId="{F9671556-5398-4D03-A3B0-684E5B58D33B}" srcId="{7B6F150A-81D4-410A-8568-6B73A30E5381}" destId="{D88C9AD6-DC53-4E62-93F6-2EA3CC7B8D9F}" srcOrd="5" destOrd="0" parTransId="{002A1B9B-3A4C-4E5B-BCDD-E3902CD90C94}" sibTransId="{FA5DF0EE-681E-449D-B0B6-EAB9C2E92D76}"/>
    <dgm:cxn modelId="{8F9C3B39-B63D-4CEB-BB6E-F99A4D79DBD6}" srcId="{7B6F150A-81D4-410A-8568-6B73A30E5381}" destId="{DC5C937E-9AB8-40C8-9703-1E3968903C07}" srcOrd="0" destOrd="0" parTransId="{3825BAF4-1248-47DB-94CD-F7E11827163A}" sibTransId="{3C7C7EC9-A250-40C0-B622-E2E2B026D3E7}"/>
    <dgm:cxn modelId="{48471F59-BA98-47B3-9B1B-6240FA15377C}" type="presOf" srcId="{D88C9AD6-DC53-4E62-93F6-2EA3CC7B8D9F}" destId="{B6A13CC9-FB6B-4DF0-A415-C7E77FF87117}" srcOrd="0" destOrd="0" presId="urn:microsoft.com/office/officeart/2008/layout/VerticalCurvedList"/>
    <dgm:cxn modelId="{8E4AB6F5-8313-4CAD-8628-E067EC60F2AF}" type="presOf" srcId="{6DB7FC01-6B64-462D-970E-8674E78A0282}" destId="{7B905510-2D53-46DD-8FEE-BBF8C7E0A2DB}" srcOrd="0" destOrd="0" presId="urn:microsoft.com/office/officeart/2008/layout/VerticalCurvedList"/>
    <dgm:cxn modelId="{A405E914-8174-4EF2-B670-4B467127E1C7}" srcId="{7B6F150A-81D4-410A-8568-6B73A30E5381}" destId="{BA65E319-2CC3-4DA0-96BB-1B1544AB70B8}" srcOrd="1" destOrd="0" parTransId="{EBB57D9E-B357-45B7-B8F9-CFFC533C27F8}" sibTransId="{8A1F70F4-F09B-4FB6-BBDA-DB6DAD30930D}"/>
    <dgm:cxn modelId="{AB302919-E488-4C43-9504-D3A2DF9A8806}" srcId="{7B6F150A-81D4-410A-8568-6B73A30E5381}" destId="{6DB7FC01-6B64-462D-970E-8674E78A0282}" srcOrd="2" destOrd="0" parTransId="{B504D01F-67D5-491B-A2C5-85A312C5F94C}" sibTransId="{13F75C0E-56BE-44C2-B77C-B3DD179CC35E}"/>
    <dgm:cxn modelId="{11C5A273-1F21-4C80-9EF9-A04687551BA1}" type="presOf" srcId="{EF5F1B37-B7DC-4C89-9AB9-3A30B1B24F52}" destId="{12B13DF0-F111-477D-87A5-FC649AC838E6}" srcOrd="0" destOrd="0" presId="urn:microsoft.com/office/officeart/2008/layout/VerticalCurvedList"/>
    <dgm:cxn modelId="{93FD3540-7C6F-427F-A1F8-079E5673857B}" type="presOf" srcId="{7B6F150A-81D4-410A-8568-6B73A30E5381}" destId="{334D01F8-435A-4C09-8764-3615F95AD9EF}" srcOrd="0" destOrd="0" presId="urn:microsoft.com/office/officeart/2008/layout/VerticalCurvedList"/>
    <dgm:cxn modelId="{6C2EE8F7-C006-456B-8BDF-E58FE10B5E33}" type="presParOf" srcId="{334D01F8-435A-4C09-8764-3615F95AD9EF}" destId="{4A4A09F3-A9B3-48CA-BAA1-9412BE7199EA}" srcOrd="0" destOrd="0" presId="urn:microsoft.com/office/officeart/2008/layout/VerticalCurvedList"/>
    <dgm:cxn modelId="{48DCCE95-3647-4664-A1DE-D48658DBBF3A}" type="presParOf" srcId="{4A4A09F3-A9B3-48CA-BAA1-9412BE7199EA}" destId="{DDDFC2EA-0CAD-4FFB-847C-47CEDF5D746E}" srcOrd="0" destOrd="0" presId="urn:microsoft.com/office/officeart/2008/layout/VerticalCurvedList"/>
    <dgm:cxn modelId="{3B88BDDB-62F8-424B-AFE7-5C77A6099819}" type="presParOf" srcId="{DDDFC2EA-0CAD-4FFB-847C-47CEDF5D746E}" destId="{09489855-65BF-4813-875B-D14BF3031297}" srcOrd="0" destOrd="0" presId="urn:microsoft.com/office/officeart/2008/layout/VerticalCurvedList"/>
    <dgm:cxn modelId="{4B8A8FB9-FB2E-4F6D-8021-7F48EDB07582}" type="presParOf" srcId="{DDDFC2EA-0CAD-4FFB-847C-47CEDF5D746E}" destId="{A72D0042-46D6-4824-A79E-4D7E0895709C}" srcOrd="1" destOrd="0" presId="urn:microsoft.com/office/officeart/2008/layout/VerticalCurvedList"/>
    <dgm:cxn modelId="{7085F6D2-7496-4D88-B32A-659A93D4F046}" type="presParOf" srcId="{DDDFC2EA-0CAD-4FFB-847C-47CEDF5D746E}" destId="{51B8D3BE-2816-4106-AA7C-FEC6585EED3D}" srcOrd="2" destOrd="0" presId="urn:microsoft.com/office/officeart/2008/layout/VerticalCurvedList"/>
    <dgm:cxn modelId="{F13868D4-39B7-4EF9-B034-7E1559308E7C}" type="presParOf" srcId="{DDDFC2EA-0CAD-4FFB-847C-47CEDF5D746E}" destId="{D5A907E0-97CB-4C64-8C60-81B5B2E93608}" srcOrd="3" destOrd="0" presId="urn:microsoft.com/office/officeart/2008/layout/VerticalCurvedList"/>
    <dgm:cxn modelId="{4FA8EAF9-12F2-4BF9-A9AF-6F507C86DD4F}" type="presParOf" srcId="{4A4A09F3-A9B3-48CA-BAA1-9412BE7199EA}" destId="{2054BB2F-1AC9-48A4-A25B-38994EACF583}" srcOrd="1" destOrd="0" presId="urn:microsoft.com/office/officeart/2008/layout/VerticalCurvedList"/>
    <dgm:cxn modelId="{A6748A44-8007-41C2-BC5E-0472A7D66D2C}" type="presParOf" srcId="{4A4A09F3-A9B3-48CA-BAA1-9412BE7199EA}" destId="{56DB86F4-EC47-4BD3-9ACA-D3D7636A5E37}" srcOrd="2" destOrd="0" presId="urn:microsoft.com/office/officeart/2008/layout/VerticalCurvedList"/>
    <dgm:cxn modelId="{E4D3DA20-9A07-4C51-B2EE-C6DD089EE206}" type="presParOf" srcId="{56DB86F4-EC47-4BD3-9ACA-D3D7636A5E37}" destId="{FEA17EB7-6D36-46D0-8D47-75FB98DD347F}" srcOrd="0" destOrd="0" presId="urn:microsoft.com/office/officeart/2008/layout/VerticalCurvedList"/>
    <dgm:cxn modelId="{2730FF4F-68E9-4BCE-82AC-C14F0BE0FB78}" type="presParOf" srcId="{4A4A09F3-A9B3-48CA-BAA1-9412BE7199EA}" destId="{8D7D5A9B-71F9-4C8F-80EA-73C7744502E2}" srcOrd="3" destOrd="0" presId="urn:microsoft.com/office/officeart/2008/layout/VerticalCurvedList"/>
    <dgm:cxn modelId="{523A1383-CB5F-4936-AE5C-7C93C14D66CB}" type="presParOf" srcId="{4A4A09F3-A9B3-48CA-BAA1-9412BE7199EA}" destId="{4BCA0933-05AD-44B5-9063-EC4D3DD4DCE6}" srcOrd="4" destOrd="0" presId="urn:microsoft.com/office/officeart/2008/layout/VerticalCurvedList"/>
    <dgm:cxn modelId="{00C14C63-9D68-41D3-BF8A-0909537D73AE}" type="presParOf" srcId="{4BCA0933-05AD-44B5-9063-EC4D3DD4DCE6}" destId="{917030E9-3AE5-4810-893E-667B0A1D49C1}" srcOrd="0" destOrd="0" presId="urn:microsoft.com/office/officeart/2008/layout/VerticalCurvedList"/>
    <dgm:cxn modelId="{142DB934-867C-4338-989C-F4C5EB9240F7}" type="presParOf" srcId="{4A4A09F3-A9B3-48CA-BAA1-9412BE7199EA}" destId="{7B905510-2D53-46DD-8FEE-BBF8C7E0A2DB}" srcOrd="5" destOrd="0" presId="urn:microsoft.com/office/officeart/2008/layout/VerticalCurvedList"/>
    <dgm:cxn modelId="{B9B77A71-B47A-4AA0-B6A0-A7CC38C4401C}" type="presParOf" srcId="{4A4A09F3-A9B3-48CA-BAA1-9412BE7199EA}" destId="{96CA24C6-46FC-4285-840D-EA9B86B4B549}" srcOrd="6" destOrd="0" presId="urn:microsoft.com/office/officeart/2008/layout/VerticalCurvedList"/>
    <dgm:cxn modelId="{8BD5074A-DF2E-4418-B133-0BE1204B94FE}" type="presParOf" srcId="{96CA24C6-46FC-4285-840D-EA9B86B4B549}" destId="{ACD29D26-48EF-43B4-81EF-43A34193996C}" srcOrd="0" destOrd="0" presId="urn:microsoft.com/office/officeart/2008/layout/VerticalCurvedList"/>
    <dgm:cxn modelId="{DF708B21-FBB1-4176-B765-43161EDDB02C}" type="presParOf" srcId="{4A4A09F3-A9B3-48CA-BAA1-9412BE7199EA}" destId="{451D67BB-45D7-495E-AC5B-D2B84B1CF8DC}" srcOrd="7" destOrd="0" presId="urn:microsoft.com/office/officeart/2008/layout/VerticalCurvedList"/>
    <dgm:cxn modelId="{C6FAD360-3409-4E4C-A8B3-BEA1ED5208BD}" type="presParOf" srcId="{4A4A09F3-A9B3-48CA-BAA1-9412BE7199EA}" destId="{9E6F9655-EA4D-4919-A62D-F3AD29671FFA}" srcOrd="8" destOrd="0" presId="urn:microsoft.com/office/officeart/2008/layout/VerticalCurvedList"/>
    <dgm:cxn modelId="{D6DFA024-707B-49F4-B0F2-40EB271B0664}" type="presParOf" srcId="{9E6F9655-EA4D-4919-A62D-F3AD29671FFA}" destId="{28FA2A88-1968-4B15-AA05-74A31FF815F4}" srcOrd="0" destOrd="0" presId="urn:microsoft.com/office/officeart/2008/layout/VerticalCurvedList"/>
    <dgm:cxn modelId="{5C3DAB97-A290-4A5E-AEBC-24B45E2ECE41}" type="presParOf" srcId="{4A4A09F3-A9B3-48CA-BAA1-9412BE7199EA}" destId="{9491E370-A89B-4EFB-9C0F-1254F3FFDD0D}" srcOrd="9" destOrd="0" presId="urn:microsoft.com/office/officeart/2008/layout/VerticalCurvedList"/>
    <dgm:cxn modelId="{A106A461-E4A0-4CC4-8406-61033CE19224}" type="presParOf" srcId="{4A4A09F3-A9B3-48CA-BAA1-9412BE7199EA}" destId="{4E35FE80-4867-48B0-9EB7-E3BFDB41944F}" srcOrd="10" destOrd="0" presId="urn:microsoft.com/office/officeart/2008/layout/VerticalCurvedList"/>
    <dgm:cxn modelId="{741EBB80-092E-433B-B35E-C4144B5F7189}" type="presParOf" srcId="{4E35FE80-4867-48B0-9EB7-E3BFDB41944F}" destId="{804F3DF8-413B-49B7-9CF9-AF3753E82F21}" srcOrd="0" destOrd="0" presId="urn:microsoft.com/office/officeart/2008/layout/VerticalCurvedList"/>
    <dgm:cxn modelId="{78259C1B-1D80-4280-BF54-3ECE00490198}" type="presParOf" srcId="{4A4A09F3-A9B3-48CA-BAA1-9412BE7199EA}" destId="{B6A13CC9-FB6B-4DF0-A415-C7E77FF87117}" srcOrd="11" destOrd="0" presId="urn:microsoft.com/office/officeart/2008/layout/VerticalCurvedList"/>
    <dgm:cxn modelId="{40B0B4A6-1A9D-45A8-A582-DBCA75A05536}" type="presParOf" srcId="{4A4A09F3-A9B3-48CA-BAA1-9412BE7199EA}" destId="{825AB3F1-7A7D-4449-AE00-D6FFB2C6200F}" srcOrd="12" destOrd="0" presId="urn:microsoft.com/office/officeart/2008/layout/VerticalCurvedList"/>
    <dgm:cxn modelId="{E5E7E403-F42D-4562-830F-158E3623567D}" type="presParOf" srcId="{825AB3F1-7A7D-4449-AE00-D6FFB2C6200F}" destId="{C0AFF17F-8EE5-4AF3-AE80-08BBCA0719E1}" srcOrd="0" destOrd="0" presId="urn:microsoft.com/office/officeart/2008/layout/VerticalCurvedList"/>
    <dgm:cxn modelId="{C89B13F9-75A4-40C1-AF95-7E7483561A2E}" type="presParOf" srcId="{4A4A09F3-A9B3-48CA-BAA1-9412BE7199EA}" destId="{12B13DF0-F111-477D-87A5-FC649AC838E6}" srcOrd="13" destOrd="0" presId="urn:microsoft.com/office/officeart/2008/layout/VerticalCurvedList"/>
    <dgm:cxn modelId="{D90A0601-286E-448C-BF95-2C808993453F}" type="presParOf" srcId="{4A4A09F3-A9B3-48CA-BAA1-9412BE7199EA}" destId="{B39F48C7-AE8C-47EC-A31C-9128CE032DF2}" srcOrd="14" destOrd="0" presId="urn:microsoft.com/office/officeart/2008/layout/VerticalCurvedList"/>
    <dgm:cxn modelId="{D68D6CFF-4E8E-48C4-9B18-568D5724F580}" type="presParOf" srcId="{B39F48C7-AE8C-47EC-A31C-9128CE032DF2}" destId="{B3FE0ABB-F5EC-40D3-AE64-DFD4D3BD59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C0F628-C120-4D04-9C68-0DE546A9F10B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29A2109-8A33-41D7-A159-E559F87C48AD}">
      <dgm:prSet phldrT="[Текст]" custT="1"/>
      <dgm:spPr/>
      <dgm:t>
        <a:bodyPr/>
        <a:lstStyle/>
        <a:p>
          <a:r>
            <a:rPr lang="ru-RU" sz="3600" b="1" dirty="0" smtClean="0">
              <a:latin typeface="+mj-lt"/>
            </a:rPr>
            <a:t>  диагностирование, </a:t>
          </a:r>
          <a:endParaRPr lang="ru-RU" sz="3600" b="1" dirty="0">
            <a:latin typeface="+mj-lt"/>
          </a:endParaRPr>
        </a:p>
      </dgm:t>
    </dgm:pt>
    <dgm:pt modelId="{53139BE6-8E67-4547-B688-FA4FC32CF0DE}" type="parTrans" cxnId="{1DCC9988-A76C-4DFB-82FE-CA5DE46A70C1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79FC4627-2D0E-4422-8A0A-9E4BBCA6CFB7}" type="sibTrans" cxnId="{1DCC9988-A76C-4DFB-82FE-CA5DE46A70C1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9AA2530-5AAF-4AD1-ADEC-699068F88757}">
      <dgm:prSet phldrT="[Текст]" custT="1"/>
      <dgm:spPr/>
      <dgm:t>
        <a:bodyPr/>
        <a:lstStyle/>
        <a:p>
          <a:r>
            <a:rPr lang="ru-RU" sz="3600" b="1" smtClean="0">
              <a:latin typeface="+mj-lt"/>
            </a:rPr>
            <a:t>  целеполагание, </a:t>
          </a:r>
          <a:endParaRPr lang="ru-RU" sz="3600" b="1" dirty="0">
            <a:latin typeface="+mj-lt"/>
          </a:endParaRPr>
        </a:p>
      </dgm:t>
    </dgm:pt>
    <dgm:pt modelId="{B7910BCC-5480-490A-91B9-2EE19CC765A7}" type="parTrans" cxnId="{98567296-16F3-4056-9A44-7EA6C479BD1A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D0D2B426-8482-4B0A-AEB6-D6ACB1106764}" type="sibTrans" cxnId="{98567296-16F3-4056-9A44-7EA6C479BD1A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D4AD2C30-A2DB-40D7-8498-55CC6E6D3BAC}">
      <dgm:prSet phldrT="[Текст]" custT="1"/>
      <dgm:spPr/>
      <dgm:t>
        <a:bodyPr/>
        <a:lstStyle/>
        <a:p>
          <a:r>
            <a:rPr lang="ru-RU" sz="3600" b="1" smtClean="0">
              <a:latin typeface="+mj-lt"/>
            </a:rPr>
            <a:t>  проектирование, </a:t>
          </a:r>
          <a:endParaRPr lang="ru-RU" sz="3600" b="1" dirty="0">
            <a:latin typeface="+mj-lt"/>
          </a:endParaRPr>
        </a:p>
      </dgm:t>
    </dgm:pt>
    <dgm:pt modelId="{729492F5-F25B-422A-AA7C-1165D23E8D9E}" type="parTrans" cxnId="{9D65FBD7-10C1-4072-BD24-B71E00200C4C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DA4C1CC6-9FF3-419F-B0B6-DE7DD2402714}" type="sibTrans" cxnId="{9D65FBD7-10C1-4072-BD24-B71E00200C4C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A760B309-172E-4E5C-8F7F-2D1827A45586}">
      <dgm:prSet phldrT="[Текст]" custT="1"/>
      <dgm:spPr/>
      <dgm:t>
        <a:bodyPr/>
        <a:lstStyle/>
        <a:p>
          <a:r>
            <a:rPr lang="ru-RU" sz="3600" b="1" smtClean="0">
              <a:latin typeface="+mj-lt"/>
            </a:rPr>
            <a:t>  конструирование, </a:t>
          </a:r>
          <a:endParaRPr lang="ru-RU" sz="3600" b="1" dirty="0">
            <a:latin typeface="+mj-lt"/>
          </a:endParaRPr>
        </a:p>
      </dgm:t>
    </dgm:pt>
    <dgm:pt modelId="{D690E4F0-0215-4E8E-8359-92C8247B87CB}" type="parTrans" cxnId="{A8537E4C-451C-490B-8279-CCD383D1CC4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58AED96-DBF1-46F6-AB05-A3E712FE0FDD}" type="sibTrans" cxnId="{A8537E4C-451C-490B-8279-CCD383D1CC4E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698E399A-9C41-4C3D-8278-CDB16763A0E1}">
      <dgm:prSet phldrT="[Текст]" custT="1"/>
      <dgm:spPr/>
      <dgm:t>
        <a:bodyPr/>
        <a:lstStyle/>
        <a:p>
          <a:r>
            <a:rPr lang="ru-RU" sz="3600" b="1" smtClean="0">
              <a:latin typeface="+mj-lt"/>
            </a:rPr>
            <a:t>  деятельностный </a:t>
          </a:r>
          <a:endParaRPr lang="ru-RU" sz="3600" b="1" dirty="0">
            <a:latin typeface="+mj-lt"/>
          </a:endParaRPr>
        </a:p>
      </dgm:t>
    </dgm:pt>
    <dgm:pt modelId="{BCEEF5EE-C4A5-4FC6-91B1-1E85F873F4F4}" type="parTrans" cxnId="{7E125EDB-9E9E-4D06-B170-2B9FF62921A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B4657F67-6B06-4EB7-B977-0081146350B8}" type="sibTrans" cxnId="{7E125EDB-9E9E-4D06-B170-2B9FF62921A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4796663-F618-445F-A8F1-3833269C5C6C}">
      <dgm:prSet phldrT="[Текст]" custT="1"/>
      <dgm:spPr/>
      <dgm:t>
        <a:bodyPr/>
        <a:lstStyle/>
        <a:p>
          <a:r>
            <a:rPr lang="ru-RU" sz="3600" b="1" dirty="0" smtClean="0">
              <a:latin typeface="+mj-lt"/>
            </a:rPr>
            <a:t>  контрольно-управленческий</a:t>
          </a:r>
          <a:r>
            <a:rPr lang="ru-RU" sz="2600" dirty="0" smtClean="0">
              <a:latin typeface="+mj-lt"/>
            </a:rPr>
            <a:t> </a:t>
          </a:r>
          <a:endParaRPr lang="ru-RU" sz="2600" dirty="0">
            <a:latin typeface="+mj-lt"/>
          </a:endParaRPr>
        </a:p>
      </dgm:t>
    </dgm:pt>
    <dgm:pt modelId="{9128C642-6812-4071-ABDD-248C5AD50E07}" type="parTrans" cxnId="{3DB2B117-A3BD-4DA5-99FC-66579E3010B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94D77A1-10EE-4DC7-AC0F-497FB74B1D86}" type="sibTrans" cxnId="{3DB2B117-A3BD-4DA5-99FC-66579E3010B8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A0442803-D122-40FE-8CE4-A169A5194C1C}" type="pres">
      <dgm:prSet presAssocID="{E8C0F628-C120-4D04-9C68-0DE546A9F1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3572C55D-61AD-43D1-A4EB-A0C8FBAFABE2}" type="pres">
      <dgm:prSet presAssocID="{E8C0F628-C120-4D04-9C68-0DE546A9F10B}" presName="Name1" presStyleCnt="0"/>
      <dgm:spPr/>
      <dgm:t>
        <a:bodyPr/>
        <a:lstStyle/>
        <a:p>
          <a:endParaRPr lang="ru-RU"/>
        </a:p>
      </dgm:t>
    </dgm:pt>
    <dgm:pt modelId="{FD5E2B4F-2D71-46AE-BECA-2D2C8E4ADC8E}" type="pres">
      <dgm:prSet presAssocID="{E8C0F628-C120-4D04-9C68-0DE546A9F10B}" presName="cycle" presStyleCnt="0"/>
      <dgm:spPr/>
      <dgm:t>
        <a:bodyPr/>
        <a:lstStyle/>
        <a:p>
          <a:endParaRPr lang="ru-RU"/>
        </a:p>
      </dgm:t>
    </dgm:pt>
    <dgm:pt modelId="{663D86CD-C722-4404-A147-21740B7DAD67}" type="pres">
      <dgm:prSet presAssocID="{E8C0F628-C120-4D04-9C68-0DE546A9F10B}" presName="srcNode" presStyleLbl="node1" presStyleIdx="0" presStyleCnt="6"/>
      <dgm:spPr/>
      <dgm:t>
        <a:bodyPr/>
        <a:lstStyle/>
        <a:p>
          <a:endParaRPr lang="ru-RU"/>
        </a:p>
      </dgm:t>
    </dgm:pt>
    <dgm:pt modelId="{2BC51978-CB80-46B6-A081-DB7EBEAB9ED2}" type="pres">
      <dgm:prSet presAssocID="{E8C0F628-C120-4D04-9C68-0DE546A9F10B}" presName="conn" presStyleLbl="parChTrans1D2" presStyleIdx="0" presStyleCnt="1"/>
      <dgm:spPr/>
      <dgm:t>
        <a:bodyPr/>
        <a:lstStyle/>
        <a:p>
          <a:endParaRPr lang="ru-RU"/>
        </a:p>
      </dgm:t>
    </dgm:pt>
    <dgm:pt modelId="{7516C1A9-3046-47AB-9904-8E834CE0A3CB}" type="pres">
      <dgm:prSet presAssocID="{E8C0F628-C120-4D04-9C68-0DE546A9F10B}" presName="extraNode" presStyleLbl="node1" presStyleIdx="0" presStyleCnt="6"/>
      <dgm:spPr/>
      <dgm:t>
        <a:bodyPr/>
        <a:lstStyle/>
        <a:p>
          <a:endParaRPr lang="ru-RU"/>
        </a:p>
      </dgm:t>
    </dgm:pt>
    <dgm:pt modelId="{6F2338C9-CA36-4C2F-A4C5-209E70A0A15F}" type="pres">
      <dgm:prSet presAssocID="{E8C0F628-C120-4D04-9C68-0DE546A9F10B}" presName="dstNode" presStyleLbl="node1" presStyleIdx="0" presStyleCnt="6"/>
      <dgm:spPr/>
      <dgm:t>
        <a:bodyPr/>
        <a:lstStyle/>
        <a:p>
          <a:endParaRPr lang="ru-RU"/>
        </a:p>
      </dgm:t>
    </dgm:pt>
    <dgm:pt modelId="{751E3EB1-F2AA-41F9-8CA1-1709D6765464}" type="pres">
      <dgm:prSet presAssocID="{629A2109-8A33-41D7-A159-E559F87C48AD}" presName="text_1" presStyleLbl="node1" presStyleIdx="0" presStyleCnt="6" custScaleX="89832" custScaleY="168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7309AD-73AC-4E4D-A1B1-39F50D6CE45C}" type="pres">
      <dgm:prSet presAssocID="{629A2109-8A33-41D7-A159-E559F87C48AD}" presName="accent_1" presStyleCnt="0"/>
      <dgm:spPr/>
      <dgm:t>
        <a:bodyPr/>
        <a:lstStyle/>
        <a:p>
          <a:endParaRPr lang="ru-RU"/>
        </a:p>
      </dgm:t>
    </dgm:pt>
    <dgm:pt modelId="{55CE7943-E099-4FDF-8F9C-E14297EA34CA}" type="pres">
      <dgm:prSet presAssocID="{629A2109-8A33-41D7-A159-E559F87C48AD}" presName="accentRepeatNode" presStyleLbl="solidFgAcc1" presStyleIdx="0" presStyleCnt="6"/>
      <dgm:spPr/>
      <dgm:t>
        <a:bodyPr/>
        <a:lstStyle/>
        <a:p>
          <a:endParaRPr lang="ru-RU"/>
        </a:p>
      </dgm:t>
    </dgm:pt>
    <dgm:pt modelId="{937FE64A-D855-4BA8-9856-924455681EDA}" type="pres">
      <dgm:prSet presAssocID="{89AA2530-5AAF-4AD1-ADEC-699068F88757}" presName="text_2" presStyleLbl="node1" presStyleIdx="1" presStyleCnt="6" custScaleX="89832" custScaleY="168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63125C-4566-4140-8D17-1ED14D7D16C0}" type="pres">
      <dgm:prSet presAssocID="{89AA2530-5AAF-4AD1-ADEC-699068F88757}" presName="accent_2" presStyleCnt="0"/>
      <dgm:spPr/>
      <dgm:t>
        <a:bodyPr/>
        <a:lstStyle/>
        <a:p>
          <a:endParaRPr lang="ru-RU"/>
        </a:p>
      </dgm:t>
    </dgm:pt>
    <dgm:pt modelId="{3F615A20-1D25-4F29-8FFB-636900359EF5}" type="pres">
      <dgm:prSet presAssocID="{89AA2530-5AAF-4AD1-ADEC-699068F88757}" presName="accentRepeatNode" presStyleLbl="solidFgAcc1" presStyleIdx="1" presStyleCnt="6"/>
      <dgm:spPr/>
      <dgm:t>
        <a:bodyPr/>
        <a:lstStyle/>
        <a:p>
          <a:endParaRPr lang="ru-RU"/>
        </a:p>
      </dgm:t>
    </dgm:pt>
    <dgm:pt modelId="{FF418926-C983-4DBE-96F7-6EAC0A7337E0}" type="pres">
      <dgm:prSet presAssocID="{D4AD2C30-A2DB-40D7-8498-55CC6E6D3BAC}" presName="text_3" presStyleLbl="node1" presStyleIdx="2" presStyleCnt="6" custScaleX="89832" custScaleY="168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BC712A-2AC3-435D-9C8B-3BEBDDB29A8B}" type="pres">
      <dgm:prSet presAssocID="{D4AD2C30-A2DB-40D7-8498-55CC6E6D3BAC}" presName="accent_3" presStyleCnt="0"/>
      <dgm:spPr/>
      <dgm:t>
        <a:bodyPr/>
        <a:lstStyle/>
        <a:p>
          <a:endParaRPr lang="ru-RU"/>
        </a:p>
      </dgm:t>
    </dgm:pt>
    <dgm:pt modelId="{C41A53F1-A8B9-4B11-98C6-737829A3ADDE}" type="pres">
      <dgm:prSet presAssocID="{D4AD2C30-A2DB-40D7-8498-55CC6E6D3BAC}" presName="accentRepeatNode" presStyleLbl="solidFgAcc1" presStyleIdx="2" presStyleCnt="6"/>
      <dgm:spPr/>
      <dgm:t>
        <a:bodyPr/>
        <a:lstStyle/>
        <a:p>
          <a:endParaRPr lang="ru-RU"/>
        </a:p>
      </dgm:t>
    </dgm:pt>
    <dgm:pt modelId="{C2019EE3-DA1D-4753-822C-621FB005E047}" type="pres">
      <dgm:prSet presAssocID="{A760B309-172E-4E5C-8F7F-2D1827A45586}" presName="text_4" presStyleLbl="node1" presStyleIdx="3" presStyleCnt="6" custScaleX="89832" custScaleY="168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47F282-2C4C-4DA4-B57F-4B39286C7B4F}" type="pres">
      <dgm:prSet presAssocID="{A760B309-172E-4E5C-8F7F-2D1827A45586}" presName="accent_4" presStyleCnt="0"/>
      <dgm:spPr/>
      <dgm:t>
        <a:bodyPr/>
        <a:lstStyle/>
        <a:p>
          <a:endParaRPr lang="ru-RU"/>
        </a:p>
      </dgm:t>
    </dgm:pt>
    <dgm:pt modelId="{5C5FBCA5-8713-48D5-978F-09FFAE7E09CE}" type="pres">
      <dgm:prSet presAssocID="{A760B309-172E-4E5C-8F7F-2D1827A45586}" presName="accentRepeatNode" presStyleLbl="solidFgAcc1" presStyleIdx="3" presStyleCnt="6"/>
      <dgm:spPr/>
      <dgm:t>
        <a:bodyPr/>
        <a:lstStyle/>
        <a:p>
          <a:endParaRPr lang="ru-RU"/>
        </a:p>
      </dgm:t>
    </dgm:pt>
    <dgm:pt modelId="{DEE7C574-A589-402A-8B70-922DD6763E17}" type="pres">
      <dgm:prSet presAssocID="{698E399A-9C41-4C3D-8278-CDB16763A0E1}" presName="text_5" presStyleLbl="node1" presStyleIdx="4" presStyleCnt="6" custScaleX="89832" custScaleY="168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5F837F-1C96-44E2-B0B7-161F0723A0BE}" type="pres">
      <dgm:prSet presAssocID="{698E399A-9C41-4C3D-8278-CDB16763A0E1}" presName="accent_5" presStyleCnt="0"/>
      <dgm:spPr/>
      <dgm:t>
        <a:bodyPr/>
        <a:lstStyle/>
        <a:p>
          <a:endParaRPr lang="ru-RU"/>
        </a:p>
      </dgm:t>
    </dgm:pt>
    <dgm:pt modelId="{8B501202-5B4A-46F8-98FE-1CFF76107C5B}" type="pres">
      <dgm:prSet presAssocID="{698E399A-9C41-4C3D-8278-CDB16763A0E1}" presName="accentRepeatNode" presStyleLbl="solidFgAcc1" presStyleIdx="4" presStyleCnt="6"/>
      <dgm:spPr/>
      <dgm:t>
        <a:bodyPr/>
        <a:lstStyle/>
        <a:p>
          <a:endParaRPr lang="ru-RU"/>
        </a:p>
      </dgm:t>
    </dgm:pt>
    <dgm:pt modelId="{4A700C15-1E37-4863-AC52-4DA29D46F8B8}" type="pres">
      <dgm:prSet presAssocID="{04796663-F618-445F-A8F1-3833269C5C6C}" presName="text_6" presStyleLbl="node1" presStyleIdx="5" presStyleCnt="6" custScaleX="89832" custScaleY="2064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2DF969-F0A2-4D8B-82C7-FE6C595A782F}" type="pres">
      <dgm:prSet presAssocID="{04796663-F618-445F-A8F1-3833269C5C6C}" presName="accent_6" presStyleCnt="0"/>
      <dgm:spPr/>
      <dgm:t>
        <a:bodyPr/>
        <a:lstStyle/>
        <a:p>
          <a:endParaRPr lang="ru-RU"/>
        </a:p>
      </dgm:t>
    </dgm:pt>
    <dgm:pt modelId="{A7FB2796-5EB9-4283-B893-FD7F0F562947}" type="pres">
      <dgm:prSet presAssocID="{04796663-F618-445F-A8F1-3833269C5C6C}" presName="accentRepeatNode" presStyleLbl="solidFgAcc1" presStyleIdx="5" presStyleCnt="6"/>
      <dgm:spPr/>
      <dgm:t>
        <a:bodyPr/>
        <a:lstStyle/>
        <a:p>
          <a:endParaRPr lang="ru-RU"/>
        </a:p>
      </dgm:t>
    </dgm:pt>
  </dgm:ptLst>
  <dgm:cxnLst>
    <dgm:cxn modelId="{F7A4618C-D8C9-4909-9A22-E9695B8E3B74}" type="presOf" srcId="{04796663-F618-445F-A8F1-3833269C5C6C}" destId="{4A700C15-1E37-4863-AC52-4DA29D46F8B8}" srcOrd="0" destOrd="0" presId="urn:microsoft.com/office/officeart/2008/layout/VerticalCurvedList"/>
    <dgm:cxn modelId="{99FB5E1C-3701-4702-A732-2731CD6E1FA7}" type="presOf" srcId="{D4AD2C30-A2DB-40D7-8498-55CC6E6D3BAC}" destId="{FF418926-C983-4DBE-96F7-6EAC0A7337E0}" srcOrd="0" destOrd="0" presId="urn:microsoft.com/office/officeart/2008/layout/VerticalCurvedList"/>
    <dgm:cxn modelId="{84104BD2-DD71-4C5A-9A77-C96C0EF232AC}" type="presOf" srcId="{89AA2530-5AAF-4AD1-ADEC-699068F88757}" destId="{937FE64A-D855-4BA8-9856-924455681EDA}" srcOrd="0" destOrd="0" presId="urn:microsoft.com/office/officeart/2008/layout/VerticalCurvedList"/>
    <dgm:cxn modelId="{A62B32F0-C060-4B36-827D-AB54B463871E}" type="presOf" srcId="{E8C0F628-C120-4D04-9C68-0DE546A9F10B}" destId="{A0442803-D122-40FE-8CE4-A169A5194C1C}" srcOrd="0" destOrd="0" presId="urn:microsoft.com/office/officeart/2008/layout/VerticalCurvedList"/>
    <dgm:cxn modelId="{A8537E4C-451C-490B-8279-CCD383D1CC4E}" srcId="{E8C0F628-C120-4D04-9C68-0DE546A9F10B}" destId="{A760B309-172E-4E5C-8F7F-2D1827A45586}" srcOrd="3" destOrd="0" parTransId="{D690E4F0-0215-4E8E-8359-92C8247B87CB}" sibTransId="{358AED96-DBF1-46F6-AB05-A3E712FE0FDD}"/>
    <dgm:cxn modelId="{F32EEEBF-2E72-4A07-A952-F4B76E032B76}" type="presOf" srcId="{698E399A-9C41-4C3D-8278-CDB16763A0E1}" destId="{DEE7C574-A589-402A-8B70-922DD6763E17}" srcOrd="0" destOrd="0" presId="urn:microsoft.com/office/officeart/2008/layout/VerticalCurvedList"/>
    <dgm:cxn modelId="{0CD9E736-8C23-44AC-8E95-8F760E18E123}" type="presOf" srcId="{A760B309-172E-4E5C-8F7F-2D1827A45586}" destId="{C2019EE3-DA1D-4753-822C-621FB005E047}" srcOrd="0" destOrd="0" presId="urn:microsoft.com/office/officeart/2008/layout/VerticalCurvedList"/>
    <dgm:cxn modelId="{9D65FBD7-10C1-4072-BD24-B71E00200C4C}" srcId="{E8C0F628-C120-4D04-9C68-0DE546A9F10B}" destId="{D4AD2C30-A2DB-40D7-8498-55CC6E6D3BAC}" srcOrd="2" destOrd="0" parTransId="{729492F5-F25B-422A-AA7C-1165D23E8D9E}" sibTransId="{DA4C1CC6-9FF3-419F-B0B6-DE7DD2402714}"/>
    <dgm:cxn modelId="{3DB2B117-A3BD-4DA5-99FC-66579E3010B8}" srcId="{E8C0F628-C120-4D04-9C68-0DE546A9F10B}" destId="{04796663-F618-445F-A8F1-3833269C5C6C}" srcOrd="5" destOrd="0" parTransId="{9128C642-6812-4071-ABDD-248C5AD50E07}" sibTransId="{394D77A1-10EE-4DC7-AC0F-497FB74B1D86}"/>
    <dgm:cxn modelId="{1DCC9988-A76C-4DFB-82FE-CA5DE46A70C1}" srcId="{E8C0F628-C120-4D04-9C68-0DE546A9F10B}" destId="{629A2109-8A33-41D7-A159-E559F87C48AD}" srcOrd="0" destOrd="0" parTransId="{53139BE6-8E67-4547-B688-FA4FC32CF0DE}" sibTransId="{79FC4627-2D0E-4422-8A0A-9E4BBCA6CFB7}"/>
    <dgm:cxn modelId="{388F3B96-F868-45C8-A607-07B35D26B071}" type="presOf" srcId="{79FC4627-2D0E-4422-8A0A-9E4BBCA6CFB7}" destId="{2BC51978-CB80-46B6-A081-DB7EBEAB9ED2}" srcOrd="0" destOrd="0" presId="urn:microsoft.com/office/officeart/2008/layout/VerticalCurvedList"/>
    <dgm:cxn modelId="{332CFACD-BB0F-49DA-9F2B-73F5673B3143}" type="presOf" srcId="{629A2109-8A33-41D7-A159-E559F87C48AD}" destId="{751E3EB1-F2AA-41F9-8CA1-1709D6765464}" srcOrd="0" destOrd="0" presId="urn:microsoft.com/office/officeart/2008/layout/VerticalCurvedList"/>
    <dgm:cxn modelId="{98567296-16F3-4056-9A44-7EA6C479BD1A}" srcId="{E8C0F628-C120-4D04-9C68-0DE546A9F10B}" destId="{89AA2530-5AAF-4AD1-ADEC-699068F88757}" srcOrd="1" destOrd="0" parTransId="{B7910BCC-5480-490A-91B9-2EE19CC765A7}" sibTransId="{D0D2B426-8482-4B0A-AEB6-D6ACB1106764}"/>
    <dgm:cxn modelId="{7E125EDB-9E9E-4D06-B170-2B9FF62921A2}" srcId="{E8C0F628-C120-4D04-9C68-0DE546A9F10B}" destId="{698E399A-9C41-4C3D-8278-CDB16763A0E1}" srcOrd="4" destOrd="0" parTransId="{BCEEF5EE-C4A5-4FC6-91B1-1E85F873F4F4}" sibTransId="{B4657F67-6B06-4EB7-B977-0081146350B8}"/>
    <dgm:cxn modelId="{6ACA3459-81A0-4D3E-8C40-EBBD170092A7}" type="presParOf" srcId="{A0442803-D122-40FE-8CE4-A169A5194C1C}" destId="{3572C55D-61AD-43D1-A4EB-A0C8FBAFABE2}" srcOrd="0" destOrd="0" presId="urn:microsoft.com/office/officeart/2008/layout/VerticalCurvedList"/>
    <dgm:cxn modelId="{6FD01987-921A-47B1-8FE4-5166A981198C}" type="presParOf" srcId="{3572C55D-61AD-43D1-A4EB-A0C8FBAFABE2}" destId="{FD5E2B4F-2D71-46AE-BECA-2D2C8E4ADC8E}" srcOrd="0" destOrd="0" presId="urn:microsoft.com/office/officeart/2008/layout/VerticalCurvedList"/>
    <dgm:cxn modelId="{A2B5E75F-7759-4EFE-A272-E716E737F25D}" type="presParOf" srcId="{FD5E2B4F-2D71-46AE-BECA-2D2C8E4ADC8E}" destId="{663D86CD-C722-4404-A147-21740B7DAD67}" srcOrd="0" destOrd="0" presId="urn:microsoft.com/office/officeart/2008/layout/VerticalCurvedList"/>
    <dgm:cxn modelId="{A2185F84-E5B1-4255-9E61-2A1D16C7F307}" type="presParOf" srcId="{FD5E2B4F-2D71-46AE-BECA-2D2C8E4ADC8E}" destId="{2BC51978-CB80-46B6-A081-DB7EBEAB9ED2}" srcOrd="1" destOrd="0" presId="urn:microsoft.com/office/officeart/2008/layout/VerticalCurvedList"/>
    <dgm:cxn modelId="{CB19CF00-58F1-4374-8F0A-1774A5F254F0}" type="presParOf" srcId="{FD5E2B4F-2D71-46AE-BECA-2D2C8E4ADC8E}" destId="{7516C1A9-3046-47AB-9904-8E834CE0A3CB}" srcOrd="2" destOrd="0" presId="urn:microsoft.com/office/officeart/2008/layout/VerticalCurvedList"/>
    <dgm:cxn modelId="{B724D898-EA59-41FC-B43F-74A841A4858E}" type="presParOf" srcId="{FD5E2B4F-2D71-46AE-BECA-2D2C8E4ADC8E}" destId="{6F2338C9-CA36-4C2F-A4C5-209E70A0A15F}" srcOrd="3" destOrd="0" presId="urn:microsoft.com/office/officeart/2008/layout/VerticalCurvedList"/>
    <dgm:cxn modelId="{7F33781D-5F9F-49CC-8AD0-F06358F3FD72}" type="presParOf" srcId="{3572C55D-61AD-43D1-A4EB-A0C8FBAFABE2}" destId="{751E3EB1-F2AA-41F9-8CA1-1709D6765464}" srcOrd="1" destOrd="0" presId="urn:microsoft.com/office/officeart/2008/layout/VerticalCurvedList"/>
    <dgm:cxn modelId="{45E88FA9-FCB6-43E6-B237-36DE1CF299A1}" type="presParOf" srcId="{3572C55D-61AD-43D1-A4EB-A0C8FBAFABE2}" destId="{497309AD-73AC-4E4D-A1B1-39F50D6CE45C}" srcOrd="2" destOrd="0" presId="urn:microsoft.com/office/officeart/2008/layout/VerticalCurvedList"/>
    <dgm:cxn modelId="{50964A08-6C6C-4C2F-9816-B2F74F34E6A8}" type="presParOf" srcId="{497309AD-73AC-4E4D-A1B1-39F50D6CE45C}" destId="{55CE7943-E099-4FDF-8F9C-E14297EA34CA}" srcOrd="0" destOrd="0" presId="urn:microsoft.com/office/officeart/2008/layout/VerticalCurvedList"/>
    <dgm:cxn modelId="{A9CB6946-0908-4CBE-9500-2D13D6F66310}" type="presParOf" srcId="{3572C55D-61AD-43D1-A4EB-A0C8FBAFABE2}" destId="{937FE64A-D855-4BA8-9856-924455681EDA}" srcOrd="3" destOrd="0" presId="urn:microsoft.com/office/officeart/2008/layout/VerticalCurvedList"/>
    <dgm:cxn modelId="{524AED47-A974-4F3A-91BB-5C05788F600B}" type="presParOf" srcId="{3572C55D-61AD-43D1-A4EB-A0C8FBAFABE2}" destId="{6263125C-4566-4140-8D17-1ED14D7D16C0}" srcOrd="4" destOrd="0" presId="urn:microsoft.com/office/officeart/2008/layout/VerticalCurvedList"/>
    <dgm:cxn modelId="{3AD5D7EB-DDE3-48BB-B76C-EE0286870668}" type="presParOf" srcId="{6263125C-4566-4140-8D17-1ED14D7D16C0}" destId="{3F615A20-1D25-4F29-8FFB-636900359EF5}" srcOrd="0" destOrd="0" presId="urn:microsoft.com/office/officeart/2008/layout/VerticalCurvedList"/>
    <dgm:cxn modelId="{502B1A85-EA72-44B5-A69D-10E18F98E237}" type="presParOf" srcId="{3572C55D-61AD-43D1-A4EB-A0C8FBAFABE2}" destId="{FF418926-C983-4DBE-96F7-6EAC0A7337E0}" srcOrd="5" destOrd="0" presId="urn:microsoft.com/office/officeart/2008/layout/VerticalCurvedList"/>
    <dgm:cxn modelId="{8B695C07-71F4-43FE-94EA-A2778B6A5263}" type="presParOf" srcId="{3572C55D-61AD-43D1-A4EB-A0C8FBAFABE2}" destId="{B7BC712A-2AC3-435D-9C8B-3BEBDDB29A8B}" srcOrd="6" destOrd="0" presId="urn:microsoft.com/office/officeart/2008/layout/VerticalCurvedList"/>
    <dgm:cxn modelId="{9636862E-BD8D-4EB8-9449-D2039BBB3936}" type="presParOf" srcId="{B7BC712A-2AC3-435D-9C8B-3BEBDDB29A8B}" destId="{C41A53F1-A8B9-4B11-98C6-737829A3ADDE}" srcOrd="0" destOrd="0" presId="urn:microsoft.com/office/officeart/2008/layout/VerticalCurvedList"/>
    <dgm:cxn modelId="{61A7F0E5-DD50-4140-BBD5-BDC8FD84F69E}" type="presParOf" srcId="{3572C55D-61AD-43D1-A4EB-A0C8FBAFABE2}" destId="{C2019EE3-DA1D-4753-822C-621FB005E047}" srcOrd="7" destOrd="0" presId="urn:microsoft.com/office/officeart/2008/layout/VerticalCurvedList"/>
    <dgm:cxn modelId="{DDE1F73D-C176-4107-8699-AF915D075CB9}" type="presParOf" srcId="{3572C55D-61AD-43D1-A4EB-A0C8FBAFABE2}" destId="{1A47F282-2C4C-4DA4-B57F-4B39286C7B4F}" srcOrd="8" destOrd="0" presId="urn:microsoft.com/office/officeart/2008/layout/VerticalCurvedList"/>
    <dgm:cxn modelId="{B0AB6F68-3507-4E0E-BF8E-C2368EB6452D}" type="presParOf" srcId="{1A47F282-2C4C-4DA4-B57F-4B39286C7B4F}" destId="{5C5FBCA5-8713-48D5-978F-09FFAE7E09CE}" srcOrd="0" destOrd="0" presId="urn:microsoft.com/office/officeart/2008/layout/VerticalCurvedList"/>
    <dgm:cxn modelId="{42645DC0-7548-4566-B1B8-2E2C9131E4DD}" type="presParOf" srcId="{3572C55D-61AD-43D1-A4EB-A0C8FBAFABE2}" destId="{DEE7C574-A589-402A-8B70-922DD6763E17}" srcOrd="9" destOrd="0" presId="urn:microsoft.com/office/officeart/2008/layout/VerticalCurvedList"/>
    <dgm:cxn modelId="{EBB31219-37A2-4ABD-97F9-F80FBD5B0EB3}" type="presParOf" srcId="{3572C55D-61AD-43D1-A4EB-A0C8FBAFABE2}" destId="{195F837F-1C96-44E2-B0B7-161F0723A0BE}" srcOrd="10" destOrd="0" presId="urn:microsoft.com/office/officeart/2008/layout/VerticalCurvedList"/>
    <dgm:cxn modelId="{4219912D-BD65-46B0-81E3-F1F9AC7A005D}" type="presParOf" srcId="{195F837F-1C96-44E2-B0B7-161F0723A0BE}" destId="{8B501202-5B4A-46F8-98FE-1CFF76107C5B}" srcOrd="0" destOrd="0" presId="urn:microsoft.com/office/officeart/2008/layout/VerticalCurvedList"/>
    <dgm:cxn modelId="{569B7118-0313-4BD2-BBC0-2284B70EE77D}" type="presParOf" srcId="{3572C55D-61AD-43D1-A4EB-A0C8FBAFABE2}" destId="{4A700C15-1E37-4863-AC52-4DA29D46F8B8}" srcOrd="11" destOrd="0" presId="urn:microsoft.com/office/officeart/2008/layout/VerticalCurvedList"/>
    <dgm:cxn modelId="{CD2285AF-94CF-4637-9B41-6F9EB89E9A39}" type="presParOf" srcId="{3572C55D-61AD-43D1-A4EB-A0C8FBAFABE2}" destId="{202DF969-F0A2-4D8B-82C7-FE6C595A782F}" srcOrd="12" destOrd="0" presId="urn:microsoft.com/office/officeart/2008/layout/VerticalCurvedList"/>
    <dgm:cxn modelId="{A38612D6-E8B5-4A53-9171-CF6CAE15EE5D}" type="presParOf" srcId="{202DF969-F0A2-4D8B-82C7-FE6C595A782F}" destId="{A7FB2796-5EB9-4283-B893-FD7F0F5629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D04576-6BBB-4A17-9CFF-29B798A5F10B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D5DA0CF-153B-4017-A81F-C6979AE2AA25}">
      <dgm:prSet phldrT="[Текст]" custT="1"/>
      <dgm:spPr/>
      <dgm:t>
        <a:bodyPr/>
        <a:lstStyle/>
        <a:p>
          <a:pPr algn="just"/>
          <a:r>
            <a:rPr lang="ru-RU" sz="3600" b="1" smtClean="0">
              <a:latin typeface="+mj-lt"/>
            </a:rPr>
            <a:t>гуманистической</a:t>
          </a:r>
          <a:r>
            <a:rPr lang="ru-RU" sz="3600" smtClean="0">
              <a:latin typeface="+mj-lt"/>
            </a:rPr>
            <a:t> </a:t>
          </a:r>
          <a:r>
            <a:rPr lang="ru-RU" sz="3600" b="1" smtClean="0">
              <a:latin typeface="+mj-lt"/>
            </a:rPr>
            <a:t>среды для развития, </a:t>
          </a:r>
          <a:endParaRPr lang="ru-RU" sz="3600" dirty="0">
            <a:latin typeface="+mj-lt"/>
          </a:endParaRPr>
        </a:p>
      </dgm:t>
    </dgm:pt>
    <dgm:pt modelId="{935F17B6-8934-4FBC-A9B3-980D7E3A71B5}" type="parTrans" cxnId="{594E84FF-63D0-45C7-BC1C-EF1F3065B9B7}">
      <dgm:prSet/>
      <dgm:spPr/>
      <dgm:t>
        <a:bodyPr/>
        <a:lstStyle/>
        <a:p>
          <a:pPr algn="just"/>
          <a:endParaRPr lang="ru-RU" sz="1800">
            <a:latin typeface="+mj-lt"/>
          </a:endParaRPr>
        </a:p>
      </dgm:t>
    </dgm:pt>
    <dgm:pt modelId="{3EED08A4-426A-4A06-BA86-B7231DFD9518}" type="sibTrans" cxnId="{594E84FF-63D0-45C7-BC1C-EF1F3065B9B7}">
      <dgm:prSet/>
      <dgm:spPr/>
      <dgm:t>
        <a:bodyPr/>
        <a:lstStyle/>
        <a:p>
          <a:pPr algn="just"/>
          <a:endParaRPr lang="ru-RU" sz="1800">
            <a:latin typeface="+mj-lt"/>
          </a:endParaRPr>
        </a:p>
      </dgm:t>
    </dgm:pt>
    <dgm:pt modelId="{4F298E64-1E2B-4134-904E-4B3DBA66E65C}">
      <dgm:prSet phldrT="[Текст]" custT="1"/>
      <dgm:spPr/>
      <dgm:t>
        <a:bodyPr/>
        <a:lstStyle/>
        <a:p>
          <a:pPr algn="just"/>
          <a:r>
            <a:rPr lang="ru-RU" sz="3600" b="1" smtClean="0">
              <a:latin typeface="+mj-lt"/>
            </a:rPr>
            <a:t>гуманистической</a:t>
          </a:r>
          <a:r>
            <a:rPr lang="ru-RU" sz="3600" smtClean="0">
              <a:latin typeface="+mj-lt"/>
            </a:rPr>
            <a:t> </a:t>
          </a:r>
          <a:r>
            <a:rPr lang="ru-RU" sz="3600" b="1" smtClean="0">
              <a:latin typeface="+mj-lt"/>
            </a:rPr>
            <a:t>среды для саморазвития </a:t>
          </a:r>
          <a:endParaRPr lang="ru-RU" sz="3600" dirty="0">
            <a:latin typeface="+mj-lt"/>
          </a:endParaRPr>
        </a:p>
      </dgm:t>
    </dgm:pt>
    <dgm:pt modelId="{8BBD7549-2935-4D1F-A6F1-30BB60FC1CD1}" type="parTrans" cxnId="{72D8F74D-85A4-4DF6-8683-78533233B8DF}">
      <dgm:prSet/>
      <dgm:spPr/>
      <dgm:t>
        <a:bodyPr/>
        <a:lstStyle/>
        <a:p>
          <a:pPr algn="just"/>
          <a:endParaRPr lang="ru-RU" sz="1800">
            <a:latin typeface="+mj-lt"/>
          </a:endParaRPr>
        </a:p>
      </dgm:t>
    </dgm:pt>
    <dgm:pt modelId="{F8AE8575-69B9-4DEF-A235-51FDBDE20EEB}" type="sibTrans" cxnId="{72D8F74D-85A4-4DF6-8683-78533233B8DF}">
      <dgm:prSet/>
      <dgm:spPr/>
      <dgm:t>
        <a:bodyPr/>
        <a:lstStyle/>
        <a:p>
          <a:pPr algn="just"/>
          <a:endParaRPr lang="ru-RU" sz="1800">
            <a:latin typeface="+mj-lt"/>
          </a:endParaRPr>
        </a:p>
      </dgm:t>
    </dgm:pt>
    <dgm:pt modelId="{8107092C-F7AA-4898-A0F5-377E30345AD7}">
      <dgm:prSet phldrT="[Текст]" custT="1"/>
      <dgm:spPr/>
      <dgm:t>
        <a:bodyPr/>
        <a:lstStyle/>
        <a:p>
          <a:pPr algn="l"/>
          <a:r>
            <a:rPr lang="ru-RU" sz="3600" b="1" dirty="0" smtClean="0">
              <a:latin typeface="+mj-lt"/>
            </a:rPr>
            <a:t>среды для самореализации личности обучающегося</a:t>
          </a:r>
          <a:endParaRPr lang="ru-RU" sz="3600" dirty="0">
            <a:latin typeface="+mj-lt"/>
          </a:endParaRPr>
        </a:p>
      </dgm:t>
    </dgm:pt>
    <dgm:pt modelId="{E1EE5281-958F-4434-B6B4-D64C6DB5BF65}" type="parTrans" cxnId="{F75F091A-640F-4B82-9AA1-EC2DF03EA4FB}">
      <dgm:prSet/>
      <dgm:spPr/>
      <dgm:t>
        <a:bodyPr/>
        <a:lstStyle/>
        <a:p>
          <a:pPr algn="just"/>
          <a:endParaRPr lang="ru-RU" sz="1800">
            <a:latin typeface="+mj-lt"/>
          </a:endParaRPr>
        </a:p>
      </dgm:t>
    </dgm:pt>
    <dgm:pt modelId="{3A04D395-80A0-431D-927F-DA87DE559300}" type="sibTrans" cxnId="{F75F091A-640F-4B82-9AA1-EC2DF03EA4FB}">
      <dgm:prSet/>
      <dgm:spPr/>
      <dgm:t>
        <a:bodyPr/>
        <a:lstStyle/>
        <a:p>
          <a:pPr algn="just"/>
          <a:endParaRPr lang="ru-RU" sz="1800">
            <a:latin typeface="+mj-lt"/>
          </a:endParaRPr>
        </a:p>
      </dgm:t>
    </dgm:pt>
    <dgm:pt modelId="{BACA3597-D4D4-4293-A4F7-B7CC05DEBD58}" type="pres">
      <dgm:prSet presAssocID="{D3D04576-6BBB-4A17-9CFF-29B798A5F1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FEB3F0AC-641A-4D1B-80A9-DD0251574511}" type="pres">
      <dgm:prSet presAssocID="{D3D04576-6BBB-4A17-9CFF-29B798A5F10B}" presName="Name1" presStyleCnt="0"/>
      <dgm:spPr/>
      <dgm:t>
        <a:bodyPr/>
        <a:lstStyle/>
        <a:p>
          <a:endParaRPr lang="ru-RU"/>
        </a:p>
      </dgm:t>
    </dgm:pt>
    <dgm:pt modelId="{2D9759FF-AD7E-4EFF-865D-7E49A9EF63A7}" type="pres">
      <dgm:prSet presAssocID="{D3D04576-6BBB-4A17-9CFF-29B798A5F10B}" presName="cycle" presStyleCnt="0"/>
      <dgm:spPr/>
      <dgm:t>
        <a:bodyPr/>
        <a:lstStyle/>
        <a:p>
          <a:endParaRPr lang="ru-RU"/>
        </a:p>
      </dgm:t>
    </dgm:pt>
    <dgm:pt modelId="{E519D15E-57AF-4C8D-B6CA-73D5D0114AA5}" type="pres">
      <dgm:prSet presAssocID="{D3D04576-6BBB-4A17-9CFF-29B798A5F10B}" presName="srcNode" presStyleLbl="node1" presStyleIdx="0" presStyleCnt="3"/>
      <dgm:spPr/>
      <dgm:t>
        <a:bodyPr/>
        <a:lstStyle/>
        <a:p>
          <a:endParaRPr lang="ru-RU"/>
        </a:p>
      </dgm:t>
    </dgm:pt>
    <dgm:pt modelId="{5128D498-32A3-4BAE-8896-E917547C7886}" type="pres">
      <dgm:prSet presAssocID="{D3D04576-6BBB-4A17-9CFF-29B798A5F10B}" presName="conn" presStyleLbl="parChTrans1D2" presStyleIdx="0" presStyleCnt="1"/>
      <dgm:spPr/>
      <dgm:t>
        <a:bodyPr/>
        <a:lstStyle/>
        <a:p>
          <a:endParaRPr lang="ru-RU"/>
        </a:p>
      </dgm:t>
    </dgm:pt>
    <dgm:pt modelId="{60936045-21EB-4209-9869-4B2164BBC9E8}" type="pres">
      <dgm:prSet presAssocID="{D3D04576-6BBB-4A17-9CFF-29B798A5F10B}" presName="extraNode" presStyleLbl="node1" presStyleIdx="0" presStyleCnt="3"/>
      <dgm:spPr/>
      <dgm:t>
        <a:bodyPr/>
        <a:lstStyle/>
        <a:p>
          <a:endParaRPr lang="ru-RU"/>
        </a:p>
      </dgm:t>
    </dgm:pt>
    <dgm:pt modelId="{55775156-90FB-4B9E-A957-A812A0B61A1A}" type="pres">
      <dgm:prSet presAssocID="{D3D04576-6BBB-4A17-9CFF-29B798A5F10B}" presName="dstNode" presStyleLbl="node1" presStyleIdx="0" presStyleCnt="3"/>
      <dgm:spPr/>
      <dgm:t>
        <a:bodyPr/>
        <a:lstStyle/>
        <a:p>
          <a:endParaRPr lang="ru-RU"/>
        </a:p>
      </dgm:t>
    </dgm:pt>
    <dgm:pt modelId="{74C6CFA4-42D4-4C43-A3D7-45FB4258215F}" type="pres">
      <dgm:prSet presAssocID="{6D5DA0CF-153B-4017-A81F-C6979AE2AA2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78B349-CB80-40A5-B210-06FD903C93E0}" type="pres">
      <dgm:prSet presAssocID="{6D5DA0CF-153B-4017-A81F-C6979AE2AA25}" presName="accent_1" presStyleCnt="0"/>
      <dgm:spPr/>
      <dgm:t>
        <a:bodyPr/>
        <a:lstStyle/>
        <a:p>
          <a:endParaRPr lang="ru-RU"/>
        </a:p>
      </dgm:t>
    </dgm:pt>
    <dgm:pt modelId="{27BDDD71-C2B3-41AB-93A1-CC3EE72751A1}" type="pres">
      <dgm:prSet presAssocID="{6D5DA0CF-153B-4017-A81F-C6979AE2AA25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2A6E0CA7-1936-4DC7-B29F-EC1A69339284}" type="pres">
      <dgm:prSet presAssocID="{4F298E64-1E2B-4134-904E-4B3DBA66E65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4BDB14-7903-44B4-ACAB-7328EF075227}" type="pres">
      <dgm:prSet presAssocID="{4F298E64-1E2B-4134-904E-4B3DBA66E65C}" presName="accent_2" presStyleCnt="0"/>
      <dgm:spPr/>
      <dgm:t>
        <a:bodyPr/>
        <a:lstStyle/>
        <a:p>
          <a:endParaRPr lang="ru-RU"/>
        </a:p>
      </dgm:t>
    </dgm:pt>
    <dgm:pt modelId="{C53CA5DE-AE48-4C04-825C-6FF6E34F6AFB}" type="pres">
      <dgm:prSet presAssocID="{4F298E64-1E2B-4134-904E-4B3DBA66E65C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B126C8F0-BCA2-4FA5-9A7F-5B197A7919B8}" type="pres">
      <dgm:prSet presAssocID="{8107092C-F7AA-4898-A0F5-377E30345AD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A3D48-D8E1-4B51-9FDA-CEDAC38B9A6C}" type="pres">
      <dgm:prSet presAssocID="{8107092C-F7AA-4898-A0F5-377E30345AD7}" presName="accent_3" presStyleCnt="0"/>
      <dgm:spPr/>
      <dgm:t>
        <a:bodyPr/>
        <a:lstStyle/>
        <a:p>
          <a:endParaRPr lang="ru-RU"/>
        </a:p>
      </dgm:t>
    </dgm:pt>
    <dgm:pt modelId="{6F9C9A9F-2679-4917-BB91-AB72149BA887}" type="pres">
      <dgm:prSet presAssocID="{8107092C-F7AA-4898-A0F5-377E30345AD7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62FB6EAC-0AE1-44F8-B120-965DF08AF83E}" type="presOf" srcId="{4F298E64-1E2B-4134-904E-4B3DBA66E65C}" destId="{2A6E0CA7-1936-4DC7-B29F-EC1A69339284}" srcOrd="0" destOrd="0" presId="urn:microsoft.com/office/officeart/2008/layout/VerticalCurvedList"/>
    <dgm:cxn modelId="{5F77BF42-CFDB-4B72-8F01-A708AC538E0E}" type="presOf" srcId="{3EED08A4-426A-4A06-BA86-B7231DFD9518}" destId="{5128D498-32A3-4BAE-8896-E917547C7886}" srcOrd="0" destOrd="0" presId="urn:microsoft.com/office/officeart/2008/layout/VerticalCurvedList"/>
    <dgm:cxn modelId="{F75F091A-640F-4B82-9AA1-EC2DF03EA4FB}" srcId="{D3D04576-6BBB-4A17-9CFF-29B798A5F10B}" destId="{8107092C-F7AA-4898-A0F5-377E30345AD7}" srcOrd="2" destOrd="0" parTransId="{E1EE5281-958F-4434-B6B4-D64C6DB5BF65}" sibTransId="{3A04D395-80A0-431D-927F-DA87DE559300}"/>
    <dgm:cxn modelId="{3F98B051-4B7F-4216-86BC-59C3562DEB8D}" type="presOf" srcId="{8107092C-F7AA-4898-A0F5-377E30345AD7}" destId="{B126C8F0-BCA2-4FA5-9A7F-5B197A7919B8}" srcOrd="0" destOrd="0" presId="urn:microsoft.com/office/officeart/2008/layout/VerticalCurvedList"/>
    <dgm:cxn modelId="{72D8F74D-85A4-4DF6-8683-78533233B8DF}" srcId="{D3D04576-6BBB-4A17-9CFF-29B798A5F10B}" destId="{4F298E64-1E2B-4134-904E-4B3DBA66E65C}" srcOrd="1" destOrd="0" parTransId="{8BBD7549-2935-4D1F-A6F1-30BB60FC1CD1}" sibTransId="{F8AE8575-69B9-4DEF-A235-51FDBDE20EEB}"/>
    <dgm:cxn modelId="{B9FB92BA-7F41-4881-8EAF-A16919EE10F8}" type="presOf" srcId="{D3D04576-6BBB-4A17-9CFF-29B798A5F10B}" destId="{BACA3597-D4D4-4293-A4F7-B7CC05DEBD58}" srcOrd="0" destOrd="0" presId="urn:microsoft.com/office/officeart/2008/layout/VerticalCurvedList"/>
    <dgm:cxn modelId="{594E84FF-63D0-45C7-BC1C-EF1F3065B9B7}" srcId="{D3D04576-6BBB-4A17-9CFF-29B798A5F10B}" destId="{6D5DA0CF-153B-4017-A81F-C6979AE2AA25}" srcOrd="0" destOrd="0" parTransId="{935F17B6-8934-4FBC-A9B3-980D7E3A71B5}" sibTransId="{3EED08A4-426A-4A06-BA86-B7231DFD9518}"/>
    <dgm:cxn modelId="{02E51755-C83B-4BFC-87B0-ACE8DB7BC154}" type="presOf" srcId="{6D5DA0CF-153B-4017-A81F-C6979AE2AA25}" destId="{74C6CFA4-42D4-4C43-A3D7-45FB4258215F}" srcOrd="0" destOrd="0" presId="urn:microsoft.com/office/officeart/2008/layout/VerticalCurvedList"/>
    <dgm:cxn modelId="{FCA797D9-34F1-4B18-8269-853A5A039640}" type="presParOf" srcId="{BACA3597-D4D4-4293-A4F7-B7CC05DEBD58}" destId="{FEB3F0AC-641A-4D1B-80A9-DD0251574511}" srcOrd="0" destOrd="0" presId="urn:microsoft.com/office/officeart/2008/layout/VerticalCurvedList"/>
    <dgm:cxn modelId="{DC31BCB6-474A-4993-8F0C-8200A13CC46E}" type="presParOf" srcId="{FEB3F0AC-641A-4D1B-80A9-DD0251574511}" destId="{2D9759FF-AD7E-4EFF-865D-7E49A9EF63A7}" srcOrd="0" destOrd="0" presId="urn:microsoft.com/office/officeart/2008/layout/VerticalCurvedList"/>
    <dgm:cxn modelId="{D1FAF755-B31B-4F2C-8A0B-6ECB9D0BE192}" type="presParOf" srcId="{2D9759FF-AD7E-4EFF-865D-7E49A9EF63A7}" destId="{E519D15E-57AF-4C8D-B6CA-73D5D0114AA5}" srcOrd="0" destOrd="0" presId="urn:microsoft.com/office/officeart/2008/layout/VerticalCurvedList"/>
    <dgm:cxn modelId="{6699C62F-836C-4D70-9C72-A2C9F80BE022}" type="presParOf" srcId="{2D9759FF-AD7E-4EFF-865D-7E49A9EF63A7}" destId="{5128D498-32A3-4BAE-8896-E917547C7886}" srcOrd="1" destOrd="0" presId="urn:microsoft.com/office/officeart/2008/layout/VerticalCurvedList"/>
    <dgm:cxn modelId="{22A1A5CD-30E9-49F4-B70E-B9221862E5B3}" type="presParOf" srcId="{2D9759FF-AD7E-4EFF-865D-7E49A9EF63A7}" destId="{60936045-21EB-4209-9869-4B2164BBC9E8}" srcOrd="2" destOrd="0" presId="urn:microsoft.com/office/officeart/2008/layout/VerticalCurvedList"/>
    <dgm:cxn modelId="{4D23E5E4-886C-48D1-8910-BCACBCC27AE6}" type="presParOf" srcId="{2D9759FF-AD7E-4EFF-865D-7E49A9EF63A7}" destId="{55775156-90FB-4B9E-A957-A812A0B61A1A}" srcOrd="3" destOrd="0" presId="urn:microsoft.com/office/officeart/2008/layout/VerticalCurvedList"/>
    <dgm:cxn modelId="{7311D70E-5D70-4005-9CF7-800F7B183D24}" type="presParOf" srcId="{FEB3F0AC-641A-4D1B-80A9-DD0251574511}" destId="{74C6CFA4-42D4-4C43-A3D7-45FB4258215F}" srcOrd="1" destOrd="0" presId="urn:microsoft.com/office/officeart/2008/layout/VerticalCurvedList"/>
    <dgm:cxn modelId="{A5116CD3-8E7B-49A9-A639-8820D94AB61C}" type="presParOf" srcId="{FEB3F0AC-641A-4D1B-80A9-DD0251574511}" destId="{0278B349-CB80-40A5-B210-06FD903C93E0}" srcOrd="2" destOrd="0" presId="urn:microsoft.com/office/officeart/2008/layout/VerticalCurvedList"/>
    <dgm:cxn modelId="{E27649C6-DF8E-4E6D-A045-101AD6C27EE9}" type="presParOf" srcId="{0278B349-CB80-40A5-B210-06FD903C93E0}" destId="{27BDDD71-C2B3-41AB-93A1-CC3EE72751A1}" srcOrd="0" destOrd="0" presId="urn:microsoft.com/office/officeart/2008/layout/VerticalCurvedList"/>
    <dgm:cxn modelId="{2FFD9B42-A088-4086-9EA4-6E3FFF14E64A}" type="presParOf" srcId="{FEB3F0AC-641A-4D1B-80A9-DD0251574511}" destId="{2A6E0CA7-1936-4DC7-B29F-EC1A69339284}" srcOrd="3" destOrd="0" presId="urn:microsoft.com/office/officeart/2008/layout/VerticalCurvedList"/>
    <dgm:cxn modelId="{C86CBAE4-D239-4A7F-BE5F-6CEE390C220A}" type="presParOf" srcId="{FEB3F0AC-641A-4D1B-80A9-DD0251574511}" destId="{4C4BDB14-7903-44B4-ACAB-7328EF075227}" srcOrd="4" destOrd="0" presId="urn:microsoft.com/office/officeart/2008/layout/VerticalCurvedList"/>
    <dgm:cxn modelId="{19DCD9C0-F44D-4D97-A53F-576985113335}" type="presParOf" srcId="{4C4BDB14-7903-44B4-ACAB-7328EF075227}" destId="{C53CA5DE-AE48-4C04-825C-6FF6E34F6AFB}" srcOrd="0" destOrd="0" presId="urn:microsoft.com/office/officeart/2008/layout/VerticalCurvedList"/>
    <dgm:cxn modelId="{E624AF58-E999-4583-A503-C7ADB11A1506}" type="presParOf" srcId="{FEB3F0AC-641A-4D1B-80A9-DD0251574511}" destId="{B126C8F0-BCA2-4FA5-9A7F-5B197A7919B8}" srcOrd="5" destOrd="0" presId="urn:microsoft.com/office/officeart/2008/layout/VerticalCurvedList"/>
    <dgm:cxn modelId="{06F2FD77-04AD-4F8A-ABA9-7F07FBA661C2}" type="presParOf" srcId="{FEB3F0AC-641A-4D1B-80A9-DD0251574511}" destId="{53BA3D48-D8E1-4B51-9FDA-CEDAC38B9A6C}" srcOrd="6" destOrd="0" presId="urn:microsoft.com/office/officeart/2008/layout/VerticalCurvedList"/>
    <dgm:cxn modelId="{ADBABF26-A3F9-4FD1-B8CC-FA9B2001B00B}" type="presParOf" srcId="{53BA3D48-D8E1-4B51-9FDA-CEDAC38B9A6C}" destId="{6F9C9A9F-2679-4917-BB91-AB72149BA88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A8D737-4421-4910-B88D-8DE48F513E3B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08F370CC-5F2D-4545-BE39-A09A1C3969DF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организационно-педагогические, </a:t>
          </a:r>
          <a:endParaRPr lang="ru-RU" dirty="0">
            <a:latin typeface="+mj-lt"/>
          </a:endParaRPr>
        </a:p>
      </dgm:t>
    </dgm:pt>
    <dgm:pt modelId="{1F2D9A7D-5FAC-4957-9467-CB47B8420959}" type="parTrans" cxnId="{A0337E8B-F359-4712-AE89-F48B2688CB7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CDBBCF8A-0C6E-4088-9F5C-B4CC893E199D}" type="sibTrans" cxnId="{A0337E8B-F359-4712-AE89-F48B2688CB7D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E8DA575-8B65-449E-830F-7E9123B4BD84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кадровые,</a:t>
          </a:r>
          <a:endParaRPr lang="ru-RU" dirty="0">
            <a:latin typeface="+mj-lt"/>
          </a:endParaRPr>
        </a:p>
      </dgm:t>
    </dgm:pt>
    <dgm:pt modelId="{106D7E96-E793-4CBB-BBE2-32E111CE1786}" type="parTrans" cxnId="{0F0322ED-CE24-4403-90DF-CA535975950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E9B21638-BEDC-4F76-BBD5-02B2D6A5966B}" type="sibTrans" cxnId="{0F0322ED-CE24-4403-90DF-CA535975950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CB76BCC0-3EC7-4129-92E0-A3F5A345AE07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материальные,</a:t>
          </a:r>
          <a:endParaRPr lang="ru-RU" dirty="0">
            <a:latin typeface="+mj-lt"/>
          </a:endParaRPr>
        </a:p>
      </dgm:t>
    </dgm:pt>
    <dgm:pt modelId="{9B903E5E-3890-4660-82C9-2B9777274D5D}" type="parTrans" cxnId="{58DF7468-3295-4CBD-A3F9-AD5E2428CD6F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7C275AE4-D652-46F9-BBFF-082662ECFE1B}" type="sibTrans" cxnId="{58DF7468-3295-4CBD-A3F9-AD5E2428CD6F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5F9462F-7064-46A9-AE3A-E06EC7431BA8}">
      <dgm:prSet phldrT="[Текст]"/>
      <dgm:spPr/>
      <dgm:t>
        <a:bodyPr/>
        <a:lstStyle/>
        <a:p>
          <a:r>
            <a:rPr lang="ru-RU" b="1" dirty="0" smtClean="0">
              <a:latin typeface="+mj-lt"/>
            </a:rPr>
            <a:t>социокультурные.  </a:t>
          </a:r>
          <a:endParaRPr lang="ru-RU" dirty="0">
            <a:latin typeface="+mj-lt"/>
          </a:endParaRPr>
        </a:p>
      </dgm:t>
    </dgm:pt>
    <dgm:pt modelId="{931ED1C5-2031-4743-8C74-B1B704E4AFE8}" type="parTrans" cxnId="{05043963-97C7-4A2D-8891-BDCA96A7C6F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A931D230-B96E-42B1-90AC-E5D26E0385F4}" type="sibTrans" cxnId="{05043963-97C7-4A2D-8891-BDCA96A7C6F2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1D302E09-DADD-4F97-8DD6-1C482ABA3A71}" type="pres">
      <dgm:prSet presAssocID="{0EA8D737-4421-4910-B88D-8DE48F513E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06AB62A-93DD-412D-9FBD-11696ABABB03}" type="pres">
      <dgm:prSet presAssocID="{0EA8D737-4421-4910-B88D-8DE48F513E3B}" presName="Name1" presStyleCnt="0"/>
      <dgm:spPr/>
      <dgm:t>
        <a:bodyPr/>
        <a:lstStyle/>
        <a:p>
          <a:endParaRPr lang="ru-RU"/>
        </a:p>
      </dgm:t>
    </dgm:pt>
    <dgm:pt modelId="{BD14D70B-E725-4C5A-B849-3861CA27A0AB}" type="pres">
      <dgm:prSet presAssocID="{0EA8D737-4421-4910-B88D-8DE48F513E3B}" presName="cycle" presStyleCnt="0"/>
      <dgm:spPr/>
      <dgm:t>
        <a:bodyPr/>
        <a:lstStyle/>
        <a:p>
          <a:endParaRPr lang="ru-RU"/>
        </a:p>
      </dgm:t>
    </dgm:pt>
    <dgm:pt modelId="{35DA6AE0-7035-46FF-B129-7A487731F089}" type="pres">
      <dgm:prSet presAssocID="{0EA8D737-4421-4910-B88D-8DE48F513E3B}" presName="srcNode" presStyleLbl="node1" presStyleIdx="0" presStyleCnt="4"/>
      <dgm:spPr/>
      <dgm:t>
        <a:bodyPr/>
        <a:lstStyle/>
        <a:p>
          <a:endParaRPr lang="ru-RU"/>
        </a:p>
      </dgm:t>
    </dgm:pt>
    <dgm:pt modelId="{0AB18816-53D0-4ECE-A3EE-70B2DF05F74B}" type="pres">
      <dgm:prSet presAssocID="{0EA8D737-4421-4910-B88D-8DE48F513E3B}" presName="conn" presStyleLbl="parChTrans1D2" presStyleIdx="0" presStyleCnt="1"/>
      <dgm:spPr/>
      <dgm:t>
        <a:bodyPr/>
        <a:lstStyle/>
        <a:p>
          <a:endParaRPr lang="ru-RU"/>
        </a:p>
      </dgm:t>
    </dgm:pt>
    <dgm:pt modelId="{9E34E0B3-22C2-448B-9E12-1D3F70F83EEF}" type="pres">
      <dgm:prSet presAssocID="{0EA8D737-4421-4910-B88D-8DE48F513E3B}" presName="extraNode" presStyleLbl="node1" presStyleIdx="0" presStyleCnt="4"/>
      <dgm:spPr/>
      <dgm:t>
        <a:bodyPr/>
        <a:lstStyle/>
        <a:p>
          <a:endParaRPr lang="ru-RU"/>
        </a:p>
      </dgm:t>
    </dgm:pt>
    <dgm:pt modelId="{9FF06F42-8B7F-4EAD-88D2-0C4C0C261901}" type="pres">
      <dgm:prSet presAssocID="{0EA8D737-4421-4910-B88D-8DE48F513E3B}" presName="dstNode" presStyleLbl="node1" presStyleIdx="0" presStyleCnt="4"/>
      <dgm:spPr/>
      <dgm:t>
        <a:bodyPr/>
        <a:lstStyle/>
        <a:p>
          <a:endParaRPr lang="ru-RU"/>
        </a:p>
      </dgm:t>
    </dgm:pt>
    <dgm:pt modelId="{EB07CC80-8961-41DB-9992-0F3A36E0116B}" type="pres">
      <dgm:prSet presAssocID="{08F370CC-5F2D-4545-BE39-A09A1C3969D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AA98FE-4DC9-4851-81F5-BDF73B488D98}" type="pres">
      <dgm:prSet presAssocID="{08F370CC-5F2D-4545-BE39-A09A1C3969DF}" presName="accent_1" presStyleCnt="0"/>
      <dgm:spPr/>
      <dgm:t>
        <a:bodyPr/>
        <a:lstStyle/>
        <a:p>
          <a:endParaRPr lang="ru-RU"/>
        </a:p>
      </dgm:t>
    </dgm:pt>
    <dgm:pt modelId="{FC7B0D25-371D-43A6-9D87-7D2C9913D443}" type="pres">
      <dgm:prSet presAssocID="{08F370CC-5F2D-4545-BE39-A09A1C3969DF}" presName="accentRepeatNode" presStyleLbl="solidFgAcc1" presStyleIdx="0" presStyleCnt="4"/>
      <dgm:spPr/>
      <dgm:t>
        <a:bodyPr/>
        <a:lstStyle/>
        <a:p>
          <a:endParaRPr lang="ru-RU"/>
        </a:p>
      </dgm:t>
    </dgm:pt>
    <dgm:pt modelId="{6EFFC9D8-1CC9-40F7-AABE-F3A5E494E9B1}" type="pres">
      <dgm:prSet presAssocID="{3E8DA575-8B65-449E-830F-7E9123B4BD8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FC680D-1228-4864-B781-16CA44A17F37}" type="pres">
      <dgm:prSet presAssocID="{3E8DA575-8B65-449E-830F-7E9123B4BD84}" presName="accent_2" presStyleCnt="0"/>
      <dgm:spPr/>
      <dgm:t>
        <a:bodyPr/>
        <a:lstStyle/>
        <a:p>
          <a:endParaRPr lang="ru-RU"/>
        </a:p>
      </dgm:t>
    </dgm:pt>
    <dgm:pt modelId="{6B9E1819-B692-4874-9C00-51BEDB1604F2}" type="pres">
      <dgm:prSet presAssocID="{3E8DA575-8B65-449E-830F-7E9123B4BD84}" presName="accentRepeatNode" presStyleLbl="solidFgAcc1" presStyleIdx="1" presStyleCnt="4"/>
      <dgm:spPr/>
      <dgm:t>
        <a:bodyPr/>
        <a:lstStyle/>
        <a:p>
          <a:endParaRPr lang="ru-RU"/>
        </a:p>
      </dgm:t>
    </dgm:pt>
    <dgm:pt modelId="{6B6F0030-44BD-4F43-9572-77B16E801EE9}" type="pres">
      <dgm:prSet presAssocID="{CB76BCC0-3EC7-4129-92E0-A3F5A345AE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1D978C-0BE1-4346-8D83-D364EA9A5388}" type="pres">
      <dgm:prSet presAssocID="{CB76BCC0-3EC7-4129-92E0-A3F5A345AE07}" presName="accent_3" presStyleCnt="0"/>
      <dgm:spPr/>
      <dgm:t>
        <a:bodyPr/>
        <a:lstStyle/>
        <a:p>
          <a:endParaRPr lang="ru-RU"/>
        </a:p>
      </dgm:t>
    </dgm:pt>
    <dgm:pt modelId="{C132C35C-5AC8-42D3-9A6D-D15B0C4DADB1}" type="pres">
      <dgm:prSet presAssocID="{CB76BCC0-3EC7-4129-92E0-A3F5A345AE07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805872CC-EF50-499F-93C1-6BF2D0E144C6}" type="pres">
      <dgm:prSet presAssocID="{05F9462F-7064-46A9-AE3A-E06EC7431BA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4219B1-83AE-4797-9775-F1F11E143D97}" type="pres">
      <dgm:prSet presAssocID="{05F9462F-7064-46A9-AE3A-E06EC7431BA8}" presName="accent_4" presStyleCnt="0"/>
      <dgm:spPr/>
      <dgm:t>
        <a:bodyPr/>
        <a:lstStyle/>
        <a:p>
          <a:endParaRPr lang="ru-RU"/>
        </a:p>
      </dgm:t>
    </dgm:pt>
    <dgm:pt modelId="{BFA6DA1A-7BD1-4A44-98E9-4876A139B797}" type="pres">
      <dgm:prSet presAssocID="{05F9462F-7064-46A9-AE3A-E06EC7431BA8}" presName="accentRepeatNode" presStyleLbl="solidFgAcc1" presStyleIdx="3" presStyleCnt="4"/>
      <dgm:spPr/>
      <dgm:t>
        <a:bodyPr/>
        <a:lstStyle/>
        <a:p>
          <a:endParaRPr lang="ru-RU"/>
        </a:p>
      </dgm:t>
    </dgm:pt>
  </dgm:ptLst>
  <dgm:cxnLst>
    <dgm:cxn modelId="{9835C874-253D-4CC1-ABD6-4A7AA120F5BD}" type="presOf" srcId="{08F370CC-5F2D-4545-BE39-A09A1C3969DF}" destId="{EB07CC80-8961-41DB-9992-0F3A36E0116B}" srcOrd="0" destOrd="0" presId="urn:microsoft.com/office/officeart/2008/layout/VerticalCurvedList"/>
    <dgm:cxn modelId="{05043963-97C7-4A2D-8891-BDCA96A7C6F2}" srcId="{0EA8D737-4421-4910-B88D-8DE48F513E3B}" destId="{05F9462F-7064-46A9-AE3A-E06EC7431BA8}" srcOrd="3" destOrd="0" parTransId="{931ED1C5-2031-4743-8C74-B1B704E4AFE8}" sibTransId="{A931D230-B96E-42B1-90AC-E5D26E0385F4}"/>
    <dgm:cxn modelId="{0BD23AEB-55FF-4462-97BC-1EE0458B83D7}" type="presOf" srcId="{CDBBCF8A-0C6E-4088-9F5C-B4CC893E199D}" destId="{0AB18816-53D0-4ECE-A3EE-70B2DF05F74B}" srcOrd="0" destOrd="0" presId="urn:microsoft.com/office/officeart/2008/layout/VerticalCurvedList"/>
    <dgm:cxn modelId="{A0337E8B-F359-4712-AE89-F48B2688CB7D}" srcId="{0EA8D737-4421-4910-B88D-8DE48F513E3B}" destId="{08F370CC-5F2D-4545-BE39-A09A1C3969DF}" srcOrd="0" destOrd="0" parTransId="{1F2D9A7D-5FAC-4957-9467-CB47B8420959}" sibTransId="{CDBBCF8A-0C6E-4088-9F5C-B4CC893E199D}"/>
    <dgm:cxn modelId="{7694C9D3-F3DE-4C65-B6E3-DC098DC2810F}" type="presOf" srcId="{05F9462F-7064-46A9-AE3A-E06EC7431BA8}" destId="{805872CC-EF50-499F-93C1-6BF2D0E144C6}" srcOrd="0" destOrd="0" presId="urn:microsoft.com/office/officeart/2008/layout/VerticalCurvedList"/>
    <dgm:cxn modelId="{58DF7468-3295-4CBD-A3F9-AD5E2428CD6F}" srcId="{0EA8D737-4421-4910-B88D-8DE48F513E3B}" destId="{CB76BCC0-3EC7-4129-92E0-A3F5A345AE07}" srcOrd="2" destOrd="0" parTransId="{9B903E5E-3890-4660-82C9-2B9777274D5D}" sibTransId="{7C275AE4-D652-46F9-BBFF-082662ECFE1B}"/>
    <dgm:cxn modelId="{0F0322ED-CE24-4403-90DF-CA535975950B}" srcId="{0EA8D737-4421-4910-B88D-8DE48F513E3B}" destId="{3E8DA575-8B65-449E-830F-7E9123B4BD84}" srcOrd="1" destOrd="0" parTransId="{106D7E96-E793-4CBB-BBE2-32E111CE1786}" sibTransId="{E9B21638-BEDC-4F76-BBD5-02B2D6A5966B}"/>
    <dgm:cxn modelId="{1651CE1B-0DC2-460F-99BE-96E8F6B4C0FE}" type="presOf" srcId="{3E8DA575-8B65-449E-830F-7E9123B4BD84}" destId="{6EFFC9D8-1CC9-40F7-AABE-F3A5E494E9B1}" srcOrd="0" destOrd="0" presId="urn:microsoft.com/office/officeart/2008/layout/VerticalCurvedList"/>
    <dgm:cxn modelId="{755ADA97-4F1E-47F6-A215-3CE1CBD6542E}" type="presOf" srcId="{0EA8D737-4421-4910-B88D-8DE48F513E3B}" destId="{1D302E09-DADD-4F97-8DD6-1C482ABA3A71}" srcOrd="0" destOrd="0" presId="urn:microsoft.com/office/officeart/2008/layout/VerticalCurvedList"/>
    <dgm:cxn modelId="{B5DD35EF-A4D8-4CCD-B226-C6031FFC4B43}" type="presOf" srcId="{CB76BCC0-3EC7-4129-92E0-A3F5A345AE07}" destId="{6B6F0030-44BD-4F43-9572-77B16E801EE9}" srcOrd="0" destOrd="0" presId="urn:microsoft.com/office/officeart/2008/layout/VerticalCurvedList"/>
    <dgm:cxn modelId="{BFC2FDE1-5C73-4722-81F5-4C09C3D4C735}" type="presParOf" srcId="{1D302E09-DADD-4F97-8DD6-1C482ABA3A71}" destId="{106AB62A-93DD-412D-9FBD-11696ABABB03}" srcOrd="0" destOrd="0" presId="urn:microsoft.com/office/officeart/2008/layout/VerticalCurvedList"/>
    <dgm:cxn modelId="{429ADD88-DAFC-41F2-B8F7-FE3569010945}" type="presParOf" srcId="{106AB62A-93DD-412D-9FBD-11696ABABB03}" destId="{BD14D70B-E725-4C5A-B849-3861CA27A0AB}" srcOrd="0" destOrd="0" presId="urn:microsoft.com/office/officeart/2008/layout/VerticalCurvedList"/>
    <dgm:cxn modelId="{B2C05C75-AB93-405B-A585-938B32A15990}" type="presParOf" srcId="{BD14D70B-E725-4C5A-B849-3861CA27A0AB}" destId="{35DA6AE0-7035-46FF-B129-7A487731F089}" srcOrd="0" destOrd="0" presId="urn:microsoft.com/office/officeart/2008/layout/VerticalCurvedList"/>
    <dgm:cxn modelId="{A79F5E80-4B4A-4E26-8C91-066EFAA9C1E7}" type="presParOf" srcId="{BD14D70B-E725-4C5A-B849-3861CA27A0AB}" destId="{0AB18816-53D0-4ECE-A3EE-70B2DF05F74B}" srcOrd="1" destOrd="0" presId="urn:microsoft.com/office/officeart/2008/layout/VerticalCurvedList"/>
    <dgm:cxn modelId="{53E00EC9-C6C6-4AF4-AB77-CDDE02209EE6}" type="presParOf" srcId="{BD14D70B-E725-4C5A-B849-3861CA27A0AB}" destId="{9E34E0B3-22C2-448B-9E12-1D3F70F83EEF}" srcOrd="2" destOrd="0" presId="urn:microsoft.com/office/officeart/2008/layout/VerticalCurvedList"/>
    <dgm:cxn modelId="{65AACE22-A728-4AD8-B54A-E6E30B342C80}" type="presParOf" srcId="{BD14D70B-E725-4C5A-B849-3861CA27A0AB}" destId="{9FF06F42-8B7F-4EAD-88D2-0C4C0C261901}" srcOrd="3" destOrd="0" presId="urn:microsoft.com/office/officeart/2008/layout/VerticalCurvedList"/>
    <dgm:cxn modelId="{736E856A-1CD5-45EC-9319-B393F5BC832E}" type="presParOf" srcId="{106AB62A-93DD-412D-9FBD-11696ABABB03}" destId="{EB07CC80-8961-41DB-9992-0F3A36E0116B}" srcOrd="1" destOrd="0" presId="urn:microsoft.com/office/officeart/2008/layout/VerticalCurvedList"/>
    <dgm:cxn modelId="{1F1D22A7-43C2-4990-BD36-A6B76F0F5CA2}" type="presParOf" srcId="{106AB62A-93DD-412D-9FBD-11696ABABB03}" destId="{6AAA98FE-4DC9-4851-81F5-BDF73B488D98}" srcOrd="2" destOrd="0" presId="urn:microsoft.com/office/officeart/2008/layout/VerticalCurvedList"/>
    <dgm:cxn modelId="{D8A1A795-35A5-4270-A1F7-8603237B6BAD}" type="presParOf" srcId="{6AAA98FE-4DC9-4851-81F5-BDF73B488D98}" destId="{FC7B0D25-371D-43A6-9D87-7D2C9913D443}" srcOrd="0" destOrd="0" presId="urn:microsoft.com/office/officeart/2008/layout/VerticalCurvedList"/>
    <dgm:cxn modelId="{CBE9D94D-641E-4327-B9C6-4C82970F50D1}" type="presParOf" srcId="{106AB62A-93DD-412D-9FBD-11696ABABB03}" destId="{6EFFC9D8-1CC9-40F7-AABE-F3A5E494E9B1}" srcOrd="3" destOrd="0" presId="urn:microsoft.com/office/officeart/2008/layout/VerticalCurvedList"/>
    <dgm:cxn modelId="{16B636F0-ACB2-4BE2-8483-BE4192C469FE}" type="presParOf" srcId="{106AB62A-93DD-412D-9FBD-11696ABABB03}" destId="{D7FC680D-1228-4864-B781-16CA44A17F37}" srcOrd="4" destOrd="0" presId="urn:microsoft.com/office/officeart/2008/layout/VerticalCurvedList"/>
    <dgm:cxn modelId="{32D90924-01F9-4ABE-83F0-FBB291825AED}" type="presParOf" srcId="{D7FC680D-1228-4864-B781-16CA44A17F37}" destId="{6B9E1819-B692-4874-9C00-51BEDB1604F2}" srcOrd="0" destOrd="0" presId="urn:microsoft.com/office/officeart/2008/layout/VerticalCurvedList"/>
    <dgm:cxn modelId="{46C68502-1242-4D52-9FEF-3A8F7E7E4A2A}" type="presParOf" srcId="{106AB62A-93DD-412D-9FBD-11696ABABB03}" destId="{6B6F0030-44BD-4F43-9572-77B16E801EE9}" srcOrd="5" destOrd="0" presId="urn:microsoft.com/office/officeart/2008/layout/VerticalCurvedList"/>
    <dgm:cxn modelId="{AF06B467-6385-4664-8070-93590483E371}" type="presParOf" srcId="{106AB62A-93DD-412D-9FBD-11696ABABB03}" destId="{FC1D978C-0BE1-4346-8D83-D364EA9A5388}" srcOrd="6" destOrd="0" presId="urn:microsoft.com/office/officeart/2008/layout/VerticalCurvedList"/>
    <dgm:cxn modelId="{5C4ECCD1-6C41-4DEA-AD3D-E84148B6DAD7}" type="presParOf" srcId="{FC1D978C-0BE1-4346-8D83-D364EA9A5388}" destId="{C132C35C-5AC8-42D3-9A6D-D15B0C4DADB1}" srcOrd="0" destOrd="0" presId="urn:microsoft.com/office/officeart/2008/layout/VerticalCurvedList"/>
    <dgm:cxn modelId="{3EC935E5-6A68-41B7-9372-898A10FA3EEF}" type="presParOf" srcId="{106AB62A-93DD-412D-9FBD-11696ABABB03}" destId="{805872CC-EF50-499F-93C1-6BF2D0E144C6}" srcOrd="7" destOrd="0" presId="urn:microsoft.com/office/officeart/2008/layout/VerticalCurvedList"/>
    <dgm:cxn modelId="{75B821A3-9D0A-4D6B-864C-BECF5D9CD2E4}" type="presParOf" srcId="{106AB62A-93DD-412D-9FBD-11696ABABB03}" destId="{9D4219B1-83AE-4797-9775-F1F11E143D97}" srcOrd="8" destOrd="0" presId="urn:microsoft.com/office/officeart/2008/layout/VerticalCurvedList"/>
    <dgm:cxn modelId="{820B61CD-8CCF-41D5-9F7E-5714632051CB}" type="presParOf" srcId="{9D4219B1-83AE-4797-9775-F1F11E143D97}" destId="{BFA6DA1A-7BD1-4A44-98E9-4876A139B7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131E9-F207-43DD-AA97-760A416295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DC42B95-67CA-4EB4-85BF-1746F3AF9957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+mj-lt"/>
            </a:rPr>
            <a:t> </a:t>
          </a:r>
          <a:r>
            <a:rPr lang="ru-RU" sz="2000" b="1" dirty="0" smtClean="0">
              <a:latin typeface="+mj-lt"/>
            </a:rPr>
            <a:t>Воспитательные системы многообразны и </a:t>
          </a:r>
          <a:r>
            <a:rPr lang="ru-RU" sz="2000" dirty="0" smtClean="0">
              <a:latin typeface="+mj-lt"/>
            </a:rPr>
            <a:t> могут создаваться в учреждениях образования разного типа, учреждениях культуры, дополнительного образования, в детских организациях  и т.п. </a:t>
          </a:r>
          <a:endParaRPr lang="ru-RU" sz="2000" dirty="0">
            <a:latin typeface="+mj-lt"/>
          </a:endParaRPr>
        </a:p>
      </dgm:t>
    </dgm:pt>
    <dgm:pt modelId="{A0840969-54A1-46F5-ABF4-0753B7BA77A9}" type="parTrans" cxnId="{304A5770-A51C-489B-9408-F7B4EA4FB63B}">
      <dgm:prSet/>
      <dgm:spPr/>
      <dgm:t>
        <a:bodyPr/>
        <a:lstStyle/>
        <a:p>
          <a:endParaRPr lang="ru-RU"/>
        </a:p>
      </dgm:t>
    </dgm:pt>
    <dgm:pt modelId="{83D499F1-3C00-4750-BA0C-63BEFECA33E6}" type="sibTrans" cxnId="{304A5770-A51C-489B-9408-F7B4EA4FB63B}">
      <dgm:prSet/>
      <dgm:spPr/>
      <dgm:t>
        <a:bodyPr/>
        <a:lstStyle/>
        <a:p>
          <a:endParaRPr lang="ru-RU"/>
        </a:p>
      </dgm:t>
    </dgm:pt>
    <dgm:pt modelId="{A56F36E0-C333-463A-8754-66ECB67CC9D3}">
      <dgm:prSet custT="1"/>
      <dgm:spPr/>
      <dgm:t>
        <a:bodyPr/>
        <a:lstStyle/>
        <a:p>
          <a:pPr algn="just"/>
          <a:r>
            <a:rPr lang="ru-RU" sz="2000" b="1" dirty="0" smtClean="0">
              <a:latin typeface="+mj-lt"/>
            </a:rPr>
            <a:t>В основу создания воспитательной системы как модели положена теоретическая концепция</a:t>
          </a:r>
          <a:r>
            <a:rPr lang="ru-RU" sz="2000" dirty="0" smtClean="0">
              <a:latin typeface="+mj-lt"/>
            </a:rPr>
            <a:t>, которая включает цели, задачи, принципы, ведущие идеи, педагогические теории, позитивный опыт.  </a:t>
          </a:r>
          <a:r>
            <a:rPr lang="ru-RU" sz="2000" b="1" dirty="0" smtClean="0">
              <a:latin typeface="+mj-lt"/>
            </a:rPr>
            <a:t>Основная цель </a:t>
          </a:r>
          <a:r>
            <a:rPr lang="ru-RU" sz="2000" dirty="0" smtClean="0">
              <a:latin typeface="+mj-lt"/>
            </a:rPr>
            <a:t>- развитие и саморазвитие активной, творческой личности, освоение культуры, включение молодежи в жизнь общества. </a:t>
          </a:r>
          <a:endParaRPr lang="ru-RU" sz="2000" dirty="0">
            <a:latin typeface="+mj-lt"/>
          </a:endParaRPr>
        </a:p>
      </dgm:t>
    </dgm:pt>
    <dgm:pt modelId="{8DE9EB4D-2893-4DCE-AA9E-0888BF8DC5A5}" type="parTrans" cxnId="{10956607-910A-4494-A1EC-4AD3BE04D890}">
      <dgm:prSet/>
      <dgm:spPr/>
      <dgm:t>
        <a:bodyPr/>
        <a:lstStyle/>
        <a:p>
          <a:endParaRPr lang="ru-RU"/>
        </a:p>
      </dgm:t>
    </dgm:pt>
    <dgm:pt modelId="{EE662970-9DD9-4ED8-8A5F-FC2D7B00D55B}" type="sibTrans" cxnId="{10956607-910A-4494-A1EC-4AD3BE04D890}">
      <dgm:prSet/>
      <dgm:spPr/>
      <dgm:t>
        <a:bodyPr/>
        <a:lstStyle/>
        <a:p>
          <a:endParaRPr lang="ru-RU"/>
        </a:p>
      </dgm:t>
    </dgm:pt>
    <dgm:pt modelId="{E522802F-E49B-41A7-981D-21BFF4955AE9}">
      <dgm:prSet custT="1"/>
      <dgm:spPr/>
      <dgm:t>
        <a:bodyPr/>
        <a:lstStyle/>
        <a:p>
          <a:pPr algn="just"/>
          <a:r>
            <a:rPr lang="ru-RU" sz="2000" b="0" dirty="0" smtClean="0">
              <a:latin typeface="+mj-lt"/>
            </a:rPr>
            <a:t>Теоретическая концепция </a:t>
          </a:r>
          <a:r>
            <a:rPr lang="ru-RU" sz="2000" b="1" dirty="0" smtClean="0">
              <a:latin typeface="+mj-lt"/>
            </a:rPr>
            <a:t>воспитательной системы</a:t>
          </a:r>
          <a:r>
            <a:rPr lang="ru-RU" sz="2000" dirty="0" smtClean="0">
              <a:latin typeface="+mj-lt"/>
            </a:rPr>
            <a:t> </a:t>
          </a:r>
          <a:r>
            <a:rPr lang="ru-RU" sz="2000" b="1" dirty="0" smtClean="0">
              <a:latin typeface="+mj-lt"/>
            </a:rPr>
            <a:t>реализуется в четырех взаимосвязанных, взаимозависимых компонентах (управление, содержание, организация, общение),</a:t>
          </a:r>
          <a:r>
            <a:rPr lang="ru-RU" sz="2000" dirty="0" smtClean="0">
              <a:latin typeface="+mj-lt"/>
            </a:rPr>
            <a:t> которые, в свою очередь, влияют на ее сущность и содержание . </a:t>
          </a:r>
          <a:endParaRPr lang="ru-RU" sz="2000" dirty="0">
            <a:latin typeface="+mj-lt"/>
          </a:endParaRPr>
        </a:p>
      </dgm:t>
    </dgm:pt>
    <dgm:pt modelId="{3DA18D92-5AD0-4D36-A883-13173FBDA224}" type="parTrans" cxnId="{46D05981-98DA-46A6-AD66-7C5A8CB2B822}">
      <dgm:prSet/>
      <dgm:spPr/>
      <dgm:t>
        <a:bodyPr/>
        <a:lstStyle/>
        <a:p>
          <a:endParaRPr lang="ru-RU"/>
        </a:p>
      </dgm:t>
    </dgm:pt>
    <dgm:pt modelId="{0356CACE-395E-42B0-B0E0-0F0A6FFDB3E2}" type="sibTrans" cxnId="{46D05981-98DA-46A6-AD66-7C5A8CB2B822}">
      <dgm:prSet/>
      <dgm:spPr/>
      <dgm:t>
        <a:bodyPr/>
        <a:lstStyle/>
        <a:p>
          <a:endParaRPr lang="ru-RU"/>
        </a:p>
      </dgm:t>
    </dgm:pt>
    <dgm:pt modelId="{062A7E69-08D3-44BA-AC9F-8C0FF5594BF1}" type="pres">
      <dgm:prSet presAssocID="{74C131E9-F207-43DD-AA97-760A41629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6760786-0208-494D-9C4B-68005653CD91}" type="pres">
      <dgm:prSet presAssocID="{74C131E9-F207-43DD-AA97-760A416295B9}" presName="Name1" presStyleCnt="0"/>
      <dgm:spPr/>
      <dgm:t>
        <a:bodyPr/>
        <a:lstStyle/>
        <a:p>
          <a:endParaRPr lang="ru-RU"/>
        </a:p>
      </dgm:t>
    </dgm:pt>
    <dgm:pt modelId="{076155EA-C398-466F-8DCB-EA66CCE9A949}" type="pres">
      <dgm:prSet presAssocID="{74C131E9-F207-43DD-AA97-760A416295B9}" presName="cycle" presStyleCnt="0"/>
      <dgm:spPr/>
      <dgm:t>
        <a:bodyPr/>
        <a:lstStyle/>
        <a:p>
          <a:endParaRPr lang="ru-RU"/>
        </a:p>
      </dgm:t>
    </dgm:pt>
    <dgm:pt modelId="{B7E625A5-7737-4B87-AB22-F1F5301AA3CC}" type="pres">
      <dgm:prSet presAssocID="{74C131E9-F207-43DD-AA97-760A416295B9}" presName="srcNode" presStyleLbl="node1" presStyleIdx="0" presStyleCnt="3"/>
      <dgm:spPr/>
      <dgm:t>
        <a:bodyPr/>
        <a:lstStyle/>
        <a:p>
          <a:endParaRPr lang="ru-RU"/>
        </a:p>
      </dgm:t>
    </dgm:pt>
    <dgm:pt modelId="{D6347F37-A103-43A3-AB18-9AA8B9BB36CB}" type="pres">
      <dgm:prSet presAssocID="{74C131E9-F207-43DD-AA97-760A416295B9}" presName="conn" presStyleLbl="parChTrans1D2" presStyleIdx="0" presStyleCnt="1"/>
      <dgm:spPr/>
      <dgm:t>
        <a:bodyPr/>
        <a:lstStyle/>
        <a:p>
          <a:endParaRPr lang="ru-RU"/>
        </a:p>
      </dgm:t>
    </dgm:pt>
    <dgm:pt modelId="{FA13796E-180C-46E4-A276-FC406141CED5}" type="pres">
      <dgm:prSet presAssocID="{74C131E9-F207-43DD-AA97-760A416295B9}" presName="extraNode" presStyleLbl="node1" presStyleIdx="0" presStyleCnt="3"/>
      <dgm:spPr/>
      <dgm:t>
        <a:bodyPr/>
        <a:lstStyle/>
        <a:p>
          <a:endParaRPr lang="ru-RU"/>
        </a:p>
      </dgm:t>
    </dgm:pt>
    <dgm:pt modelId="{21F4EBD3-79F0-47C9-AC66-480BFA657E97}" type="pres">
      <dgm:prSet presAssocID="{74C131E9-F207-43DD-AA97-760A416295B9}" presName="dstNode" presStyleLbl="node1" presStyleIdx="0" presStyleCnt="3"/>
      <dgm:spPr/>
      <dgm:t>
        <a:bodyPr/>
        <a:lstStyle/>
        <a:p>
          <a:endParaRPr lang="ru-RU"/>
        </a:p>
      </dgm:t>
    </dgm:pt>
    <dgm:pt modelId="{446A118B-3D8E-4DC9-9579-194038714412}" type="pres">
      <dgm:prSet presAssocID="{FDC42B95-67CA-4EB4-85BF-1746F3AF9957}" presName="text_1" presStyleLbl="node1" presStyleIdx="0" presStyleCnt="3" custScaleY="1340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BE18E-EBD1-490A-B169-DF061C83486B}" type="pres">
      <dgm:prSet presAssocID="{FDC42B95-67CA-4EB4-85BF-1746F3AF9957}" presName="accent_1" presStyleCnt="0"/>
      <dgm:spPr/>
      <dgm:t>
        <a:bodyPr/>
        <a:lstStyle/>
        <a:p>
          <a:endParaRPr lang="ru-RU"/>
        </a:p>
      </dgm:t>
    </dgm:pt>
    <dgm:pt modelId="{49B7FCFE-A16A-4326-9A04-BB9B860456CD}" type="pres">
      <dgm:prSet presAssocID="{FDC42B95-67CA-4EB4-85BF-1746F3AF9957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58FA183F-9EDC-452B-8309-B107C4756CE8}" type="pres">
      <dgm:prSet presAssocID="{A56F36E0-C333-463A-8754-66ECB67CC9D3}" presName="text_2" presStyleLbl="node1" presStyleIdx="1" presStyleCnt="3" custScaleY="1340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6D16F5-D346-4F57-89A9-D9DE6D8D9F5A}" type="pres">
      <dgm:prSet presAssocID="{A56F36E0-C333-463A-8754-66ECB67CC9D3}" presName="accent_2" presStyleCnt="0"/>
      <dgm:spPr/>
      <dgm:t>
        <a:bodyPr/>
        <a:lstStyle/>
        <a:p>
          <a:endParaRPr lang="ru-RU"/>
        </a:p>
      </dgm:t>
    </dgm:pt>
    <dgm:pt modelId="{907337B9-AE4E-41CC-AF50-37EC686D1F1D}" type="pres">
      <dgm:prSet presAssocID="{A56F36E0-C333-463A-8754-66ECB67CC9D3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91C8CE0F-A10C-4B91-A74A-D03DEDB1B83E}" type="pres">
      <dgm:prSet presAssocID="{E522802F-E49B-41A7-981D-21BFF4955AE9}" presName="text_3" presStyleLbl="node1" presStyleIdx="2" presStyleCnt="3" custScaleY="1322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60F2DF-EF55-4003-A4FE-36148CDFAA43}" type="pres">
      <dgm:prSet presAssocID="{E522802F-E49B-41A7-981D-21BFF4955AE9}" presName="accent_3" presStyleCnt="0"/>
      <dgm:spPr/>
      <dgm:t>
        <a:bodyPr/>
        <a:lstStyle/>
        <a:p>
          <a:endParaRPr lang="ru-RU"/>
        </a:p>
      </dgm:t>
    </dgm:pt>
    <dgm:pt modelId="{495C5991-0233-4BBA-8861-F0B4E8301C1D}" type="pres">
      <dgm:prSet presAssocID="{E522802F-E49B-41A7-981D-21BFF4955AE9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D4A93438-5564-4319-A5CF-FE90BB1DCD99}" type="presOf" srcId="{74C131E9-F207-43DD-AA97-760A416295B9}" destId="{062A7E69-08D3-44BA-AC9F-8C0FF5594BF1}" srcOrd="0" destOrd="0" presId="urn:microsoft.com/office/officeart/2008/layout/VerticalCurvedList"/>
    <dgm:cxn modelId="{46D05981-98DA-46A6-AD66-7C5A8CB2B822}" srcId="{74C131E9-F207-43DD-AA97-760A416295B9}" destId="{E522802F-E49B-41A7-981D-21BFF4955AE9}" srcOrd="2" destOrd="0" parTransId="{3DA18D92-5AD0-4D36-A883-13173FBDA224}" sibTransId="{0356CACE-395E-42B0-B0E0-0F0A6FFDB3E2}"/>
    <dgm:cxn modelId="{10956607-910A-4494-A1EC-4AD3BE04D890}" srcId="{74C131E9-F207-43DD-AA97-760A416295B9}" destId="{A56F36E0-C333-463A-8754-66ECB67CC9D3}" srcOrd="1" destOrd="0" parTransId="{8DE9EB4D-2893-4DCE-AA9E-0888BF8DC5A5}" sibTransId="{EE662970-9DD9-4ED8-8A5F-FC2D7B00D55B}"/>
    <dgm:cxn modelId="{D1C0B82C-6301-4FAF-A57E-BA674A64E866}" type="presOf" srcId="{A56F36E0-C333-463A-8754-66ECB67CC9D3}" destId="{58FA183F-9EDC-452B-8309-B107C4756CE8}" srcOrd="0" destOrd="0" presId="urn:microsoft.com/office/officeart/2008/layout/VerticalCurvedList"/>
    <dgm:cxn modelId="{304A5770-A51C-489B-9408-F7B4EA4FB63B}" srcId="{74C131E9-F207-43DD-AA97-760A416295B9}" destId="{FDC42B95-67CA-4EB4-85BF-1746F3AF9957}" srcOrd="0" destOrd="0" parTransId="{A0840969-54A1-46F5-ABF4-0753B7BA77A9}" sibTransId="{83D499F1-3C00-4750-BA0C-63BEFECA33E6}"/>
    <dgm:cxn modelId="{59FBB637-C4AC-4561-B031-0D830C344AB0}" type="presOf" srcId="{E522802F-E49B-41A7-981D-21BFF4955AE9}" destId="{91C8CE0F-A10C-4B91-A74A-D03DEDB1B83E}" srcOrd="0" destOrd="0" presId="urn:microsoft.com/office/officeart/2008/layout/VerticalCurvedList"/>
    <dgm:cxn modelId="{6C07B0BF-B27F-4785-9C8C-B7B0AF251EB8}" type="presOf" srcId="{FDC42B95-67CA-4EB4-85BF-1746F3AF9957}" destId="{446A118B-3D8E-4DC9-9579-194038714412}" srcOrd="0" destOrd="0" presId="urn:microsoft.com/office/officeart/2008/layout/VerticalCurvedList"/>
    <dgm:cxn modelId="{7956767F-BCD8-4DF3-8335-EB12ECB49C4C}" type="presOf" srcId="{83D499F1-3C00-4750-BA0C-63BEFECA33E6}" destId="{D6347F37-A103-43A3-AB18-9AA8B9BB36CB}" srcOrd="0" destOrd="0" presId="urn:microsoft.com/office/officeart/2008/layout/VerticalCurvedList"/>
    <dgm:cxn modelId="{B165DA5E-5BBF-44B1-829F-33093017EB14}" type="presParOf" srcId="{062A7E69-08D3-44BA-AC9F-8C0FF5594BF1}" destId="{A6760786-0208-494D-9C4B-68005653CD91}" srcOrd="0" destOrd="0" presId="urn:microsoft.com/office/officeart/2008/layout/VerticalCurvedList"/>
    <dgm:cxn modelId="{47F577A1-C969-448E-B7FA-211688D6F8BB}" type="presParOf" srcId="{A6760786-0208-494D-9C4B-68005653CD91}" destId="{076155EA-C398-466F-8DCB-EA66CCE9A949}" srcOrd="0" destOrd="0" presId="urn:microsoft.com/office/officeart/2008/layout/VerticalCurvedList"/>
    <dgm:cxn modelId="{DB5E4A2E-5A29-4C20-9DF3-0FF8F4108684}" type="presParOf" srcId="{076155EA-C398-466F-8DCB-EA66CCE9A949}" destId="{B7E625A5-7737-4B87-AB22-F1F5301AA3CC}" srcOrd="0" destOrd="0" presId="urn:microsoft.com/office/officeart/2008/layout/VerticalCurvedList"/>
    <dgm:cxn modelId="{2AA47095-0FD3-46A4-8AB6-A90E23100395}" type="presParOf" srcId="{076155EA-C398-466F-8DCB-EA66CCE9A949}" destId="{D6347F37-A103-43A3-AB18-9AA8B9BB36CB}" srcOrd="1" destOrd="0" presId="urn:microsoft.com/office/officeart/2008/layout/VerticalCurvedList"/>
    <dgm:cxn modelId="{A41798EB-3F8D-4623-924E-641225EBAD0F}" type="presParOf" srcId="{076155EA-C398-466F-8DCB-EA66CCE9A949}" destId="{FA13796E-180C-46E4-A276-FC406141CED5}" srcOrd="2" destOrd="0" presId="urn:microsoft.com/office/officeart/2008/layout/VerticalCurvedList"/>
    <dgm:cxn modelId="{096F2597-3C48-47F8-8323-1D9A4E375BC0}" type="presParOf" srcId="{076155EA-C398-466F-8DCB-EA66CCE9A949}" destId="{21F4EBD3-79F0-47C9-AC66-480BFA657E97}" srcOrd="3" destOrd="0" presId="urn:microsoft.com/office/officeart/2008/layout/VerticalCurvedList"/>
    <dgm:cxn modelId="{3D26F37D-6097-4CF9-8CE9-AD2F3EE4EEC0}" type="presParOf" srcId="{A6760786-0208-494D-9C4B-68005653CD91}" destId="{446A118B-3D8E-4DC9-9579-194038714412}" srcOrd="1" destOrd="0" presId="urn:microsoft.com/office/officeart/2008/layout/VerticalCurvedList"/>
    <dgm:cxn modelId="{FAA2B380-5C0C-442C-A99E-BFBF7B6C8E1E}" type="presParOf" srcId="{A6760786-0208-494D-9C4B-68005653CD91}" destId="{44EBE18E-EBD1-490A-B169-DF061C83486B}" srcOrd="2" destOrd="0" presId="urn:microsoft.com/office/officeart/2008/layout/VerticalCurvedList"/>
    <dgm:cxn modelId="{819A1A5F-B3E2-4E58-B2EA-96ECB812BBCB}" type="presParOf" srcId="{44EBE18E-EBD1-490A-B169-DF061C83486B}" destId="{49B7FCFE-A16A-4326-9A04-BB9B860456CD}" srcOrd="0" destOrd="0" presId="urn:microsoft.com/office/officeart/2008/layout/VerticalCurvedList"/>
    <dgm:cxn modelId="{748844A7-C773-4416-8099-E995820116B4}" type="presParOf" srcId="{A6760786-0208-494D-9C4B-68005653CD91}" destId="{58FA183F-9EDC-452B-8309-B107C4756CE8}" srcOrd="3" destOrd="0" presId="urn:microsoft.com/office/officeart/2008/layout/VerticalCurvedList"/>
    <dgm:cxn modelId="{5E8CAD96-CD0A-435D-85A5-DF0CCF4CAAAC}" type="presParOf" srcId="{A6760786-0208-494D-9C4B-68005653CD91}" destId="{DA6D16F5-D346-4F57-89A9-D9DE6D8D9F5A}" srcOrd="4" destOrd="0" presId="urn:microsoft.com/office/officeart/2008/layout/VerticalCurvedList"/>
    <dgm:cxn modelId="{24D2A26A-60E2-49E5-8B92-1DA01A79D052}" type="presParOf" srcId="{DA6D16F5-D346-4F57-89A9-D9DE6D8D9F5A}" destId="{907337B9-AE4E-41CC-AF50-37EC686D1F1D}" srcOrd="0" destOrd="0" presId="urn:microsoft.com/office/officeart/2008/layout/VerticalCurvedList"/>
    <dgm:cxn modelId="{B0DDAEB2-274A-4AFA-849B-094587458FAE}" type="presParOf" srcId="{A6760786-0208-494D-9C4B-68005653CD91}" destId="{91C8CE0F-A10C-4B91-A74A-D03DEDB1B83E}" srcOrd="5" destOrd="0" presId="urn:microsoft.com/office/officeart/2008/layout/VerticalCurvedList"/>
    <dgm:cxn modelId="{D5F3BC85-ED85-4785-90A6-6FB9866FA395}" type="presParOf" srcId="{A6760786-0208-494D-9C4B-68005653CD91}" destId="{FB60F2DF-EF55-4003-A4FE-36148CDFAA43}" srcOrd="6" destOrd="0" presId="urn:microsoft.com/office/officeart/2008/layout/VerticalCurvedList"/>
    <dgm:cxn modelId="{25B876FB-5C41-4056-8F23-5120135FAE95}" type="presParOf" srcId="{FB60F2DF-EF55-4003-A4FE-36148CDFAA43}" destId="{495C5991-0233-4BBA-8861-F0B4E8301C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C131E9-F207-43DD-AA97-760A416295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DC42B95-67CA-4EB4-85BF-1746F3AF9957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     целенаправленны, </a:t>
          </a:r>
          <a:endParaRPr lang="ru-RU" dirty="0">
            <a:latin typeface="+mj-lt"/>
          </a:endParaRPr>
        </a:p>
      </dgm:t>
    </dgm:pt>
    <dgm:pt modelId="{A0840969-54A1-46F5-ABF4-0753B7BA77A9}" type="parTrans" cxnId="{304A5770-A51C-489B-9408-F7B4EA4FB6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3D499F1-3C00-4750-BA0C-63BEFECA33E6}" type="sibTrans" cxnId="{304A5770-A51C-489B-9408-F7B4EA4FB6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E378AD25-2815-49EA-8F8D-7AE44419485C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      динамичны,</a:t>
          </a:r>
          <a:endParaRPr lang="ru-RU" dirty="0">
            <a:latin typeface="+mj-lt"/>
          </a:endParaRPr>
        </a:p>
      </dgm:t>
    </dgm:pt>
    <dgm:pt modelId="{A7B8756A-B36D-4C79-BDC1-06D99F876B42}" type="parTrans" cxnId="{96612CA6-408F-40CB-8156-0DDFC15E6425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502CF52B-402C-4BA6-8ED5-8FE3927CC0BA}" type="sibTrans" cxnId="{96612CA6-408F-40CB-8156-0DDFC15E6425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4953C690-E539-47E9-84AB-DF9B8DCC3324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     способны к </a:t>
          </a:r>
          <a:r>
            <a:rPr lang="ru-RU" dirty="0" err="1" smtClean="0">
              <a:latin typeface="+mj-lt"/>
            </a:rPr>
            <a:t>саморегуляции</a:t>
          </a:r>
          <a:r>
            <a:rPr lang="ru-RU" dirty="0" smtClean="0">
              <a:latin typeface="+mj-lt"/>
            </a:rPr>
            <a:t>, </a:t>
          </a:r>
          <a:endParaRPr lang="ru-RU" dirty="0">
            <a:latin typeface="+mj-lt"/>
          </a:endParaRPr>
        </a:p>
      </dgm:t>
    </dgm:pt>
    <dgm:pt modelId="{A5EC643A-A2C4-4A7F-9C86-A269ECA47BD7}" type="parTrans" cxnId="{56C8FC74-C7B0-4DEC-A81B-719B4795132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3A4BDAB5-E36A-4D16-AE84-BAA42022D483}" type="sibTrans" cxnId="{56C8FC74-C7B0-4DEC-A81B-719B4795132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752CAD5-D28D-4526-A347-72374C8FD949}">
      <dgm:prSet phldrT="[Текст]"/>
      <dgm:spPr/>
      <dgm:t>
        <a:bodyPr/>
        <a:lstStyle/>
        <a:p>
          <a:r>
            <a:rPr lang="ru-RU" dirty="0" smtClean="0">
              <a:latin typeface="+mj-lt"/>
            </a:rPr>
            <a:t>     самоорганизации</a:t>
          </a:r>
          <a:endParaRPr lang="ru-RU" dirty="0">
            <a:latin typeface="+mj-lt"/>
          </a:endParaRPr>
        </a:p>
      </dgm:t>
    </dgm:pt>
    <dgm:pt modelId="{82B055DB-68F6-4E4D-8CF6-DB3AD446D0A9}" type="parTrans" cxnId="{553BE130-4BC9-418D-B5A1-E49F85656F2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56A8ECC-8CC9-40F2-9B65-EA8254DAA2A0}" type="sibTrans" cxnId="{553BE130-4BC9-418D-B5A1-E49F85656F24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62A7E69-08D3-44BA-AC9F-8C0FF5594BF1}" type="pres">
      <dgm:prSet presAssocID="{74C131E9-F207-43DD-AA97-760A41629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6760786-0208-494D-9C4B-68005653CD91}" type="pres">
      <dgm:prSet presAssocID="{74C131E9-F207-43DD-AA97-760A416295B9}" presName="Name1" presStyleCnt="0"/>
      <dgm:spPr/>
      <dgm:t>
        <a:bodyPr/>
        <a:lstStyle/>
        <a:p>
          <a:endParaRPr lang="ru-RU"/>
        </a:p>
      </dgm:t>
    </dgm:pt>
    <dgm:pt modelId="{076155EA-C398-466F-8DCB-EA66CCE9A949}" type="pres">
      <dgm:prSet presAssocID="{74C131E9-F207-43DD-AA97-760A416295B9}" presName="cycle" presStyleCnt="0"/>
      <dgm:spPr/>
      <dgm:t>
        <a:bodyPr/>
        <a:lstStyle/>
        <a:p>
          <a:endParaRPr lang="ru-RU"/>
        </a:p>
      </dgm:t>
    </dgm:pt>
    <dgm:pt modelId="{B7E625A5-7737-4B87-AB22-F1F5301AA3CC}" type="pres">
      <dgm:prSet presAssocID="{74C131E9-F207-43DD-AA97-760A416295B9}" presName="srcNode" presStyleLbl="node1" presStyleIdx="0" presStyleCnt="4"/>
      <dgm:spPr/>
      <dgm:t>
        <a:bodyPr/>
        <a:lstStyle/>
        <a:p>
          <a:endParaRPr lang="ru-RU"/>
        </a:p>
      </dgm:t>
    </dgm:pt>
    <dgm:pt modelId="{D6347F37-A103-43A3-AB18-9AA8B9BB36CB}" type="pres">
      <dgm:prSet presAssocID="{74C131E9-F207-43DD-AA97-760A416295B9}" presName="conn" presStyleLbl="parChTrans1D2" presStyleIdx="0" presStyleCnt="1"/>
      <dgm:spPr/>
      <dgm:t>
        <a:bodyPr/>
        <a:lstStyle/>
        <a:p>
          <a:endParaRPr lang="ru-RU"/>
        </a:p>
      </dgm:t>
    </dgm:pt>
    <dgm:pt modelId="{FA13796E-180C-46E4-A276-FC406141CED5}" type="pres">
      <dgm:prSet presAssocID="{74C131E9-F207-43DD-AA97-760A416295B9}" presName="extraNode" presStyleLbl="node1" presStyleIdx="0" presStyleCnt="4"/>
      <dgm:spPr/>
      <dgm:t>
        <a:bodyPr/>
        <a:lstStyle/>
        <a:p>
          <a:endParaRPr lang="ru-RU"/>
        </a:p>
      </dgm:t>
    </dgm:pt>
    <dgm:pt modelId="{21F4EBD3-79F0-47C9-AC66-480BFA657E97}" type="pres">
      <dgm:prSet presAssocID="{74C131E9-F207-43DD-AA97-760A416295B9}" presName="dstNode" presStyleLbl="node1" presStyleIdx="0" presStyleCnt="4"/>
      <dgm:spPr/>
      <dgm:t>
        <a:bodyPr/>
        <a:lstStyle/>
        <a:p>
          <a:endParaRPr lang="ru-RU"/>
        </a:p>
      </dgm:t>
    </dgm:pt>
    <dgm:pt modelId="{446A118B-3D8E-4DC9-9579-194038714412}" type="pres">
      <dgm:prSet presAssocID="{FDC42B95-67CA-4EB4-85BF-1746F3AF995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BE18E-EBD1-490A-B169-DF061C83486B}" type="pres">
      <dgm:prSet presAssocID="{FDC42B95-67CA-4EB4-85BF-1746F3AF9957}" presName="accent_1" presStyleCnt="0"/>
      <dgm:spPr/>
      <dgm:t>
        <a:bodyPr/>
        <a:lstStyle/>
        <a:p>
          <a:endParaRPr lang="ru-RU"/>
        </a:p>
      </dgm:t>
    </dgm:pt>
    <dgm:pt modelId="{49B7FCFE-A16A-4326-9A04-BB9B860456CD}" type="pres">
      <dgm:prSet presAssocID="{FDC42B95-67CA-4EB4-85BF-1746F3AF9957}" presName="accentRepeatNode" presStyleLbl="solidFgAcc1" presStyleIdx="0" presStyleCnt="4"/>
      <dgm:spPr/>
      <dgm:t>
        <a:bodyPr/>
        <a:lstStyle/>
        <a:p>
          <a:endParaRPr lang="ru-RU"/>
        </a:p>
      </dgm:t>
    </dgm:pt>
    <dgm:pt modelId="{E200A769-CC62-4124-9BFA-BD54F8518E7B}" type="pres">
      <dgm:prSet presAssocID="{E378AD25-2815-49EA-8F8D-7AE44419485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D6CD0F-ECD2-496B-A8A4-0BF1B0F55600}" type="pres">
      <dgm:prSet presAssocID="{E378AD25-2815-49EA-8F8D-7AE44419485C}" presName="accent_2" presStyleCnt="0"/>
      <dgm:spPr/>
      <dgm:t>
        <a:bodyPr/>
        <a:lstStyle/>
        <a:p>
          <a:endParaRPr lang="ru-RU"/>
        </a:p>
      </dgm:t>
    </dgm:pt>
    <dgm:pt modelId="{F23AE783-070F-4E59-B1F5-12D788161F95}" type="pres">
      <dgm:prSet presAssocID="{E378AD25-2815-49EA-8F8D-7AE44419485C}" presName="accentRepeatNode" presStyleLbl="solidFgAcc1" presStyleIdx="1" presStyleCnt="4"/>
      <dgm:spPr/>
      <dgm:t>
        <a:bodyPr/>
        <a:lstStyle/>
        <a:p>
          <a:endParaRPr lang="ru-RU"/>
        </a:p>
      </dgm:t>
    </dgm:pt>
    <dgm:pt modelId="{B3EB2E15-E365-4526-83BA-20E40A7524A4}" type="pres">
      <dgm:prSet presAssocID="{4953C690-E539-47E9-84AB-DF9B8DCC332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1B6B8E-9A43-49E8-9FF0-DC32DB94A66C}" type="pres">
      <dgm:prSet presAssocID="{4953C690-E539-47E9-84AB-DF9B8DCC3324}" presName="accent_3" presStyleCnt="0"/>
      <dgm:spPr/>
      <dgm:t>
        <a:bodyPr/>
        <a:lstStyle/>
        <a:p>
          <a:endParaRPr lang="ru-RU"/>
        </a:p>
      </dgm:t>
    </dgm:pt>
    <dgm:pt modelId="{68AAF7FB-6B36-4F5A-9EEE-FF16DF58391F}" type="pres">
      <dgm:prSet presAssocID="{4953C690-E539-47E9-84AB-DF9B8DCC3324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B7CA7421-03AE-49A0-9D42-400DE5C7BDFA}" type="pres">
      <dgm:prSet presAssocID="{8752CAD5-D28D-4526-A347-72374C8FD9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D5C176-1251-4A5D-B382-011385C0CAC7}" type="pres">
      <dgm:prSet presAssocID="{8752CAD5-D28D-4526-A347-72374C8FD949}" presName="accent_4" presStyleCnt="0"/>
      <dgm:spPr/>
      <dgm:t>
        <a:bodyPr/>
        <a:lstStyle/>
        <a:p>
          <a:endParaRPr lang="ru-RU"/>
        </a:p>
      </dgm:t>
    </dgm:pt>
    <dgm:pt modelId="{E715C561-E92D-4335-A460-B24722084124}" type="pres">
      <dgm:prSet presAssocID="{8752CAD5-D28D-4526-A347-72374C8FD949}" presName="accentRepeatNode" presStyleLbl="solidFgAcc1" presStyleIdx="3" presStyleCnt="4"/>
      <dgm:spPr/>
      <dgm:t>
        <a:bodyPr/>
        <a:lstStyle/>
        <a:p>
          <a:endParaRPr lang="ru-RU"/>
        </a:p>
      </dgm:t>
    </dgm:pt>
  </dgm:ptLst>
  <dgm:cxnLst>
    <dgm:cxn modelId="{56C8FC74-C7B0-4DEC-A81B-719B4795132B}" srcId="{74C131E9-F207-43DD-AA97-760A416295B9}" destId="{4953C690-E539-47E9-84AB-DF9B8DCC3324}" srcOrd="2" destOrd="0" parTransId="{A5EC643A-A2C4-4A7F-9C86-A269ECA47BD7}" sibTransId="{3A4BDAB5-E36A-4D16-AE84-BAA42022D483}"/>
    <dgm:cxn modelId="{304A5770-A51C-489B-9408-F7B4EA4FB63B}" srcId="{74C131E9-F207-43DD-AA97-760A416295B9}" destId="{FDC42B95-67CA-4EB4-85BF-1746F3AF9957}" srcOrd="0" destOrd="0" parTransId="{A0840969-54A1-46F5-ABF4-0753B7BA77A9}" sibTransId="{83D499F1-3C00-4750-BA0C-63BEFECA33E6}"/>
    <dgm:cxn modelId="{8D455C64-F8F0-47DD-9320-A302655F8180}" type="presOf" srcId="{E378AD25-2815-49EA-8F8D-7AE44419485C}" destId="{E200A769-CC62-4124-9BFA-BD54F8518E7B}" srcOrd="0" destOrd="0" presId="urn:microsoft.com/office/officeart/2008/layout/VerticalCurvedList"/>
    <dgm:cxn modelId="{E2031CDB-0B82-4B16-AFB9-787C4E710848}" type="presOf" srcId="{83D499F1-3C00-4750-BA0C-63BEFECA33E6}" destId="{D6347F37-A103-43A3-AB18-9AA8B9BB36CB}" srcOrd="0" destOrd="0" presId="urn:microsoft.com/office/officeart/2008/layout/VerticalCurvedList"/>
    <dgm:cxn modelId="{17D8CE97-41C3-4655-9FCB-49A8D20A29BC}" type="presOf" srcId="{FDC42B95-67CA-4EB4-85BF-1746F3AF9957}" destId="{446A118B-3D8E-4DC9-9579-194038714412}" srcOrd="0" destOrd="0" presId="urn:microsoft.com/office/officeart/2008/layout/VerticalCurvedList"/>
    <dgm:cxn modelId="{96612CA6-408F-40CB-8156-0DDFC15E6425}" srcId="{74C131E9-F207-43DD-AA97-760A416295B9}" destId="{E378AD25-2815-49EA-8F8D-7AE44419485C}" srcOrd="1" destOrd="0" parTransId="{A7B8756A-B36D-4C79-BDC1-06D99F876B42}" sibTransId="{502CF52B-402C-4BA6-8ED5-8FE3927CC0BA}"/>
    <dgm:cxn modelId="{553BE130-4BC9-418D-B5A1-E49F85656F24}" srcId="{74C131E9-F207-43DD-AA97-760A416295B9}" destId="{8752CAD5-D28D-4526-A347-72374C8FD949}" srcOrd="3" destOrd="0" parTransId="{82B055DB-68F6-4E4D-8CF6-DB3AD446D0A9}" sibTransId="{056A8ECC-8CC9-40F2-9B65-EA8254DAA2A0}"/>
    <dgm:cxn modelId="{2B22AF39-6439-4CD5-B12D-F80DF8FBD296}" type="presOf" srcId="{4953C690-E539-47E9-84AB-DF9B8DCC3324}" destId="{B3EB2E15-E365-4526-83BA-20E40A7524A4}" srcOrd="0" destOrd="0" presId="urn:microsoft.com/office/officeart/2008/layout/VerticalCurvedList"/>
    <dgm:cxn modelId="{D9B44C1A-9DBC-43AD-9A51-7F2C7E934E71}" type="presOf" srcId="{74C131E9-F207-43DD-AA97-760A416295B9}" destId="{062A7E69-08D3-44BA-AC9F-8C0FF5594BF1}" srcOrd="0" destOrd="0" presId="urn:microsoft.com/office/officeart/2008/layout/VerticalCurvedList"/>
    <dgm:cxn modelId="{2BC247D4-ADA3-4981-891F-29903E4102F7}" type="presOf" srcId="{8752CAD5-D28D-4526-A347-72374C8FD949}" destId="{B7CA7421-03AE-49A0-9D42-400DE5C7BDFA}" srcOrd="0" destOrd="0" presId="urn:microsoft.com/office/officeart/2008/layout/VerticalCurvedList"/>
    <dgm:cxn modelId="{1EF32D8F-0FFE-40C9-B34E-730CFD1C00E2}" type="presParOf" srcId="{062A7E69-08D3-44BA-AC9F-8C0FF5594BF1}" destId="{A6760786-0208-494D-9C4B-68005653CD91}" srcOrd="0" destOrd="0" presId="urn:microsoft.com/office/officeart/2008/layout/VerticalCurvedList"/>
    <dgm:cxn modelId="{65752CA2-FA09-4CBA-853B-105FBCC2E4F0}" type="presParOf" srcId="{A6760786-0208-494D-9C4B-68005653CD91}" destId="{076155EA-C398-466F-8DCB-EA66CCE9A949}" srcOrd="0" destOrd="0" presId="urn:microsoft.com/office/officeart/2008/layout/VerticalCurvedList"/>
    <dgm:cxn modelId="{7978B1B2-7B2D-4257-A044-BBE2DBC9C309}" type="presParOf" srcId="{076155EA-C398-466F-8DCB-EA66CCE9A949}" destId="{B7E625A5-7737-4B87-AB22-F1F5301AA3CC}" srcOrd="0" destOrd="0" presId="urn:microsoft.com/office/officeart/2008/layout/VerticalCurvedList"/>
    <dgm:cxn modelId="{E398986F-A5F5-4ABD-991B-19E7B3F11486}" type="presParOf" srcId="{076155EA-C398-466F-8DCB-EA66CCE9A949}" destId="{D6347F37-A103-43A3-AB18-9AA8B9BB36CB}" srcOrd="1" destOrd="0" presId="urn:microsoft.com/office/officeart/2008/layout/VerticalCurvedList"/>
    <dgm:cxn modelId="{0B6F5FF1-1F11-434C-854A-91D5E2D750CC}" type="presParOf" srcId="{076155EA-C398-466F-8DCB-EA66CCE9A949}" destId="{FA13796E-180C-46E4-A276-FC406141CED5}" srcOrd="2" destOrd="0" presId="urn:microsoft.com/office/officeart/2008/layout/VerticalCurvedList"/>
    <dgm:cxn modelId="{A139A2B1-5103-43D0-A8C3-0363B3E1F868}" type="presParOf" srcId="{076155EA-C398-466F-8DCB-EA66CCE9A949}" destId="{21F4EBD3-79F0-47C9-AC66-480BFA657E97}" srcOrd="3" destOrd="0" presId="urn:microsoft.com/office/officeart/2008/layout/VerticalCurvedList"/>
    <dgm:cxn modelId="{3B830908-1135-47A6-878D-5EF1347D6558}" type="presParOf" srcId="{A6760786-0208-494D-9C4B-68005653CD91}" destId="{446A118B-3D8E-4DC9-9579-194038714412}" srcOrd="1" destOrd="0" presId="urn:microsoft.com/office/officeart/2008/layout/VerticalCurvedList"/>
    <dgm:cxn modelId="{D5F8C01D-00B5-463B-B0C7-93BE45FA95D8}" type="presParOf" srcId="{A6760786-0208-494D-9C4B-68005653CD91}" destId="{44EBE18E-EBD1-490A-B169-DF061C83486B}" srcOrd="2" destOrd="0" presId="urn:microsoft.com/office/officeart/2008/layout/VerticalCurvedList"/>
    <dgm:cxn modelId="{2B136552-60E2-4866-8EB6-F5135BDB3575}" type="presParOf" srcId="{44EBE18E-EBD1-490A-B169-DF061C83486B}" destId="{49B7FCFE-A16A-4326-9A04-BB9B860456CD}" srcOrd="0" destOrd="0" presId="urn:microsoft.com/office/officeart/2008/layout/VerticalCurvedList"/>
    <dgm:cxn modelId="{430AC1EA-DD0E-41EF-8BB1-D1F5062965A6}" type="presParOf" srcId="{A6760786-0208-494D-9C4B-68005653CD91}" destId="{E200A769-CC62-4124-9BFA-BD54F8518E7B}" srcOrd="3" destOrd="0" presId="urn:microsoft.com/office/officeart/2008/layout/VerticalCurvedList"/>
    <dgm:cxn modelId="{70308A99-F4A5-43AD-A78B-51AD1E6D8D8F}" type="presParOf" srcId="{A6760786-0208-494D-9C4B-68005653CD91}" destId="{A1D6CD0F-ECD2-496B-A8A4-0BF1B0F55600}" srcOrd="4" destOrd="0" presId="urn:microsoft.com/office/officeart/2008/layout/VerticalCurvedList"/>
    <dgm:cxn modelId="{789E459D-27D8-4C95-A5C2-61E4B778012E}" type="presParOf" srcId="{A1D6CD0F-ECD2-496B-A8A4-0BF1B0F55600}" destId="{F23AE783-070F-4E59-B1F5-12D788161F95}" srcOrd="0" destOrd="0" presId="urn:microsoft.com/office/officeart/2008/layout/VerticalCurvedList"/>
    <dgm:cxn modelId="{92DB7256-4C58-4E97-B524-E5801A727227}" type="presParOf" srcId="{A6760786-0208-494D-9C4B-68005653CD91}" destId="{B3EB2E15-E365-4526-83BA-20E40A7524A4}" srcOrd="5" destOrd="0" presId="urn:microsoft.com/office/officeart/2008/layout/VerticalCurvedList"/>
    <dgm:cxn modelId="{687DCDFE-2031-4AC6-BED2-B6F47A8E9AB9}" type="presParOf" srcId="{A6760786-0208-494D-9C4B-68005653CD91}" destId="{691B6B8E-9A43-49E8-9FF0-DC32DB94A66C}" srcOrd="6" destOrd="0" presId="urn:microsoft.com/office/officeart/2008/layout/VerticalCurvedList"/>
    <dgm:cxn modelId="{E2901747-44AF-41CF-AD4D-34E66549DE7C}" type="presParOf" srcId="{691B6B8E-9A43-49E8-9FF0-DC32DB94A66C}" destId="{68AAF7FB-6B36-4F5A-9EEE-FF16DF58391F}" srcOrd="0" destOrd="0" presId="urn:microsoft.com/office/officeart/2008/layout/VerticalCurvedList"/>
    <dgm:cxn modelId="{B35DD39F-B438-491C-A52C-6209F747D342}" type="presParOf" srcId="{A6760786-0208-494D-9C4B-68005653CD91}" destId="{B7CA7421-03AE-49A0-9D42-400DE5C7BDFA}" srcOrd="7" destOrd="0" presId="urn:microsoft.com/office/officeart/2008/layout/VerticalCurvedList"/>
    <dgm:cxn modelId="{B7C8EE5C-76D0-480B-B358-274E610EFA65}" type="presParOf" srcId="{A6760786-0208-494D-9C4B-68005653CD91}" destId="{03D5C176-1251-4A5D-B382-011385C0CAC7}" srcOrd="8" destOrd="0" presId="urn:microsoft.com/office/officeart/2008/layout/VerticalCurvedList"/>
    <dgm:cxn modelId="{D44AB11A-363E-4FC8-ACF7-7D3BF1CCFC6A}" type="presParOf" srcId="{03D5C176-1251-4A5D-B382-011385C0CAC7}" destId="{E715C561-E92D-4335-A460-B247220841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C131E9-F207-43DD-AA97-760A416295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DC42B95-67CA-4EB4-85BF-1746F3AF9957}">
      <dgm:prSet phldrT="[Текст]" custT="1"/>
      <dgm:spPr/>
      <dgm:t>
        <a:bodyPr/>
        <a:lstStyle/>
        <a:p>
          <a:pPr algn="just"/>
          <a:r>
            <a:rPr lang="ru-RU" sz="2800" b="1" dirty="0" smtClean="0">
              <a:latin typeface="+mj-lt"/>
            </a:rPr>
            <a:t>Управление воспитательной системой</a:t>
          </a:r>
          <a:r>
            <a:rPr lang="ru-RU" sz="2200" dirty="0" smtClean="0">
              <a:latin typeface="+mj-lt"/>
            </a:rPr>
            <a:t>, обеспечивает:</a:t>
          </a:r>
        </a:p>
        <a:p>
          <a:pPr algn="just"/>
          <a:r>
            <a:rPr lang="ru-RU" sz="2200" dirty="0" smtClean="0">
              <a:latin typeface="+mj-lt"/>
            </a:rPr>
            <a:t>- </a:t>
          </a:r>
          <a:r>
            <a:rPr lang="ru-RU" sz="2200" b="1" dirty="0" smtClean="0">
              <a:latin typeface="+mj-lt"/>
            </a:rPr>
            <a:t>интеграцию всех компонентов в целостную систему;  </a:t>
          </a:r>
        </a:p>
        <a:p>
          <a:pPr algn="just"/>
          <a:r>
            <a:rPr lang="ru-RU" sz="2200" b="1" dirty="0" smtClean="0">
              <a:latin typeface="+mj-lt"/>
            </a:rPr>
            <a:t>- стратегию развития; </a:t>
          </a:r>
        </a:p>
        <a:p>
          <a:pPr algn="just"/>
          <a:r>
            <a:rPr lang="ru-RU" sz="2200" b="1" dirty="0" smtClean="0">
              <a:latin typeface="+mj-lt"/>
            </a:rPr>
            <a:t>- организация дела (тактика), </a:t>
          </a:r>
        </a:p>
        <a:p>
          <a:pPr algn="just"/>
          <a:r>
            <a:rPr lang="ru-RU" sz="2200" b="1" dirty="0" smtClean="0">
              <a:latin typeface="+mj-lt"/>
            </a:rPr>
            <a:t>- контроль и оценка результативности</a:t>
          </a:r>
          <a:r>
            <a:rPr lang="ru-RU" sz="2400" b="1" dirty="0" smtClean="0">
              <a:latin typeface="+mj-lt"/>
            </a:rPr>
            <a:t>. </a:t>
          </a:r>
        </a:p>
        <a:p>
          <a:pPr algn="just"/>
          <a:r>
            <a:rPr lang="ru-RU" sz="2400" b="1" dirty="0" smtClean="0">
              <a:latin typeface="+mj-lt"/>
            </a:rPr>
            <a:t> </a:t>
          </a:r>
          <a:r>
            <a:rPr lang="ru-RU" sz="2800" b="1" dirty="0" smtClean="0">
              <a:latin typeface="+mj-lt"/>
            </a:rPr>
            <a:t>Функции управления воспитательной системы </a:t>
          </a:r>
          <a:r>
            <a:rPr lang="ru-RU" sz="2800" dirty="0" smtClean="0">
              <a:latin typeface="+mj-lt"/>
            </a:rPr>
            <a:t>: </a:t>
          </a:r>
        </a:p>
        <a:p>
          <a:pPr algn="just"/>
          <a:r>
            <a:rPr lang="ru-RU" sz="2200" dirty="0" smtClean="0">
              <a:latin typeface="+mj-lt"/>
            </a:rPr>
            <a:t>- психолого-педагогическая диагностика воспитания и деятельности;</a:t>
          </a:r>
        </a:p>
        <a:p>
          <a:pPr algn="just"/>
          <a:r>
            <a:rPr lang="ru-RU" sz="2200" dirty="0" smtClean="0">
              <a:latin typeface="+mj-lt"/>
            </a:rPr>
            <a:t>- обеспечение целостности процесса (единство целей, содержания, форм); </a:t>
          </a:r>
        </a:p>
        <a:p>
          <a:pPr algn="just"/>
          <a:r>
            <a:rPr lang="ru-RU" sz="2200" dirty="0" smtClean="0">
              <a:latin typeface="+mj-lt"/>
            </a:rPr>
            <a:t>- организация совместной, творческой, развивающей деятельности; </a:t>
          </a:r>
        </a:p>
        <a:p>
          <a:pPr algn="just"/>
          <a:r>
            <a:rPr lang="ru-RU" sz="2200" dirty="0" smtClean="0">
              <a:latin typeface="+mj-lt"/>
            </a:rPr>
            <a:t>- взаимодействие с социумом и развитие гуманистических отношений.                                                               </a:t>
          </a:r>
          <a:endParaRPr lang="ru-RU" sz="2200" dirty="0">
            <a:latin typeface="+mj-lt"/>
          </a:endParaRPr>
        </a:p>
      </dgm:t>
    </dgm:pt>
    <dgm:pt modelId="{A0840969-54A1-46F5-ABF4-0753B7BA77A9}" type="parTrans" cxnId="{304A5770-A51C-489B-9408-F7B4EA4FB63B}">
      <dgm:prSet/>
      <dgm:spPr/>
      <dgm:t>
        <a:bodyPr/>
        <a:lstStyle/>
        <a:p>
          <a:endParaRPr lang="ru-RU"/>
        </a:p>
      </dgm:t>
    </dgm:pt>
    <dgm:pt modelId="{83D499F1-3C00-4750-BA0C-63BEFECA33E6}" type="sibTrans" cxnId="{304A5770-A51C-489B-9408-F7B4EA4FB63B}">
      <dgm:prSet/>
      <dgm:spPr/>
      <dgm:t>
        <a:bodyPr/>
        <a:lstStyle/>
        <a:p>
          <a:endParaRPr lang="ru-RU"/>
        </a:p>
      </dgm:t>
    </dgm:pt>
    <dgm:pt modelId="{062A7E69-08D3-44BA-AC9F-8C0FF5594BF1}" type="pres">
      <dgm:prSet presAssocID="{74C131E9-F207-43DD-AA97-760A41629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6760786-0208-494D-9C4B-68005653CD91}" type="pres">
      <dgm:prSet presAssocID="{74C131E9-F207-43DD-AA97-760A416295B9}" presName="Name1" presStyleCnt="0"/>
      <dgm:spPr/>
      <dgm:t>
        <a:bodyPr/>
        <a:lstStyle/>
        <a:p>
          <a:endParaRPr lang="ru-RU"/>
        </a:p>
      </dgm:t>
    </dgm:pt>
    <dgm:pt modelId="{076155EA-C398-466F-8DCB-EA66CCE9A949}" type="pres">
      <dgm:prSet presAssocID="{74C131E9-F207-43DD-AA97-760A416295B9}" presName="cycle" presStyleCnt="0"/>
      <dgm:spPr/>
      <dgm:t>
        <a:bodyPr/>
        <a:lstStyle/>
        <a:p>
          <a:endParaRPr lang="ru-RU"/>
        </a:p>
      </dgm:t>
    </dgm:pt>
    <dgm:pt modelId="{B7E625A5-7737-4B87-AB22-F1F5301AA3CC}" type="pres">
      <dgm:prSet presAssocID="{74C131E9-F207-43DD-AA97-760A416295B9}" presName="srcNode" presStyleLbl="node1" presStyleIdx="0" presStyleCnt="1"/>
      <dgm:spPr/>
      <dgm:t>
        <a:bodyPr/>
        <a:lstStyle/>
        <a:p>
          <a:endParaRPr lang="ru-RU"/>
        </a:p>
      </dgm:t>
    </dgm:pt>
    <dgm:pt modelId="{D6347F37-A103-43A3-AB18-9AA8B9BB36CB}" type="pres">
      <dgm:prSet presAssocID="{74C131E9-F207-43DD-AA97-760A416295B9}" presName="conn" presStyleLbl="parChTrans1D2" presStyleIdx="0" presStyleCnt="1"/>
      <dgm:spPr/>
      <dgm:t>
        <a:bodyPr/>
        <a:lstStyle/>
        <a:p>
          <a:endParaRPr lang="ru-RU"/>
        </a:p>
      </dgm:t>
    </dgm:pt>
    <dgm:pt modelId="{FA13796E-180C-46E4-A276-FC406141CED5}" type="pres">
      <dgm:prSet presAssocID="{74C131E9-F207-43DD-AA97-760A416295B9}" presName="extraNode" presStyleLbl="node1" presStyleIdx="0" presStyleCnt="1"/>
      <dgm:spPr/>
      <dgm:t>
        <a:bodyPr/>
        <a:lstStyle/>
        <a:p>
          <a:endParaRPr lang="ru-RU"/>
        </a:p>
      </dgm:t>
    </dgm:pt>
    <dgm:pt modelId="{21F4EBD3-79F0-47C9-AC66-480BFA657E97}" type="pres">
      <dgm:prSet presAssocID="{74C131E9-F207-43DD-AA97-760A416295B9}" presName="dstNode" presStyleLbl="node1" presStyleIdx="0" presStyleCnt="1"/>
      <dgm:spPr/>
      <dgm:t>
        <a:bodyPr/>
        <a:lstStyle/>
        <a:p>
          <a:endParaRPr lang="ru-RU"/>
        </a:p>
      </dgm:t>
    </dgm:pt>
    <dgm:pt modelId="{446A118B-3D8E-4DC9-9579-194038714412}" type="pres">
      <dgm:prSet presAssocID="{FDC42B95-67CA-4EB4-85BF-1746F3AF9957}" presName="text_1" presStyleLbl="node1" presStyleIdx="0" presStyleCnt="1" custScaleX="112473" custScaleY="191720" custLinFactNeighborX="3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BE18E-EBD1-490A-B169-DF061C83486B}" type="pres">
      <dgm:prSet presAssocID="{FDC42B95-67CA-4EB4-85BF-1746F3AF9957}" presName="accent_1" presStyleCnt="0"/>
      <dgm:spPr/>
      <dgm:t>
        <a:bodyPr/>
        <a:lstStyle/>
        <a:p>
          <a:endParaRPr lang="ru-RU"/>
        </a:p>
      </dgm:t>
    </dgm:pt>
    <dgm:pt modelId="{49B7FCFE-A16A-4326-9A04-BB9B860456CD}" type="pres">
      <dgm:prSet presAssocID="{FDC42B95-67CA-4EB4-85BF-1746F3AF9957}" presName="accentRepeatNode" presStyleLbl="solidFgAcc1" presStyleIdx="0" presStyleCnt="1" custScaleX="64817"/>
      <dgm:spPr/>
      <dgm:t>
        <a:bodyPr/>
        <a:lstStyle/>
        <a:p>
          <a:endParaRPr lang="ru-RU"/>
        </a:p>
      </dgm:t>
    </dgm:pt>
  </dgm:ptLst>
  <dgm:cxnLst>
    <dgm:cxn modelId="{EB707A13-9F97-4F03-9906-CFB1CD807FF6}" type="presOf" srcId="{83D499F1-3C00-4750-BA0C-63BEFECA33E6}" destId="{D6347F37-A103-43A3-AB18-9AA8B9BB36CB}" srcOrd="0" destOrd="0" presId="urn:microsoft.com/office/officeart/2008/layout/VerticalCurvedList"/>
    <dgm:cxn modelId="{90E652A8-5DD3-4ACA-8FAB-B2035088F1E0}" type="presOf" srcId="{74C131E9-F207-43DD-AA97-760A416295B9}" destId="{062A7E69-08D3-44BA-AC9F-8C0FF5594BF1}" srcOrd="0" destOrd="0" presId="urn:microsoft.com/office/officeart/2008/layout/VerticalCurvedList"/>
    <dgm:cxn modelId="{F364B591-3DC9-4C33-B4F8-9DAC96F58050}" type="presOf" srcId="{FDC42B95-67CA-4EB4-85BF-1746F3AF9957}" destId="{446A118B-3D8E-4DC9-9579-194038714412}" srcOrd="0" destOrd="0" presId="urn:microsoft.com/office/officeart/2008/layout/VerticalCurvedList"/>
    <dgm:cxn modelId="{304A5770-A51C-489B-9408-F7B4EA4FB63B}" srcId="{74C131E9-F207-43DD-AA97-760A416295B9}" destId="{FDC42B95-67CA-4EB4-85BF-1746F3AF9957}" srcOrd="0" destOrd="0" parTransId="{A0840969-54A1-46F5-ABF4-0753B7BA77A9}" sibTransId="{83D499F1-3C00-4750-BA0C-63BEFECA33E6}"/>
    <dgm:cxn modelId="{0949EA02-6FAE-4ED2-83D9-3DEB63793131}" type="presParOf" srcId="{062A7E69-08D3-44BA-AC9F-8C0FF5594BF1}" destId="{A6760786-0208-494D-9C4B-68005653CD91}" srcOrd="0" destOrd="0" presId="urn:microsoft.com/office/officeart/2008/layout/VerticalCurvedList"/>
    <dgm:cxn modelId="{347C2F2C-B1B4-4507-BCB5-288ACAEED95A}" type="presParOf" srcId="{A6760786-0208-494D-9C4B-68005653CD91}" destId="{076155EA-C398-466F-8DCB-EA66CCE9A949}" srcOrd="0" destOrd="0" presId="urn:microsoft.com/office/officeart/2008/layout/VerticalCurvedList"/>
    <dgm:cxn modelId="{E65A8D16-07AC-4BBF-A853-D380E0D5BC4C}" type="presParOf" srcId="{076155EA-C398-466F-8DCB-EA66CCE9A949}" destId="{B7E625A5-7737-4B87-AB22-F1F5301AA3CC}" srcOrd="0" destOrd="0" presId="urn:microsoft.com/office/officeart/2008/layout/VerticalCurvedList"/>
    <dgm:cxn modelId="{498A625E-50A2-4DFB-A73E-2C18BD0064D9}" type="presParOf" srcId="{076155EA-C398-466F-8DCB-EA66CCE9A949}" destId="{D6347F37-A103-43A3-AB18-9AA8B9BB36CB}" srcOrd="1" destOrd="0" presId="urn:microsoft.com/office/officeart/2008/layout/VerticalCurvedList"/>
    <dgm:cxn modelId="{05214CE2-778F-4269-87C6-14C8F215F6DE}" type="presParOf" srcId="{076155EA-C398-466F-8DCB-EA66CCE9A949}" destId="{FA13796E-180C-46E4-A276-FC406141CED5}" srcOrd="2" destOrd="0" presId="urn:microsoft.com/office/officeart/2008/layout/VerticalCurvedList"/>
    <dgm:cxn modelId="{DA504420-6EAE-4706-A368-78C3FCFCFC6E}" type="presParOf" srcId="{076155EA-C398-466F-8DCB-EA66CCE9A949}" destId="{21F4EBD3-79F0-47C9-AC66-480BFA657E97}" srcOrd="3" destOrd="0" presId="urn:microsoft.com/office/officeart/2008/layout/VerticalCurvedList"/>
    <dgm:cxn modelId="{3E67F5E2-419C-4050-B8E9-F3864C9CD07D}" type="presParOf" srcId="{A6760786-0208-494D-9C4B-68005653CD91}" destId="{446A118B-3D8E-4DC9-9579-194038714412}" srcOrd="1" destOrd="0" presId="urn:microsoft.com/office/officeart/2008/layout/VerticalCurvedList"/>
    <dgm:cxn modelId="{CE7FCD94-79BE-40FA-B171-E70163B83A5B}" type="presParOf" srcId="{A6760786-0208-494D-9C4B-68005653CD91}" destId="{44EBE18E-EBD1-490A-B169-DF061C83486B}" srcOrd="2" destOrd="0" presId="urn:microsoft.com/office/officeart/2008/layout/VerticalCurvedList"/>
    <dgm:cxn modelId="{8059A570-39B6-4F78-9CDC-7748AF1B3061}" type="presParOf" srcId="{44EBE18E-EBD1-490A-B169-DF061C83486B}" destId="{49B7FCFE-A16A-4326-9A04-BB9B860456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C131E9-F207-43DD-AA97-760A416295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DC42B95-67CA-4EB4-85BF-1746F3AF9957}">
      <dgm:prSet phldrT="[Текст]"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Содержание воспитательной системы </a:t>
          </a:r>
          <a:r>
            <a:rPr lang="ru-RU" dirty="0" smtClean="0">
              <a:latin typeface="+mj-lt"/>
            </a:rPr>
            <a:t>— это совокупность научных знаний,  информации, ценностных ориентиров, достижений культуры, это системообразующая творческая, коллективная и личностно-значимая деятельность в сфере обучения, труда, досуга и т.д., способствующая реализации целей и идей системы, усвоению опыта, развитию творческих способностей личности</a:t>
          </a:r>
          <a:endParaRPr lang="ru-RU" dirty="0">
            <a:latin typeface="+mj-lt"/>
          </a:endParaRPr>
        </a:p>
      </dgm:t>
    </dgm:pt>
    <dgm:pt modelId="{A0840969-54A1-46F5-ABF4-0753B7BA77A9}" type="parTrans" cxnId="{304A5770-A51C-489B-9408-F7B4EA4FB6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83D499F1-3C00-4750-BA0C-63BEFECA33E6}" type="sibTrans" cxnId="{304A5770-A51C-489B-9408-F7B4EA4FB63B}">
      <dgm:prSet/>
      <dgm:spPr/>
      <dgm:t>
        <a:bodyPr/>
        <a:lstStyle/>
        <a:p>
          <a:endParaRPr lang="ru-RU">
            <a:latin typeface="+mj-lt"/>
          </a:endParaRPr>
        </a:p>
      </dgm:t>
    </dgm:pt>
    <dgm:pt modelId="{062A7E69-08D3-44BA-AC9F-8C0FF5594BF1}" type="pres">
      <dgm:prSet presAssocID="{74C131E9-F207-43DD-AA97-760A41629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6760786-0208-494D-9C4B-68005653CD91}" type="pres">
      <dgm:prSet presAssocID="{74C131E9-F207-43DD-AA97-760A416295B9}" presName="Name1" presStyleCnt="0"/>
      <dgm:spPr/>
      <dgm:t>
        <a:bodyPr/>
        <a:lstStyle/>
        <a:p>
          <a:endParaRPr lang="ru-RU"/>
        </a:p>
      </dgm:t>
    </dgm:pt>
    <dgm:pt modelId="{076155EA-C398-466F-8DCB-EA66CCE9A949}" type="pres">
      <dgm:prSet presAssocID="{74C131E9-F207-43DD-AA97-760A416295B9}" presName="cycle" presStyleCnt="0"/>
      <dgm:spPr/>
      <dgm:t>
        <a:bodyPr/>
        <a:lstStyle/>
        <a:p>
          <a:endParaRPr lang="ru-RU"/>
        </a:p>
      </dgm:t>
    </dgm:pt>
    <dgm:pt modelId="{B7E625A5-7737-4B87-AB22-F1F5301AA3CC}" type="pres">
      <dgm:prSet presAssocID="{74C131E9-F207-43DD-AA97-760A416295B9}" presName="srcNode" presStyleLbl="node1" presStyleIdx="0" presStyleCnt="1"/>
      <dgm:spPr/>
      <dgm:t>
        <a:bodyPr/>
        <a:lstStyle/>
        <a:p>
          <a:endParaRPr lang="ru-RU"/>
        </a:p>
      </dgm:t>
    </dgm:pt>
    <dgm:pt modelId="{D6347F37-A103-43A3-AB18-9AA8B9BB36CB}" type="pres">
      <dgm:prSet presAssocID="{74C131E9-F207-43DD-AA97-760A416295B9}" presName="conn" presStyleLbl="parChTrans1D2" presStyleIdx="0" presStyleCnt="1"/>
      <dgm:spPr/>
      <dgm:t>
        <a:bodyPr/>
        <a:lstStyle/>
        <a:p>
          <a:endParaRPr lang="ru-RU"/>
        </a:p>
      </dgm:t>
    </dgm:pt>
    <dgm:pt modelId="{FA13796E-180C-46E4-A276-FC406141CED5}" type="pres">
      <dgm:prSet presAssocID="{74C131E9-F207-43DD-AA97-760A416295B9}" presName="extraNode" presStyleLbl="node1" presStyleIdx="0" presStyleCnt="1"/>
      <dgm:spPr/>
      <dgm:t>
        <a:bodyPr/>
        <a:lstStyle/>
        <a:p>
          <a:endParaRPr lang="ru-RU"/>
        </a:p>
      </dgm:t>
    </dgm:pt>
    <dgm:pt modelId="{21F4EBD3-79F0-47C9-AC66-480BFA657E97}" type="pres">
      <dgm:prSet presAssocID="{74C131E9-F207-43DD-AA97-760A416295B9}" presName="dstNode" presStyleLbl="node1" presStyleIdx="0" presStyleCnt="1"/>
      <dgm:spPr/>
      <dgm:t>
        <a:bodyPr/>
        <a:lstStyle/>
        <a:p>
          <a:endParaRPr lang="ru-RU"/>
        </a:p>
      </dgm:t>
    </dgm:pt>
    <dgm:pt modelId="{446A118B-3D8E-4DC9-9579-194038714412}" type="pres">
      <dgm:prSet presAssocID="{FDC42B95-67CA-4EB4-85BF-1746F3AF9957}" presName="text_1" presStyleLbl="node1" presStyleIdx="0" presStyleCnt="1" custScaleX="111975" custScaleY="1602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BE18E-EBD1-490A-B169-DF061C83486B}" type="pres">
      <dgm:prSet presAssocID="{FDC42B95-67CA-4EB4-85BF-1746F3AF9957}" presName="accent_1" presStyleCnt="0"/>
      <dgm:spPr/>
      <dgm:t>
        <a:bodyPr/>
        <a:lstStyle/>
        <a:p>
          <a:endParaRPr lang="ru-RU"/>
        </a:p>
      </dgm:t>
    </dgm:pt>
    <dgm:pt modelId="{49B7FCFE-A16A-4326-9A04-BB9B860456CD}" type="pres">
      <dgm:prSet presAssocID="{FDC42B95-67CA-4EB4-85BF-1746F3AF9957}" presName="accentRepeatNode" presStyleLbl="solidFgAcc1" presStyleIdx="0" presStyleCnt="1" custScaleX="70706"/>
      <dgm:spPr/>
      <dgm:t>
        <a:bodyPr/>
        <a:lstStyle/>
        <a:p>
          <a:endParaRPr lang="ru-RU"/>
        </a:p>
      </dgm:t>
    </dgm:pt>
  </dgm:ptLst>
  <dgm:cxnLst>
    <dgm:cxn modelId="{8239FDA0-7260-4771-8F63-34BDA69518FF}" type="presOf" srcId="{FDC42B95-67CA-4EB4-85BF-1746F3AF9957}" destId="{446A118B-3D8E-4DC9-9579-194038714412}" srcOrd="0" destOrd="0" presId="urn:microsoft.com/office/officeart/2008/layout/VerticalCurvedList"/>
    <dgm:cxn modelId="{07A1A6FD-E1AE-4631-99D9-895E7AB32182}" type="presOf" srcId="{74C131E9-F207-43DD-AA97-760A416295B9}" destId="{062A7E69-08D3-44BA-AC9F-8C0FF5594BF1}" srcOrd="0" destOrd="0" presId="urn:microsoft.com/office/officeart/2008/layout/VerticalCurvedList"/>
    <dgm:cxn modelId="{CDB5D746-6500-40BC-A137-DE68D5868FEE}" type="presOf" srcId="{83D499F1-3C00-4750-BA0C-63BEFECA33E6}" destId="{D6347F37-A103-43A3-AB18-9AA8B9BB36CB}" srcOrd="0" destOrd="0" presId="urn:microsoft.com/office/officeart/2008/layout/VerticalCurvedList"/>
    <dgm:cxn modelId="{304A5770-A51C-489B-9408-F7B4EA4FB63B}" srcId="{74C131E9-F207-43DD-AA97-760A416295B9}" destId="{FDC42B95-67CA-4EB4-85BF-1746F3AF9957}" srcOrd="0" destOrd="0" parTransId="{A0840969-54A1-46F5-ABF4-0753B7BA77A9}" sibTransId="{83D499F1-3C00-4750-BA0C-63BEFECA33E6}"/>
    <dgm:cxn modelId="{5601F249-5A2F-4CDD-BA02-06141C9D7A57}" type="presParOf" srcId="{062A7E69-08D3-44BA-AC9F-8C0FF5594BF1}" destId="{A6760786-0208-494D-9C4B-68005653CD91}" srcOrd="0" destOrd="0" presId="urn:microsoft.com/office/officeart/2008/layout/VerticalCurvedList"/>
    <dgm:cxn modelId="{E80824C3-EBA2-44A4-920D-DB644BBC17CE}" type="presParOf" srcId="{A6760786-0208-494D-9C4B-68005653CD91}" destId="{076155EA-C398-466F-8DCB-EA66CCE9A949}" srcOrd="0" destOrd="0" presId="urn:microsoft.com/office/officeart/2008/layout/VerticalCurvedList"/>
    <dgm:cxn modelId="{E572EE17-EBD7-4011-B2D5-E701DCFF3683}" type="presParOf" srcId="{076155EA-C398-466F-8DCB-EA66CCE9A949}" destId="{B7E625A5-7737-4B87-AB22-F1F5301AA3CC}" srcOrd="0" destOrd="0" presId="urn:microsoft.com/office/officeart/2008/layout/VerticalCurvedList"/>
    <dgm:cxn modelId="{7C144241-9B9A-40DF-9C45-525080AD3D12}" type="presParOf" srcId="{076155EA-C398-466F-8DCB-EA66CCE9A949}" destId="{D6347F37-A103-43A3-AB18-9AA8B9BB36CB}" srcOrd="1" destOrd="0" presId="urn:microsoft.com/office/officeart/2008/layout/VerticalCurvedList"/>
    <dgm:cxn modelId="{5033B722-2BD4-4A1C-B9C7-6F1673B9EFC1}" type="presParOf" srcId="{076155EA-C398-466F-8DCB-EA66CCE9A949}" destId="{FA13796E-180C-46E4-A276-FC406141CED5}" srcOrd="2" destOrd="0" presId="urn:microsoft.com/office/officeart/2008/layout/VerticalCurvedList"/>
    <dgm:cxn modelId="{767FDD1D-40DE-41C2-9695-32A87C09078E}" type="presParOf" srcId="{076155EA-C398-466F-8DCB-EA66CCE9A949}" destId="{21F4EBD3-79F0-47C9-AC66-480BFA657E97}" srcOrd="3" destOrd="0" presId="urn:microsoft.com/office/officeart/2008/layout/VerticalCurvedList"/>
    <dgm:cxn modelId="{3BD52B54-9E12-43E9-B6C1-FBED0F627CC6}" type="presParOf" srcId="{A6760786-0208-494D-9C4B-68005653CD91}" destId="{446A118B-3D8E-4DC9-9579-194038714412}" srcOrd="1" destOrd="0" presId="urn:microsoft.com/office/officeart/2008/layout/VerticalCurvedList"/>
    <dgm:cxn modelId="{8B3F2B5F-DDF2-4984-B72C-65530D454740}" type="presParOf" srcId="{A6760786-0208-494D-9C4B-68005653CD91}" destId="{44EBE18E-EBD1-490A-B169-DF061C83486B}" srcOrd="2" destOrd="0" presId="urn:microsoft.com/office/officeart/2008/layout/VerticalCurvedList"/>
    <dgm:cxn modelId="{1EF0DE69-89A1-4B32-8AD4-B6CDA8E450D1}" type="presParOf" srcId="{44EBE18E-EBD1-490A-B169-DF061C83486B}" destId="{49B7FCFE-A16A-4326-9A04-BB9B860456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C131E9-F207-43DD-AA97-760A416295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DC42B95-67CA-4EB4-85BF-1746F3AF9957}">
      <dgm:prSet phldrT="[Текст]"/>
      <dgm:spPr/>
      <dgm:t>
        <a:bodyPr/>
        <a:lstStyle/>
        <a:p>
          <a:pPr algn="just"/>
          <a:r>
            <a:rPr lang="ru-RU" dirty="0" smtClean="0">
              <a:latin typeface="+mj-lt"/>
            </a:rPr>
            <a:t> </a:t>
          </a:r>
          <a:r>
            <a:rPr lang="ru-RU" b="1" dirty="0" smtClean="0">
              <a:latin typeface="+mj-lt"/>
            </a:rPr>
            <a:t>Организация воспитательной системы </a:t>
          </a:r>
          <a:r>
            <a:rPr lang="ru-RU" dirty="0" smtClean="0">
              <a:latin typeface="+mj-lt"/>
            </a:rPr>
            <a:t>предусматривает реализацию теоретической концепции на основе взаимосвязи цели, содержания, форм, методов и  условий, направленных на результат. </a:t>
          </a:r>
          <a:endParaRPr lang="ru-RU" dirty="0">
            <a:latin typeface="+mj-lt"/>
          </a:endParaRPr>
        </a:p>
      </dgm:t>
    </dgm:pt>
    <dgm:pt modelId="{A0840969-54A1-46F5-ABF4-0753B7BA77A9}" type="parTrans" cxnId="{304A5770-A51C-489B-9408-F7B4EA4FB63B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83D499F1-3C00-4750-BA0C-63BEFECA33E6}" type="sibTrans" cxnId="{304A5770-A51C-489B-9408-F7B4EA4FB63B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C0B269F3-B04E-4A97-BDF5-1CEFC3028700}">
      <dgm:prSet phldrT="[Текст]"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Общение как компонент</a:t>
          </a:r>
          <a:r>
            <a:rPr lang="ru-RU" dirty="0" smtClean="0">
              <a:latin typeface="+mj-lt"/>
            </a:rPr>
            <a:t> </a:t>
          </a:r>
          <a:r>
            <a:rPr lang="ru-RU" b="1" dirty="0" smtClean="0">
              <a:latin typeface="+mj-lt"/>
            </a:rPr>
            <a:t>воспитательной системы</a:t>
          </a:r>
          <a:r>
            <a:rPr lang="ru-RU" dirty="0" smtClean="0">
              <a:latin typeface="+mj-lt"/>
            </a:rPr>
            <a:t> представляет единство трех элементов: </a:t>
          </a:r>
          <a:r>
            <a:rPr lang="ru-RU" b="1" i="1" dirty="0" smtClean="0">
              <a:latin typeface="+mj-lt"/>
            </a:rPr>
            <a:t>информационного</a:t>
          </a:r>
          <a:r>
            <a:rPr lang="ru-RU" dirty="0" smtClean="0">
              <a:latin typeface="+mj-lt"/>
            </a:rPr>
            <a:t>, </a:t>
          </a:r>
          <a:r>
            <a:rPr lang="ru-RU" b="1" i="1" dirty="0" smtClean="0">
              <a:latin typeface="+mj-lt"/>
            </a:rPr>
            <a:t>интерактивного</a:t>
          </a:r>
          <a:r>
            <a:rPr lang="ru-RU" dirty="0" smtClean="0">
              <a:latin typeface="+mj-lt"/>
            </a:rPr>
            <a:t> (взаимодействие), </a:t>
          </a:r>
          <a:r>
            <a:rPr lang="ru-RU" b="1" i="1" dirty="0" smtClean="0">
              <a:latin typeface="+mj-lt"/>
            </a:rPr>
            <a:t>перцептивного</a:t>
          </a:r>
          <a:r>
            <a:rPr lang="ru-RU" dirty="0" smtClean="0">
              <a:latin typeface="+mj-lt"/>
            </a:rPr>
            <a:t> (взаимопонимание, восприятие друг друга). </a:t>
          </a:r>
          <a:endParaRPr lang="ru-RU" dirty="0">
            <a:latin typeface="+mj-lt"/>
          </a:endParaRPr>
        </a:p>
      </dgm:t>
    </dgm:pt>
    <dgm:pt modelId="{E3B65A98-03DF-40E9-97DA-E3354B0C4B5A}" type="parTrans" cxnId="{52535505-799D-4BE0-8925-0D63E0AA2B2F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394B1447-0752-49FD-AAB4-85473D2611F5}" type="sibTrans" cxnId="{52535505-799D-4BE0-8925-0D63E0AA2B2F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54CE24E3-304D-43D9-B61D-654EB0193D8B}">
      <dgm:prSet phldrT="[Текст]"/>
      <dgm:spPr/>
      <dgm:t>
        <a:bodyPr/>
        <a:lstStyle/>
        <a:p>
          <a:pPr algn="just"/>
          <a:r>
            <a:rPr lang="ru-RU" dirty="0" smtClean="0">
              <a:latin typeface="+mj-lt"/>
            </a:rPr>
            <a:t>Для воспитательной системы характерно  </a:t>
          </a:r>
          <a:r>
            <a:rPr lang="ru-RU" b="1" dirty="0" smtClean="0">
              <a:latin typeface="+mj-lt"/>
            </a:rPr>
            <a:t>наличие связей и отношений между  ее компонентами, но и  единство с социумом,</a:t>
          </a:r>
          <a:r>
            <a:rPr lang="ru-RU" dirty="0" smtClean="0">
              <a:latin typeface="+mj-lt"/>
            </a:rPr>
            <a:t> во взаимоотношениях с которым система проявляет свою целостность.                                                           </a:t>
          </a:r>
          <a:endParaRPr lang="ru-RU" dirty="0">
            <a:latin typeface="+mj-lt"/>
          </a:endParaRPr>
        </a:p>
      </dgm:t>
    </dgm:pt>
    <dgm:pt modelId="{4E72234E-614A-4CA2-89C2-BABC256219FC}" type="parTrans" cxnId="{773AA383-BA99-446B-A858-90617985B3B2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17F1D19F-9412-4552-A5CA-F07605A24123}" type="sibTrans" cxnId="{773AA383-BA99-446B-A858-90617985B3B2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062A7E69-08D3-44BA-AC9F-8C0FF5594BF1}" type="pres">
      <dgm:prSet presAssocID="{74C131E9-F207-43DD-AA97-760A41629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A6760786-0208-494D-9C4B-68005653CD91}" type="pres">
      <dgm:prSet presAssocID="{74C131E9-F207-43DD-AA97-760A416295B9}" presName="Name1" presStyleCnt="0"/>
      <dgm:spPr/>
      <dgm:t>
        <a:bodyPr/>
        <a:lstStyle/>
        <a:p>
          <a:endParaRPr lang="ru-RU"/>
        </a:p>
      </dgm:t>
    </dgm:pt>
    <dgm:pt modelId="{076155EA-C398-466F-8DCB-EA66CCE9A949}" type="pres">
      <dgm:prSet presAssocID="{74C131E9-F207-43DD-AA97-760A416295B9}" presName="cycle" presStyleCnt="0"/>
      <dgm:spPr/>
      <dgm:t>
        <a:bodyPr/>
        <a:lstStyle/>
        <a:p>
          <a:endParaRPr lang="ru-RU"/>
        </a:p>
      </dgm:t>
    </dgm:pt>
    <dgm:pt modelId="{B7E625A5-7737-4B87-AB22-F1F5301AA3CC}" type="pres">
      <dgm:prSet presAssocID="{74C131E9-F207-43DD-AA97-760A416295B9}" presName="srcNode" presStyleLbl="node1" presStyleIdx="0" presStyleCnt="3"/>
      <dgm:spPr/>
      <dgm:t>
        <a:bodyPr/>
        <a:lstStyle/>
        <a:p>
          <a:endParaRPr lang="ru-RU"/>
        </a:p>
      </dgm:t>
    </dgm:pt>
    <dgm:pt modelId="{D6347F37-A103-43A3-AB18-9AA8B9BB36CB}" type="pres">
      <dgm:prSet presAssocID="{74C131E9-F207-43DD-AA97-760A416295B9}" presName="conn" presStyleLbl="parChTrans1D2" presStyleIdx="0" presStyleCnt="1"/>
      <dgm:spPr/>
      <dgm:t>
        <a:bodyPr/>
        <a:lstStyle/>
        <a:p>
          <a:endParaRPr lang="ru-RU"/>
        </a:p>
      </dgm:t>
    </dgm:pt>
    <dgm:pt modelId="{FA13796E-180C-46E4-A276-FC406141CED5}" type="pres">
      <dgm:prSet presAssocID="{74C131E9-F207-43DD-AA97-760A416295B9}" presName="extraNode" presStyleLbl="node1" presStyleIdx="0" presStyleCnt="3"/>
      <dgm:spPr/>
      <dgm:t>
        <a:bodyPr/>
        <a:lstStyle/>
        <a:p>
          <a:endParaRPr lang="ru-RU"/>
        </a:p>
      </dgm:t>
    </dgm:pt>
    <dgm:pt modelId="{21F4EBD3-79F0-47C9-AC66-480BFA657E97}" type="pres">
      <dgm:prSet presAssocID="{74C131E9-F207-43DD-AA97-760A416295B9}" presName="dstNode" presStyleLbl="node1" presStyleIdx="0" presStyleCnt="3"/>
      <dgm:spPr/>
      <dgm:t>
        <a:bodyPr/>
        <a:lstStyle/>
        <a:p>
          <a:endParaRPr lang="ru-RU"/>
        </a:p>
      </dgm:t>
    </dgm:pt>
    <dgm:pt modelId="{446A118B-3D8E-4DC9-9579-194038714412}" type="pres">
      <dgm:prSet presAssocID="{FDC42B95-67CA-4EB4-85BF-1746F3AF9957}" presName="text_1" presStyleLbl="node1" presStyleIdx="0" presStyleCnt="3" custScaleY="1203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BE18E-EBD1-490A-B169-DF061C83486B}" type="pres">
      <dgm:prSet presAssocID="{FDC42B95-67CA-4EB4-85BF-1746F3AF9957}" presName="accent_1" presStyleCnt="0"/>
      <dgm:spPr/>
      <dgm:t>
        <a:bodyPr/>
        <a:lstStyle/>
        <a:p>
          <a:endParaRPr lang="ru-RU"/>
        </a:p>
      </dgm:t>
    </dgm:pt>
    <dgm:pt modelId="{49B7FCFE-A16A-4326-9A04-BB9B860456CD}" type="pres">
      <dgm:prSet presAssocID="{FDC42B95-67CA-4EB4-85BF-1746F3AF9957}" presName="accentRepeatNode" presStyleLbl="solidFgAcc1" presStyleIdx="0" presStyleCnt="3"/>
      <dgm:spPr/>
      <dgm:t>
        <a:bodyPr/>
        <a:lstStyle/>
        <a:p>
          <a:endParaRPr lang="ru-RU"/>
        </a:p>
      </dgm:t>
    </dgm:pt>
    <dgm:pt modelId="{1CDC8422-BF18-4D45-B42F-58245BCB3978}" type="pres">
      <dgm:prSet presAssocID="{C0B269F3-B04E-4A97-BDF5-1CEFC3028700}" presName="text_2" presStyleLbl="node1" presStyleIdx="1" presStyleCnt="3" custScaleY="1592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EFF7A9-7B43-471D-A6FA-D648F18C13AF}" type="pres">
      <dgm:prSet presAssocID="{C0B269F3-B04E-4A97-BDF5-1CEFC3028700}" presName="accent_2" presStyleCnt="0"/>
      <dgm:spPr/>
      <dgm:t>
        <a:bodyPr/>
        <a:lstStyle/>
        <a:p>
          <a:endParaRPr lang="ru-RU"/>
        </a:p>
      </dgm:t>
    </dgm:pt>
    <dgm:pt modelId="{C7896564-112D-4ABF-ACAF-BB49C0F23409}" type="pres">
      <dgm:prSet presAssocID="{C0B269F3-B04E-4A97-BDF5-1CEFC3028700}" presName="accentRepeatNode" presStyleLbl="solidFgAcc1" presStyleIdx="1" presStyleCnt="3"/>
      <dgm:spPr/>
      <dgm:t>
        <a:bodyPr/>
        <a:lstStyle/>
        <a:p>
          <a:endParaRPr lang="ru-RU"/>
        </a:p>
      </dgm:t>
    </dgm:pt>
    <dgm:pt modelId="{45F7A981-36C0-43E6-B307-8D0ADCF401D5}" type="pres">
      <dgm:prSet presAssocID="{54CE24E3-304D-43D9-B61D-654EB0193D8B}" presName="text_3" presStyleLbl="node1" presStyleIdx="2" presStyleCnt="3" custScaleY="1181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3BE2D0-C944-4C05-AA09-26B5730B9656}" type="pres">
      <dgm:prSet presAssocID="{54CE24E3-304D-43D9-B61D-654EB0193D8B}" presName="accent_3" presStyleCnt="0"/>
      <dgm:spPr/>
      <dgm:t>
        <a:bodyPr/>
        <a:lstStyle/>
        <a:p>
          <a:endParaRPr lang="ru-RU"/>
        </a:p>
      </dgm:t>
    </dgm:pt>
    <dgm:pt modelId="{87ECEB0E-87AB-4DCF-ADDA-F91B5FC32653}" type="pres">
      <dgm:prSet presAssocID="{54CE24E3-304D-43D9-B61D-654EB0193D8B}" presName="accentRepeatNode" presStyleLbl="solidFgAcc1" presStyleIdx="2" presStyleCnt="3"/>
      <dgm:spPr/>
      <dgm:t>
        <a:bodyPr/>
        <a:lstStyle/>
        <a:p>
          <a:endParaRPr lang="ru-RU"/>
        </a:p>
      </dgm:t>
    </dgm:pt>
  </dgm:ptLst>
  <dgm:cxnLst>
    <dgm:cxn modelId="{97110DDC-64D9-4FD1-A924-0F23B50DA72B}" type="presOf" srcId="{74C131E9-F207-43DD-AA97-760A416295B9}" destId="{062A7E69-08D3-44BA-AC9F-8C0FF5594BF1}" srcOrd="0" destOrd="0" presId="urn:microsoft.com/office/officeart/2008/layout/VerticalCurvedList"/>
    <dgm:cxn modelId="{304A5770-A51C-489B-9408-F7B4EA4FB63B}" srcId="{74C131E9-F207-43DD-AA97-760A416295B9}" destId="{FDC42B95-67CA-4EB4-85BF-1746F3AF9957}" srcOrd="0" destOrd="0" parTransId="{A0840969-54A1-46F5-ABF4-0753B7BA77A9}" sibTransId="{83D499F1-3C00-4750-BA0C-63BEFECA33E6}"/>
    <dgm:cxn modelId="{972BDF81-B64D-4340-B220-DCA9F73DD00A}" type="presOf" srcId="{C0B269F3-B04E-4A97-BDF5-1CEFC3028700}" destId="{1CDC8422-BF18-4D45-B42F-58245BCB3978}" srcOrd="0" destOrd="0" presId="urn:microsoft.com/office/officeart/2008/layout/VerticalCurvedList"/>
    <dgm:cxn modelId="{4A82E7D7-5721-4DBD-BE81-066A0480D45A}" type="presOf" srcId="{83D499F1-3C00-4750-BA0C-63BEFECA33E6}" destId="{D6347F37-A103-43A3-AB18-9AA8B9BB36CB}" srcOrd="0" destOrd="0" presId="urn:microsoft.com/office/officeart/2008/layout/VerticalCurvedList"/>
    <dgm:cxn modelId="{4798FF42-9A9F-4CBC-8D3A-C7E150540567}" type="presOf" srcId="{FDC42B95-67CA-4EB4-85BF-1746F3AF9957}" destId="{446A118B-3D8E-4DC9-9579-194038714412}" srcOrd="0" destOrd="0" presId="urn:microsoft.com/office/officeart/2008/layout/VerticalCurvedList"/>
    <dgm:cxn modelId="{52535505-799D-4BE0-8925-0D63E0AA2B2F}" srcId="{74C131E9-F207-43DD-AA97-760A416295B9}" destId="{C0B269F3-B04E-4A97-BDF5-1CEFC3028700}" srcOrd="1" destOrd="0" parTransId="{E3B65A98-03DF-40E9-97DA-E3354B0C4B5A}" sibTransId="{394B1447-0752-49FD-AAB4-85473D2611F5}"/>
    <dgm:cxn modelId="{773AA383-BA99-446B-A858-90617985B3B2}" srcId="{74C131E9-F207-43DD-AA97-760A416295B9}" destId="{54CE24E3-304D-43D9-B61D-654EB0193D8B}" srcOrd="2" destOrd="0" parTransId="{4E72234E-614A-4CA2-89C2-BABC256219FC}" sibTransId="{17F1D19F-9412-4552-A5CA-F07605A24123}"/>
    <dgm:cxn modelId="{A5F01287-D2DB-4447-AD74-F54A0301F0DC}" type="presOf" srcId="{54CE24E3-304D-43D9-B61D-654EB0193D8B}" destId="{45F7A981-36C0-43E6-B307-8D0ADCF401D5}" srcOrd="0" destOrd="0" presId="urn:microsoft.com/office/officeart/2008/layout/VerticalCurvedList"/>
    <dgm:cxn modelId="{B610B5DB-E49A-42DC-9CA2-63FEDA459405}" type="presParOf" srcId="{062A7E69-08D3-44BA-AC9F-8C0FF5594BF1}" destId="{A6760786-0208-494D-9C4B-68005653CD91}" srcOrd="0" destOrd="0" presId="urn:microsoft.com/office/officeart/2008/layout/VerticalCurvedList"/>
    <dgm:cxn modelId="{10E91ABE-E8B9-4758-A261-5D7461A98FB7}" type="presParOf" srcId="{A6760786-0208-494D-9C4B-68005653CD91}" destId="{076155EA-C398-466F-8DCB-EA66CCE9A949}" srcOrd="0" destOrd="0" presId="urn:microsoft.com/office/officeart/2008/layout/VerticalCurvedList"/>
    <dgm:cxn modelId="{D3D8B8B8-CA87-4CBD-AD30-AFF5BC69DA74}" type="presParOf" srcId="{076155EA-C398-466F-8DCB-EA66CCE9A949}" destId="{B7E625A5-7737-4B87-AB22-F1F5301AA3CC}" srcOrd="0" destOrd="0" presId="urn:microsoft.com/office/officeart/2008/layout/VerticalCurvedList"/>
    <dgm:cxn modelId="{E2AC76EC-C882-425F-BE20-19185837E8D1}" type="presParOf" srcId="{076155EA-C398-466F-8DCB-EA66CCE9A949}" destId="{D6347F37-A103-43A3-AB18-9AA8B9BB36CB}" srcOrd="1" destOrd="0" presId="urn:microsoft.com/office/officeart/2008/layout/VerticalCurvedList"/>
    <dgm:cxn modelId="{C3CA7629-A8FE-4832-818E-BDB41C081779}" type="presParOf" srcId="{076155EA-C398-466F-8DCB-EA66CCE9A949}" destId="{FA13796E-180C-46E4-A276-FC406141CED5}" srcOrd="2" destOrd="0" presId="urn:microsoft.com/office/officeart/2008/layout/VerticalCurvedList"/>
    <dgm:cxn modelId="{A6E95179-97B5-4DD2-ACE0-2BC7502D4A1F}" type="presParOf" srcId="{076155EA-C398-466F-8DCB-EA66CCE9A949}" destId="{21F4EBD3-79F0-47C9-AC66-480BFA657E97}" srcOrd="3" destOrd="0" presId="urn:microsoft.com/office/officeart/2008/layout/VerticalCurvedList"/>
    <dgm:cxn modelId="{F31E9380-2DC0-45A0-BE4A-9C85B6BDB3EE}" type="presParOf" srcId="{A6760786-0208-494D-9C4B-68005653CD91}" destId="{446A118B-3D8E-4DC9-9579-194038714412}" srcOrd="1" destOrd="0" presId="urn:microsoft.com/office/officeart/2008/layout/VerticalCurvedList"/>
    <dgm:cxn modelId="{575F3927-DE98-4189-9269-6C8A91BB0772}" type="presParOf" srcId="{A6760786-0208-494D-9C4B-68005653CD91}" destId="{44EBE18E-EBD1-490A-B169-DF061C83486B}" srcOrd="2" destOrd="0" presId="urn:microsoft.com/office/officeart/2008/layout/VerticalCurvedList"/>
    <dgm:cxn modelId="{FACCFDA0-A219-4FAC-83B6-339A37532036}" type="presParOf" srcId="{44EBE18E-EBD1-490A-B169-DF061C83486B}" destId="{49B7FCFE-A16A-4326-9A04-BB9B860456CD}" srcOrd="0" destOrd="0" presId="urn:microsoft.com/office/officeart/2008/layout/VerticalCurvedList"/>
    <dgm:cxn modelId="{6D29963A-D7D4-4F82-BC8E-CABA3A73414F}" type="presParOf" srcId="{A6760786-0208-494D-9C4B-68005653CD91}" destId="{1CDC8422-BF18-4D45-B42F-58245BCB3978}" srcOrd="3" destOrd="0" presId="urn:microsoft.com/office/officeart/2008/layout/VerticalCurvedList"/>
    <dgm:cxn modelId="{F0B08C14-B99F-47D3-A555-67784DEF1711}" type="presParOf" srcId="{A6760786-0208-494D-9C4B-68005653CD91}" destId="{51EFF7A9-7B43-471D-A6FA-D648F18C13AF}" srcOrd="4" destOrd="0" presId="urn:microsoft.com/office/officeart/2008/layout/VerticalCurvedList"/>
    <dgm:cxn modelId="{A2EE4C3D-AFE3-4331-B785-18D99CD7122D}" type="presParOf" srcId="{51EFF7A9-7B43-471D-A6FA-D648F18C13AF}" destId="{C7896564-112D-4ABF-ACAF-BB49C0F23409}" srcOrd="0" destOrd="0" presId="urn:microsoft.com/office/officeart/2008/layout/VerticalCurvedList"/>
    <dgm:cxn modelId="{3D56CD65-4B44-4127-81A5-8C3AB4F5596C}" type="presParOf" srcId="{A6760786-0208-494D-9C4B-68005653CD91}" destId="{45F7A981-36C0-43E6-B307-8D0ADCF401D5}" srcOrd="5" destOrd="0" presId="urn:microsoft.com/office/officeart/2008/layout/VerticalCurvedList"/>
    <dgm:cxn modelId="{6BA6ABFE-E71D-4B70-8B14-F1CBEDD0C2EF}" type="presParOf" srcId="{A6760786-0208-494D-9C4B-68005653CD91}" destId="{8B3BE2D0-C944-4C05-AA09-26B5730B9656}" srcOrd="6" destOrd="0" presId="urn:microsoft.com/office/officeart/2008/layout/VerticalCurvedList"/>
    <dgm:cxn modelId="{CE410CC2-F1EA-449A-A63F-F69B409B57E0}" type="presParOf" srcId="{8B3BE2D0-C944-4C05-AA09-26B5730B9656}" destId="{87ECEB0E-87AB-4DCF-ADDA-F91B5FC326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72A1A2-D3AA-46C9-9EA7-2C3DFA72FD8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34B059A-28F0-4DF8-A5E8-DBD3A70D3543}">
      <dgm:prSet phldrT="[Текст]"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всестороннее развитие личности может обеспечить целостный воспитательный процесс;</a:t>
          </a:r>
          <a:endParaRPr lang="ru-RU" b="1" dirty="0">
            <a:latin typeface="+mj-lt"/>
          </a:endParaRPr>
        </a:p>
      </dgm:t>
    </dgm:pt>
    <dgm:pt modelId="{9555EB03-48FA-4B8C-BC01-9FC0EBEDDEC5}" type="parTrans" cxnId="{57344041-E67D-40B5-9AC4-8BF402D607B2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4BA8A09C-AFAD-4E41-8DD3-5CD8337CAD59}" type="sibTrans" cxnId="{57344041-E67D-40B5-9AC4-8BF402D607B2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FDFC03D-D268-4483-A134-59B77EE87A3C}">
      <dgm:prSet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освоение  воспитательной системой социальной и природной среды, позволяет расширить диапазон возможностей воздействия  на личность;</a:t>
          </a:r>
          <a:endParaRPr lang="ru-RU" b="1" dirty="0">
            <a:latin typeface="+mj-lt"/>
          </a:endParaRPr>
        </a:p>
      </dgm:t>
    </dgm:pt>
    <dgm:pt modelId="{AC402544-800B-46C5-AF7E-66F513F0AF1C}" type="parTrans" cxnId="{88EC6120-2201-4503-A4F1-64EE55C5042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F880CBD-2442-46E7-ADCB-9C36D4D1DA09}" type="sibTrans" cxnId="{88EC6120-2201-4503-A4F1-64EE55C50429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A14A997-3719-4B97-A127-23BC114E1EA9}">
      <dgm:prSet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 система позволяет экономить время и силы субъектов деятельности.</a:t>
          </a:r>
          <a:endParaRPr lang="ru-RU" b="1" dirty="0">
            <a:latin typeface="+mj-lt"/>
          </a:endParaRPr>
        </a:p>
      </dgm:t>
    </dgm:pt>
    <dgm:pt modelId="{319146AE-194C-4406-B068-EA715185A023}" type="parTrans" cxnId="{12BB0B8B-67E0-4518-BCA3-39D253621A36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D08340E6-7A4B-4CD3-A1A0-0B0726947515}" type="sibTrans" cxnId="{12BB0B8B-67E0-4518-BCA3-39D253621A36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22C56D02-3275-436A-AB78-593866A25BD7}">
      <dgm:prSet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формирование традиций, которые придают устойчивость системе, повышают ее жизнеспособность и моделируются  условия для  самореализации   личности</a:t>
          </a:r>
          <a:endParaRPr lang="ru-RU" b="1" dirty="0">
            <a:latin typeface="+mj-lt"/>
          </a:endParaRPr>
        </a:p>
      </dgm:t>
    </dgm:pt>
    <dgm:pt modelId="{F64FD515-CDFD-4539-B68B-FA7070D0B2C5}" type="par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8F96D1E-0E19-45ED-A3A1-CB8A44CAEA0E}" type="sib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89347DD0-3AF6-4A20-B9FE-1131865ADC60}">
      <dgm:prSet/>
      <dgm:spPr/>
      <dgm:t>
        <a:bodyPr/>
        <a:lstStyle/>
        <a:p>
          <a:pPr algn="just"/>
          <a:r>
            <a:rPr lang="ru-RU" b="1" dirty="0" smtClean="0">
              <a:latin typeface="+mj-lt"/>
            </a:rPr>
            <a:t>эффективная воспитательная система способна подчинить своему влиянию окружающую среду, стать центром воспитания в социуме</a:t>
          </a:r>
          <a:endParaRPr lang="ru-RU" b="1" dirty="0">
            <a:latin typeface="+mj-lt"/>
          </a:endParaRPr>
        </a:p>
      </dgm:t>
    </dgm:pt>
    <dgm:pt modelId="{AB9635B9-895F-4BFF-A3F7-5F9F3FD8389B}" type="parTrans" cxnId="{C8C81CD2-74C6-457F-84F2-B922B60705A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A8A7479B-5DBA-458A-BBAB-5B49E091D2E6}" type="sibTrans" cxnId="{C8C81CD2-74C6-457F-84F2-B922B60705A8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96E988C-42AE-4728-8950-55C1B0CB7079}" type="pres">
      <dgm:prSet presAssocID="{9572A1A2-D3AA-46C9-9EA7-2C3DFA72FD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5B0B464-F75E-4C8B-A0C9-F15129306647}" type="pres">
      <dgm:prSet presAssocID="{9572A1A2-D3AA-46C9-9EA7-2C3DFA72FD8F}" presName="Name1" presStyleCnt="0"/>
      <dgm:spPr/>
      <dgm:t>
        <a:bodyPr/>
        <a:lstStyle/>
        <a:p>
          <a:endParaRPr lang="ru-RU"/>
        </a:p>
      </dgm:t>
    </dgm:pt>
    <dgm:pt modelId="{045FE34F-EC21-4315-9469-E80542391455}" type="pres">
      <dgm:prSet presAssocID="{9572A1A2-D3AA-46C9-9EA7-2C3DFA72FD8F}" presName="cycle" presStyleCnt="0"/>
      <dgm:spPr/>
      <dgm:t>
        <a:bodyPr/>
        <a:lstStyle/>
        <a:p>
          <a:endParaRPr lang="ru-RU"/>
        </a:p>
      </dgm:t>
    </dgm:pt>
    <dgm:pt modelId="{D1570F63-E074-41DE-A56C-67421EB24A25}" type="pres">
      <dgm:prSet presAssocID="{9572A1A2-D3AA-46C9-9EA7-2C3DFA72FD8F}" presName="srcNode" presStyleLbl="node1" presStyleIdx="0" presStyleCnt="5"/>
      <dgm:spPr/>
      <dgm:t>
        <a:bodyPr/>
        <a:lstStyle/>
        <a:p>
          <a:endParaRPr lang="ru-RU"/>
        </a:p>
      </dgm:t>
    </dgm:pt>
    <dgm:pt modelId="{FA946F4E-8EBE-47FC-8506-31EDA702A028}" type="pres">
      <dgm:prSet presAssocID="{9572A1A2-D3AA-46C9-9EA7-2C3DFA72FD8F}" presName="conn" presStyleLbl="parChTrans1D2" presStyleIdx="0" presStyleCnt="1"/>
      <dgm:spPr/>
      <dgm:t>
        <a:bodyPr/>
        <a:lstStyle/>
        <a:p>
          <a:endParaRPr lang="ru-RU"/>
        </a:p>
      </dgm:t>
    </dgm:pt>
    <dgm:pt modelId="{4D549EB5-7EC3-4CC6-AAB9-3C20855DD9B9}" type="pres">
      <dgm:prSet presAssocID="{9572A1A2-D3AA-46C9-9EA7-2C3DFA72FD8F}" presName="extraNode" presStyleLbl="node1" presStyleIdx="0" presStyleCnt="5"/>
      <dgm:spPr/>
      <dgm:t>
        <a:bodyPr/>
        <a:lstStyle/>
        <a:p>
          <a:endParaRPr lang="ru-RU"/>
        </a:p>
      </dgm:t>
    </dgm:pt>
    <dgm:pt modelId="{A2A3A238-9C40-44E9-82BA-16D4C6CF53BF}" type="pres">
      <dgm:prSet presAssocID="{9572A1A2-D3AA-46C9-9EA7-2C3DFA72FD8F}" presName="dstNode" presStyleLbl="node1" presStyleIdx="0" presStyleCnt="5"/>
      <dgm:spPr/>
      <dgm:t>
        <a:bodyPr/>
        <a:lstStyle/>
        <a:p>
          <a:endParaRPr lang="ru-RU"/>
        </a:p>
      </dgm:t>
    </dgm:pt>
    <dgm:pt modelId="{3912A1FC-17FA-4C68-B2D8-A571970D2EA0}" type="pres">
      <dgm:prSet presAssocID="{F34B059A-28F0-4DF8-A5E8-DBD3A70D354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12A457-082F-45EC-8F56-232A9325E09D}" type="pres">
      <dgm:prSet presAssocID="{F34B059A-28F0-4DF8-A5E8-DBD3A70D3543}" presName="accent_1" presStyleCnt="0"/>
      <dgm:spPr/>
      <dgm:t>
        <a:bodyPr/>
        <a:lstStyle/>
        <a:p>
          <a:endParaRPr lang="ru-RU"/>
        </a:p>
      </dgm:t>
    </dgm:pt>
    <dgm:pt modelId="{31562762-4982-4E9E-80FF-D8AE3D686A3D}" type="pres">
      <dgm:prSet presAssocID="{F34B059A-28F0-4DF8-A5E8-DBD3A70D3543}" presName="accentRepeatNode" presStyleLbl="solidFgAcc1" presStyleIdx="0" presStyleCnt="5"/>
      <dgm:spPr/>
      <dgm:t>
        <a:bodyPr/>
        <a:lstStyle/>
        <a:p>
          <a:endParaRPr lang="ru-RU"/>
        </a:p>
      </dgm:t>
    </dgm:pt>
    <dgm:pt modelId="{9A231AA7-5353-4143-8A11-4F4D181DBADA}" type="pres">
      <dgm:prSet presAssocID="{2FDFC03D-D268-4483-A134-59B77EE87A3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7B6323-4F00-40DA-9914-89016458E8EC}" type="pres">
      <dgm:prSet presAssocID="{2FDFC03D-D268-4483-A134-59B77EE87A3C}" presName="accent_2" presStyleCnt="0"/>
      <dgm:spPr/>
      <dgm:t>
        <a:bodyPr/>
        <a:lstStyle/>
        <a:p>
          <a:endParaRPr lang="ru-RU"/>
        </a:p>
      </dgm:t>
    </dgm:pt>
    <dgm:pt modelId="{348A5CE8-E02D-4546-999D-5355333D79D8}" type="pres">
      <dgm:prSet presAssocID="{2FDFC03D-D268-4483-A134-59B77EE87A3C}" presName="accentRepeatNode" presStyleLbl="solidFgAcc1" presStyleIdx="1" presStyleCnt="5"/>
      <dgm:spPr/>
      <dgm:t>
        <a:bodyPr/>
        <a:lstStyle/>
        <a:p>
          <a:endParaRPr lang="ru-RU"/>
        </a:p>
      </dgm:t>
    </dgm:pt>
    <dgm:pt modelId="{E155CF62-085B-4DF1-8BB4-28249E932EBC}" type="pres">
      <dgm:prSet presAssocID="{7A14A997-3719-4B97-A127-23BC114E1E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CF0246-7C02-42F9-BC27-EBEB95F2BD0D}" type="pres">
      <dgm:prSet presAssocID="{7A14A997-3719-4B97-A127-23BC114E1EA9}" presName="accent_3" presStyleCnt="0"/>
      <dgm:spPr/>
      <dgm:t>
        <a:bodyPr/>
        <a:lstStyle/>
        <a:p>
          <a:endParaRPr lang="ru-RU"/>
        </a:p>
      </dgm:t>
    </dgm:pt>
    <dgm:pt modelId="{528ED276-5FA2-44E8-B4BC-D7CC3D9AEC1D}" type="pres">
      <dgm:prSet presAssocID="{7A14A997-3719-4B97-A127-23BC114E1EA9}" presName="accentRepeatNode" presStyleLbl="solidFgAcc1" presStyleIdx="2" presStyleCnt="5"/>
      <dgm:spPr/>
      <dgm:t>
        <a:bodyPr/>
        <a:lstStyle/>
        <a:p>
          <a:endParaRPr lang="ru-RU"/>
        </a:p>
      </dgm:t>
    </dgm:pt>
    <dgm:pt modelId="{40CDCFB3-C7D7-4D28-8A09-C8D6761C84F3}" type="pres">
      <dgm:prSet presAssocID="{22C56D02-3275-436A-AB78-593866A25BD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228C1-01FF-46B9-9034-8B6F5AF81615}" type="pres">
      <dgm:prSet presAssocID="{22C56D02-3275-436A-AB78-593866A25BD7}" presName="accent_4" presStyleCnt="0"/>
      <dgm:spPr/>
      <dgm:t>
        <a:bodyPr/>
        <a:lstStyle/>
        <a:p>
          <a:endParaRPr lang="ru-RU"/>
        </a:p>
      </dgm:t>
    </dgm:pt>
    <dgm:pt modelId="{2A990390-FEBC-4A82-BE64-65BE4C496F2A}" type="pres">
      <dgm:prSet presAssocID="{22C56D02-3275-436A-AB78-593866A25BD7}" presName="accentRepeatNode" presStyleLbl="solidFgAcc1" presStyleIdx="3" presStyleCnt="5"/>
      <dgm:spPr/>
      <dgm:t>
        <a:bodyPr/>
        <a:lstStyle/>
        <a:p>
          <a:endParaRPr lang="ru-RU"/>
        </a:p>
      </dgm:t>
    </dgm:pt>
    <dgm:pt modelId="{E73E40FE-1E11-4DE8-87FD-7FC1C0BFA55A}" type="pres">
      <dgm:prSet presAssocID="{89347DD0-3AF6-4A20-B9FE-1131865ADC6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0706E1-53BE-414A-A8AD-85708D63B309}" type="pres">
      <dgm:prSet presAssocID="{89347DD0-3AF6-4A20-B9FE-1131865ADC60}" presName="accent_5" presStyleCnt="0"/>
      <dgm:spPr/>
      <dgm:t>
        <a:bodyPr/>
        <a:lstStyle/>
        <a:p>
          <a:endParaRPr lang="ru-RU"/>
        </a:p>
      </dgm:t>
    </dgm:pt>
    <dgm:pt modelId="{39BB96E5-7BA5-4D13-BE08-4F073601B877}" type="pres">
      <dgm:prSet presAssocID="{89347DD0-3AF6-4A20-B9FE-1131865ADC60}" presName="accentRepeatNode" presStyleLbl="solidFgAcc1" presStyleIdx="4" presStyleCnt="5"/>
      <dgm:spPr/>
      <dgm:t>
        <a:bodyPr/>
        <a:lstStyle/>
        <a:p>
          <a:endParaRPr lang="ru-RU"/>
        </a:p>
      </dgm:t>
    </dgm:pt>
  </dgm:ptLst>
  <dgm:cxnLst>
    <dgm:cxn modelId="{16FD5E53-6ECE-439D-BE5F-2A723F2BB3C0}" type="presOf" srcId="{89347DD0-3AF6-4A20-B9FE-1131865ADC60}" destId="{E73E40FE-1E11-4DE8-87FD-7FC1C0BFA55A}" srcOrd="0" destOrd="0" presId="urn:microsoft.com/office/officeart/2008/layout/VerticalCurvedList"/>
    <dgm:cxn modelId="{040509F9-5422-42F4-A0D3-5D5D06FDFFA2}" type="presOf" srcId="{7A14A997-3719-4B97-A127-23BC114E1EA9}" destId="{E155CF62-085B-4DF1-8BB4-28249E932EBC}" srcOrd="0" destOrd="0" presId="urn:microsoft.com/office/officeart/2008/layout/VerticalCurvedList"/>
    <dgm:cxn modelId="{AF40BF1C-0FA4-4ED1-9FA6-7AB1490E922F}" type="presOf" srcId="{2FDFC03D-D268-4483-A134-59B77EE87A3C}" destId="{9A231AA7-5353-4143-8A11-4F4D181DBADA}" srcOrd="0" destOrd="0" presId="urn:microsoft.com/office/officeart/2008/layout/VerticalCurvedList"/>
    <dgm:cxn modelId="{57344041-E67D-40B5-9AC4-8BF402D607B2}" srcId="{9572A1A2-D3AA-46C9-9EA7-2C3DFA72FD8F}" destId="{F34B059A-28F0-4DF8-A5E8-DBD3A70D3543}" srcOrd="0" destOrd="0" parTransId="{9555EB03-48FA-4B8C-BC01-9FC0EBEDDEC5}" sibTransId="{4BA8A09C-AFAD-4E41-8DD3-5CD8337CAD59}"/>
    <dgm:cxn modelId="{BAA62AB9-A49C-4D62-88BF-475C7DCD3766}" type="presOf" srcId="{22C56D02-3275-436A-AB78-593866A25BD7}" destId="{40CDCFB3-C7D7-4D28-8A09-C8D6761C84F3}" srcOrd="0" destOrd="0" presId="urn:microsoft.com/office/officeart/2008/layout/VerticalCurvedList"/>
    <dgm:cxn modelId="{8B0C6AD3-BAB1-47AC-8CD2-3C2C25D705BB}" type="presOf" srcId="{9572A1A2-D3AA-46C9-9EA7-2C3DFA72FD8F}" destId="{796E988C-42AE-4728-8950-55C1B0CB7079}" srcOrd="0" destOrd="0" presId="urn:microsoft.com/office/officeart/2008/layout/VerticalCurvedList"/>
    <dgm:cxn modelId="{DBD4EC6F-48FC-4523-B3CD-2DD27E3B77D5}" type="presOf" srcId="{4BA8A09C-AFAD-4E41-8DD3-5CD8337CAD59}" destId="{FA946F4E-8EBE-47FC-8506-31EDA702A028}" srcOrd="0" destOrd="0" presId="urn:microsoft.com/office/officeart/2008/layout/VerticalCurvedList"/>
    <dgm:cxn modelId="{73CBC464-B02B-4978-8375-29DCE354B20C}" srcId="{9572A1A2-D3AA-46C9-9EA7-2C3DFA72FD8F}" destId="{22C56D02-3275-436A-AB78-593866A25BD7}" srcOrd="3" destOrd="0" parTransId="{F64FD515-CDFD-4539-B68B-FA7070D0B2C5}" sibTransId="{78F96D1E-0E19-45ED-A3A1-CB8A44CAEA0E}"/>
    <dgm:cxn modelId="{4A2214B9-7C16-4C84-9C9D-862F2E54D916}" type="presOf" srcId="{F34B059A-28F0-4DF8-A5E8-DBD3A70D3543}" destId="{3912A1FC-17FA-4C68-B2D8-A571970D2EA0}" srcOrd="0" destOrd="0" presId="urn:microsoft.com/office/officeart/2008/layout/VerticalCurvedList"/>
    <dgm:cxn modelId="{12BB0B8B-67E0-4518-BCA3-39D253621A36}" srcId="{9572A1A2-D3AA-46C9-9EA7-2C3DFA72FD8F}" destId="{7A14A997-3719-4B97-A127-23BC114E1EA9}" srcOrd="2" destOrd="0" parTransId="{319146AE-194C-4406-B068-EA715185A023}" sibTransId="{D08340E6-7A4B-4CD3-A1A0-0B0726947515}"/>
    <dgm:cxn modelId="{88EC6120-2201-4503-A4F1-64EE55C50429}" srcId="{9572A1A2-D3AA-46C9-9EA7-2C3DFA72FD8F}" destId="{2FDFC03D-D268-4483-A134-59B77EE87A3C}" srcOrd="1" destOrd="0" parTransId="{AC402544-800B-46C5-AF7E-66F513F0AF1C}" sibTransId="{AF880CBD-2442-46E7-ADCB-9C36D4D1DA09}"/>
    <dgm:cxn modelId="{C8C81CD2-74C6-457F-84F2-B922B60705A8}" srcId="{9572A1A2-D3AA-46C9-9EA7-2C3DFA72FD8F}" destId="{89347DD0-3AF6-4A20-B9FE-1131865ADC60}" srcOrd="4" destOrd="0" parTransId="{AB9635B9-895F-4BFF-A3F7-5F9F3FD8389B}" sibTransId="{A8A7479B-5DBA-458A-BBAB-5B49E091D2E6}"/>
    <dgm:cxn modelId="{C7EF7B7E-49EE-4854-9357-74E9A5857D78}" type="presParOf" srcId="{796E988C-42AE-4728-8950-55C1B0CB7079}" destId="{95B0B464-F75E-4C8B-A0C9-F15129306647}" srcOrd="0" destOrd="0" presId="urn:microsoft.com/office/officeart/2008/layout/VerticalCurvedList"/>
    <dgm:cxn modelId="{002D6BB2-A7C1-4D46-856C-FBA63D257F10}" type="presParOf" srcId="{95B0B464-F75E-4C8B-A0C9-F15129306647}" destId="{045FE34F-EC21-4315-9469-E80542391455}" srcOrd="0" destOrd="0" presId="urn:microsoft.com/office/officeart/2008/layout/VerticalCurvedList"/>
    <dgm:cxn modelId="{D448BB7D-2500-42E7-85A4-136D7E09F836}" type="presParOf" srcId="{045FE34F-EC21-4315-9469-E80542391455}" destId="{D1570F63-E074-41DE-A56C-67421EB24A25}" srcOrd="0" destOrd="0" presId="urn:microsoft.com/office/officeart/2008/layout/VerticalCurvedList"/>
    <dgm:cxn modelId="{924F61C3-46D2-4BDF-B763-911A7A5EE52E}" type="presParOf" srcId="{045FE34F-EC21-4315-9469-E80542391455}" destId="{FA946F4E-8EBE-47FC-8506-31EDA702A028}" srcOrd="1" destOrd="0" presId="urn:microsoft.com/office/officeart/2008/layout/VerticalCurvedList"/>
    <dgm:cxn modelId="{8C777734-A8A9-497B-B838-E49DA2B2FF5C}" type="presParOf" srcId="{045FE34F-EC21-4315-9469-E80542391455}" destId="{4D549EB5-7EC3-4CC6-AAB9-3C20855DD9B9}" srcOrd="2" destOrd="0" presId="urn:microsoft.com/office/officeart/2008/layout/VerticalCurvedList"/>
    <dgm:cxn modelId="{73C8BE3B-35C3-4876-B520-F6ED0DFFE0DC}" type="presParOf" srcId="{045FE34F-EC21-4315-9469-E80542391455}" destId="{A2A3A238-9C40-44E9-82BA-16D4C6CF53BF}" srcOrd="3" destOrd="0" presId="urn:microsoft.com/office/officeart/2008/layout/VerticalCurvedList"/>
    <dgm:cxn modelId="{EC1A1A58-F8AF-4F4B-89A4-3EE6672068FE}" type="presParOf" srcId="{95B0B464-F75E-4C8B-A0C9-F15129306647}" destId="{3912A1FC-17FA-4C68-B2D8-A571970D2EA0}" srcOrd="1" destOrd="0" presId="urn:microsoft.com/office/officeart/2008/layout/VerticalCurvedList"/>
    <dgm:cxn modelId="{26A3E498-433D-44DF-B52D-C009EA7C5628}" type="presParOf" srcId="{95B0B464-F75E-4C8B-A0C9-F15129306647}" destId="{7612A457-082F-45EC-8F56-232A9325E09D}" srcOrd="2" destOrd="0" presId="urn:microsoft.com/office/officeart/2008/layout/VerticalCurvedList"/>
    <dgm:cxn modelId="{7D34FC23-22F0-4D24-961E-B2E074A88D15}" type="presParOf" srcId="{7612A457-082F-45EC-8F56-232A9325E09D}" destId="{31562762-4982-4E9E-80FF-D8AE3D686A3D}" srcOrd="0" destOrd="0" presId="urn:microsoft.com/office/officeart/2008/layout/VerticalCurvedList"/>
    <dgm:cxn modelId="{C339C3F1-F579-4040-9382-C8E375FA6178}" type="presParOf" srcId="{95B0B464-F75E-4C8B-A0C9-F15129306647}" destId="{9A231AA7-5353-4143-8A11-4F4D181DBADA}" srcOrd="3" destOrd="0" presId="urn:microsoft.com/office/officeart/2008/layout/VerticalCurvedList"/>
    <dgm:cxn modelId="{E3F6E8B4-3A44-493C-AD3F-AEB310D5EB35}" type="presParOf" srcId="{95B0B464-F75E-4C8B-A0C9-F15129306647}" destId="{9F7B6323-4F00-40DA-9914-89016458E8EC}" srcOrd="4" destOrd="0" presId="urn:microsoft.com/office/officeart/2008/layout/VerticalCurvedList"/>
    <dgm:cxn modelId="{8D9E68A6-4F01-4C30-A69E-BB535F2E3EA0}" type="presParOf" srcId="{9F7B6323-4F00-40DA-9914-89016458E8EC}" destId="{348A5CE8-E02D-4546-999D-5355333D79D8}" srcOrd="0" destOrd="0" presId="urn:microsoft.com/office/officeart/2008/layout/VerticalCurvedList"/>
    <dgm:cxn modelId="{3098F733-A3E7-4298-8E64-588BC9BFFC54}" type="presParOf" srcId="{95B0B464-F75E-4C8B-A0C9-F15129306647}" destId="{E155CF62-085B-4DF1-8BB4-28249E932EBC}" srcOrd="5" destOrd="0" presId="urn:microsoft.com/office/officeart/2008/layout/VerticalCurvedList"/>
    <dgm:cxn modelId="{EE944ED4-BA1E-45BA-A57C-F1F34B94315B}" type="presParOf" srcId="{95B0B464-F75E-4C8B-A0C9-F15129306647}" destId="{51CF0246-7C02-42F9-BC27-EBEB95F2BD0D}" srcOrd="6" destOrd="0" presId="urn:microsoft.com/office/officeart/2008/layout/VerticalCurvedList"/>
    <dgm:cxn modelId="{5264245F-3ED5-4AAB-9CF1-02BF21974AEA}" type="presParOf" srcId="{51CF0246-7C02-42F9-BC27-EBEB95F2BD0D}" destId="{528ED276-5FA2-44E8-B4BC-D7CC3D9AEC1D}" srcOrd="0" destOrd="0" presId="urn:microsoft.com/office/officeart/2008/layout/VerticalCurvedList"/>
    <dgm:cxn modelId="{5DD889E8-1929-4C0D-94ED-7E5D52CFF1F8}" type="presParOf" srcId="{95B0B464-F75E-4C8B-A0C9-F15129306647}" destId="{40CDCFB3-C7D7-4D28-8A09-C8D6761C84F3}" srcOrd="7" destOrd="0" presId="urn:microsoft.com/office/officeart/2008/layout/VerticalCurvedList"/>
    <dgm:cxn modelId="{BF2D241E-CC58-450F-8F9D-F07C310F526F}" type="presParOf" srcId="{95B0B464-F75E-4C8B-A0C9-F15129306647}" destId="{79F228C1-01FF-46B9-9034-8B6F5AF81615}" srcOrd="8" destOrd="0" presId="urn:microsoft.com/office/officeart/2008/layout/VerticalCurvedList"/>
    <dgm:cxn modelId="{362E244E-41E6-4533-B03F-9C0FCF154EFA}" type="presParOf" srcId="{79F228C1-01FF-46B9-9034-8B6F5AF81615}" destId="{2A990390-FEBC-4A82-BE64-65BE4C496F2A}" srcOrd="0" destOrd="0" presId="urn:microsoft.com/office/officeart/2008/layout/VerticalCurvedList"/>
    <dgm:cxn modelId="{3D1476D5-8175-4A99-8C6F-0BCDDFEF8050}" type="presParOf" srcId="{95B0B464-F75E-4C8B-A0C9-F15129306647}" destId="{E73E40FE-1E11-4DE8-87FD-7FC1C0BFA55A}" srcOrd="9" destOrd="0" presId="urn:microsoft.com/office/officeart/2008/layout/VerticalCurvedList"/>
    <dgm:cxn modelId="{B176E744-3169-4715-8AD6-EBE52479B3F9}" type="presParOf" srcId="{95B0B464-F75E-4C8B-A0C9-F15129306647}" destId="{290706E1-53BE-414A-A8AD-85708D63B309}" srcOrd="10" destOrd="0" presId="urn:microsoft.com/office/officeart/2008/layout/VerticalCurvedList"/>
    <dgm:cxn modelId="{94855DFA-D72D-406B-A867-F902A4C256EF}" type="presParOf" srcId="{290706E1-53BE-414A-A8AD-85708D63B309}" destId="{39BB96E5-7BA5-4D13-BE08-4F073601B8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72A1A2-D3AA-46C9-9EA7-2C3DFA72FD8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2C56D02-3275-436A-AB78-593866A25BD7}">
      <dgm:prSet/>
      <dgm:spPr/>
      <dgm:t>
        <a:bodyPr/>
        <a:lstStyle/>
        <a:p>
          <a:pPr algn="just"/>
          <a:r>
            <a:rPr lang="ru-RU" b="1" i="1" dirty="0" smtClean="0">
              <a:latin typeface="+mj-lt"/>
            </a:rPr>
            <a:t>Становление воспитательной системы:                                                                                                                                                                                                 -</a:t>
          </a:r>
          <a:r>
            <a:rPr lang="ru-RU" dirty="0" smtClean="0">
              <a:latin typeface="+mj-lt"/>
            </a:rPr>
            <a:t>разработка теоретической концепции                                         -моделирование структуры  системы,                                    -установление связи между компонентами,                                            -формирование коллектива на основе нового педагогического мышления.                                                                                        </a:t>
          </a:r>
          <a:endParaRPr lang="ru-RU" b="1" dirty="0">
            <a:latin typeface="+mj-lt"/>
          </a:endParaRPr>
        </a:p>
      </dgm:t>
    </dgm:pt>
    <dgm:pt modelId="{F64FD515-CDFD-4539-B68B-FA7070D0B2C5}" type="par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8F96D1E-0E19-45ED-A3A1-CB8A44CAEA0E}" type="sib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96E988C-42AE-4728-8950-55C1B0CB7079}" type="pres">
      <dgm:prSet presAssocID="{9572A1A2-D3AA-46C9-9EA7-2C3DFA72FD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5B0B464-F75E-4C8B-A0C9-F15129306647}" type="pres">
      <dgm:prSet presAssocID="{9572A1A2-D3AA-46C9-9EA7-2C3DFA72FD8F}" presName="Name1" presStyleCnt="0"/>
      <dgm:spPr/>
      <dgm:t>
        <a:bodyPr/>
        <a:lstStyle/>
        <a:p>
          <a:endParaRPr lang="ru-RU"/>
        </a:p>
      </dgm:t>
    </dgm:pt>
    <dgm:pt modelId="{045FE34F-EC21-4315-9469-E80542391455}" type="pres">
      <dgm:prSet presAssocID="{9572A1A2-D3AA-46C9-9EA7-2C3DFA72FD8F}" presName="cycle" presStyleCnt="0"/>
      <dgm:spPr/>
      <dgm:t>
        <a:bodyPr/>
        <a:lstStyle/>
        <a:p>
          <a:endParaRPr lang="ru-RU"/>
        </a:p>
      </dgm:t>
    </dgm:pt>
    <dgm:pt modelId="{D1570F63-E074-41DE-A56C-67421EB24A25}" type="pres">
      <dgm:prSet presAssocID="{9572A1A2-D3AA-46C9-9EA7-2C3DFA72FD8F}" presName="srcNode" presStyleLbl="node1" presStyleIdx="0" presStyleCnt="1"/>
      <dgm:spPr/>
      <dgm:t>
        <a:bodyPr/>
        <a:lstStyle/>
        <a:p>
          <a:endParaRPr lang="ru-RU"/>
        </a:p>
      </dgm:t>
    </dgm:pt>
    <dgm:pt modelId="{FA946F4E-8EBE-47FC-8506-31EDA702A028}" type="pres">
      <dgm:prSet presAssocID="{9572A1A2-D3AA-46C9-9EA7-2C3DFA72FD8F}" presName="conn" presStyleLbl="parChTrans1D2" presStyleIdx="0" presStyleCnt="1"/>
      <dgm:spPr/>
      <dgm:t>
        <a:bodyPr/>
        <a:lstStyle/>
        <a:p>
          <a:endParaRPr lang="ru-RU"/>
        </a:p>
      </dgm:t>
    </dgm:pt>
    <dgm:pt modelId="{4D549EB5-7EC3-4CC6-AAB9-3C20855DD9B9}" type="pres">
      <dgm:prSet presAssocID="{9572A1A2-D3AA-46C9-9EA7-2C3DFA72FD8F}" presName="extraNode" presStyleLbl="node1" presStyleIdx="0" presStyleCnt="1"/>
      <dgm:spPr/>
      <dgm:t>
        <a:bodyPr/>
        <a:lstStyle/>
        <a:p>
          <a:endParaRPr lang="ru-RU"/>
        </a:p>
      </dgm:t>
    </dgm:pt>
    <dgm:pt modelId="{A2A3A238-9C40-44E9-82BA-16D4C6CF53BF}" type="pres">
      <dgm:prSet presAssocID="{9572A1A2-D3AA-46C9-9EA7-2C3DFA72FD8F}" presName="dstNode" presStyleLbl="node1" presStyleIdx="0" presStyleCnt="1"/>
      <dgm:spPr/>
      <dgm:t>
        <a:bodyPr/>
        <a:lstStyle/>
        <a:p>
          <a:endParaRPr lang="ru-RU"/>
        </a:p>
      </dgm:t>
    </dgm:pt>
    <dgm:pt modelId="{9D71CDF9-15CD-447A-A120-97962966EA02}" type="pres">
      <dgm:prSet presAssocID="{22C56D02-3275-436A-AB78-593866A25BD7}" presName="text_1" presStyleLbl="node1" presStyleIdx="0" presStyleCnt="1" custScaleX="113047" custScaleY="180613" custLinFactNeighborX="513" custLinFactNeighborY="64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EDF041-C0AD-4DB0-8F57-B3DCBF50DCDA}" type="pres">
      <dgm:prSet presAssocID="{22C56D02-3275-436A-AB78-593866A25BD7}" presName="accent_1" presStyleCnt="0"/>
      <dgm:spPr/>
      <dgm:t>
        <a:bodyPr/>
        <a:lstStyle/>
        <a:p>
          <a:endParaRPr lang="ru-RU"/>
        </a:p>
      </dgm:t>
    </dgm:pt>
    <dgm:pt modelId="{2A990390-FEBC-4A82-BE64-65BE4C496F2A}" type="pres">
      <dgm:prSet presAssocID="{22C56D02-3275-436A-AB78-593866A25BD7}" presName="accentRepeatNode" presStyleLbl="solidFgAcc1" presStyleIdx="0" presStyleCnt="1" custScaleX="57746"/>
      <dgm:spPr/>
      <dgm:t>
        <a:bodyPr/>
        <a:lstStyle/>
        <a:p>
          <a:endParaRPr lang="ru-RU"/>
        </a:p>
      </dgm:t>
    </dgm:pt>
  </dgm:ptLst>
  <dgm:cxnLst>
    <dgm:cxn modelId="{C8EE21D3-BEFA-4887-A64B-926D140792DF}" type="presOf" srcId="{9572A1A2-D3AA-46C9-9EA7-2C3DFA72FD8F}" destId="{796E988C-42AE-4728-8950-55C1B0CB7079}" srcOrd="0" destOrd="0" presId="urn:microsoft.com/office/officeart/2008/layout/VerticalCurvedList"/>
    <dgm:cxn modelId="{73CBC464-B02B-4978-8375-29DCE354B20C}" srcId="{9572A1A2-D3AA-46C9-9EA7-2C3DFA72FD8F}" destId="{22C56D02-3275-436A-AB78-593866A25BD7}" srcOrd="0" destOrd="0" parTransId="{F64FD515-CDFD-4539-B68B-FA7070D0B2C5}" sibTransId="{78F96D1E-0E19-45ED-A3A1-CB8A44CAEA0E}"/>
    <dgm:cxn modelId="{42BEB2FC-3BA2-466A-BF2F-A070DC3349DC}" type="presOf" srcId="{22C56D02-3275-436A-AB78-593866A25BD7}" destId="{9D71CDF9-15CD-447A-A120-97962966EA02}" srcOrd="0" destOrd="0" presId="urn:microsoft.com/office/officeart/2008/layout/VerticalCurvedList"/>
    <dgm:cxn modelId="{6D8D74C3-AED3-46D1-B94F-E732C899BD48}" type="presOf" srcId="{78F96D1E-0E19-45ED-A3A1-CB8A44CAEA0E}" destId="{FA946F4E-8EBE-47FC-8506-31EDA702A028}" srcOrd="0" destOrd="0" presId="urn:microsoft.com/office/officeart/2008/layout/VerticalCurvedList"/>
    <dgm:cxn modelId="{C5DFA217-EE9C-42B6-8AB9-B8C886B7780C}" type="presParOf" srcId="{796E988C-42AE-4728-8950-55C1B0CB7079}" destId="{95B0B464-F75E-4C8B-A0C9-F15129306647}" srcOrd="0" destOrd="0" presId="urn:microsoft.com/office/officeart/2008/layout/VerticalCurvedList"/>
    <dgm:cxn modelId="{C6578B7E-59A1-4A98-A178-A956A2FC905E}" type="presParOf" srcId="{95B0B464-F75E-4C8B-A0C9-F15129306647}" destId="{045FE34F-EC21-4315-9469-E80542391455}" srcOrd="0" destOrd="0" presId="urn:microsoft.com/office/officeart/2008/layout/VerticalCurvedList"/>
    <dgm:cxn modelId="{41874C91-122D-42D4-8A30-57DB0A959903}" type="presParOf" srcId="{045FE34F-EC21-4315-9469-E80542391455}" destId="{D1570F63-E074-41DE-A56C-67421EB24A25}" srcOrd="0" destOrd="0" presId="urn:microsoft.com/office/officeart/2008/layout/VerticalCurvedList"/>
    <dgm:cxn modelId="{46C83E7A-8495-43A3-9484-B50711A3073A}" type="presParOf" srcId="{045FE34F-EC21-4315-9469-E80542391455}" destId="{FA946F4E-8EBE-47FC-8506-31EDA702A028}" srcOrd="1" destOrd="0" presId="urn:microsoft.com/office/officeart/2008/layout/VerticalCurvedList"/>
    <dgm:cxn modelId="{34BE22F1-113D-4823-BE88-C3E3F41D3773}" type="presParOf" srcId="{045FE34F-EC21-4315-9469-E80542391455}" destId="{4D549EB5-7EC3-4CC6-AAB9-3C20855DD9B9}" srcOrd="2" destOrd="0" presId="urn:microsoft.com/office/officeart/2008/layout/VerticalCurvedList"/>
    <dgm:cxn modelId="{7D86C9DD-0975-470D-BA8A-83ECE4799FEE}" type="presParOf" srcId="{045FE34F-EC21-4315-9469-E80542391455}" destId="{A2A3A238-9C40-44E9-82BA-16D4C6CF53BF}" srcOrd="3" destOrd="0" presId="urn:microsoft.com/office/officeart/2008/layout/VerticalCurvedList"/>
    <dgm:cxn modelId="{FD34F422-7D52-4A4A-B953-4ABB3E000683}" type="presParOf" srcId="{95B0B464-F75E-4C8B-A0C9-F15129306647}" destId="{9D71CDF9-15CD-447A-A120-97962966EA02}" srcOrd="1" destOrd="0" presId="urn:microsoft.com/office/officeart/2008/layout/VerticalCurvedList"/>
    <dgm:cxn modelId="{E069D6D1-BE58-4048-9ECB-523E5B37AA10}" type="presParOf" srcId="{95B0B464-F75E-4C8B-A0C9-F15129306647}" destId="{F5EDF041-C0AD-4DB0-8F57-B3DCBF50DCDA}" srcOrd="2" destOrd="0" presId="urn:microsoft.com/office/officeart/2008/layout/VerticalCurvedList"/>
    <dgm:cxn modelId="{90484ABE-2076-422E-B818-6FF15A778E7C}" type="presParOf" srcId="{F5EDF041-C0AD-4DB0-8F57-B3DCBF50DCDA}" destId="{2A990390-FEBC-4A82-BE64-65BE4C496F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72A1A2-D3AA-46C9-9EA7-2C3DFA72FD8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2C56D02-3275-436A-AB78-593866A25BD7}">
      <dgm:prSet/>
      <dgm:spPr/>
      <dgm:t>
        <a:bodyPr/>
        <a:lstStyle/>
        <a:p>
          <a:pPr algn="just"/>
          <a:r>
            <a:rPr lang="ru-RU" b="1" i="1" dirty="0" smtClean="0">
              <a:latin typeface="+mj-lt"/>
            </a:rPr>
            <a:t>Отработка системы: </a:t>
          </a:r>
          <a:r>
            <a:rPr lang="ru-RU" dirty="0" smtClean="0">
              <a:latin typeface="+mj-lt"/>
            </a:rPr>
            <a:t> развитие коллектива, органов </a:t>
          </a:r>
          <a:r>
            <a:rPr lang="ru-RU" dirty="0" err="1" smtClean="0">
              <a:latin typeface="+mj-lt"/>
            </a:rPr>
            <a:t>соуправления</a:t>
          </a:r>
          <a:r>
            <a:rPr lang="ru-RU" dirty="0" smtClean="0">
              <a:latin typeface="+mj-lt"/>
            </a:rPr>
            <a:t> и самоуправления, утверждаются системообразующие виды деятельности, укрепляются традиции, отрабатываются более эффективные формы и методы воспитания, педагогические технологии. </a:t>
          </a:r>
          <a:r>
            <a:rPr lang="ru-RU" b="1" dirty="0" smtClean="0">
              <a:latin typeface="+mj-lt"/>
            </a:rPr>
            <a:t>Главными методами развития </a:t>
          </a:r>
          <a:r>
            <a:rPr lang="ru-RU" dirty="0" smtClean="0">
              <a:latin typeface="+mj-lt"/>
            </a:rPr>
            <a:t>системы становятся методы </a:t>
          </a:r>
          <a:r>
            <a:rPr lang="ru-RU" b="1" dirty="0" smtClean="0">
              <a:latin typeface="+mj-lt"/>
            </a:rPr>
            <a:t>организации разносторонней деятельности, стимулирования и мотивации деятельности и поведения</a:t>
          </a:r>
          <a:endParaRPr lang="ru-RU" b="1" dirty="0">
            <a:latin typeface="+mj-lt"/>
          </a:endParaRPr>
        </a:p>
      </dgm:t>
    </dgm:pt>
    <dgm:pt modelId="{F64FD515-CDFD-4539-B68B-FA7070D0B2C5}" type="par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8F96D1E-0E19-45ED-A3A1-CB8A44CAEA0E}" type="sibTrans" cxnId="{73CBC464-B02B-4978-8375-29DCE354B20C}">
      <dgm:prSet/>
      <dgm:spPr/>
      <dgm:t>
        <a:bodyPr/>
        <a:lstStyle/>
        <a:p>
          <a:pPr algn="just"/>
          <a:endParaRPr lang="ru-RU">
            <a:latin typeface="+mj-lt"/>
          </a:endParaRPr>
        </a:p>
      </dgm:t>
    </dgm:pt>
    <dgm:pt modelId="{796E988C-42AE-4728-8950-55C1B0CB7079}" type="pres">
      <dgm:prSet presAssocID="{9572A1A2-D3AA-46C9-9EA7-2C3DFA72FD8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5B0B464-F75E-4C8B-A0C9-F15129306647}" type="pres">
      <dgm:prSet presAssocID="{9572A1A2-D3AA-46C9-9EA7-2C3DFA72FD8F}" presName="Name1" presStyleCnt="0"/>
      <dgm:spPr/>
      <dgm:t>
        <a:bodyPr/>
        <a:lstStyle/>
        <a:p>
          <a:endParaRPr lang="ru-RU"/>
        </a:p>
      </dgm:t>
    </dgm:pt>
    <dgm:pt modelId="{045FE34F-EC21-4315-9469-E80542391455}" type="pres">
      <dgm:prSet presAssocID="{9572A1A2-D3AA-46C9-9EA7-2C3DFA72FD8F}" presName="cycle" presStyleCnt="0"/>
      <dgm:spPr/>
      <dgm:t>
        <a:bodyPr/>
        <a:lstStyle/>
        <a:p>
          <a:endParaRPr lang="ru-RU"/>
        </a:p>
      </dgm:t>
    </dgm:pt>
    <dgm:pt modelId="{D1570F63-E074-41DE-A56C-67421EB24A25}" type="pres">
      <dgm:prSet presAssocID="{9572A1A2-D3AA-46C9-9EA7-2C3DFA72FD8F}" presName="srcNode" presStyleLbl="node1" presStyleIdx="0" presStyleCnt="1"/>
      <dgm:spPr/>
      <dgm:t>
        <a:bodyPr/>
        <a:lstStyle/>
        <a:p>
          <a:endParaRPr lang="ru-RU"/>
        </a:p>
      </dgm:t>
    </dgm:pt>
    <dgm:pt modelId="{FA946F4E-8EBE-47FC-8506-31EDA702A028}" type="pres">
      <dgm:prSet presAssocID="{9572A1A2-D3AA-46C9-9EA7-2C3DFA72FD8F}" presName="conn" presStyleLbl="parChTrans1D2" presStyleIdx="0" presStyleCnt="1"/>
      <dgm:spPr/>
      <dgm:t>
        <a:bodyPr/>
        <a:lstStyle/>
        <a:p>
          <a:endParaRPr lang="ru-RU"/>
        </a:p>
      </dgm:t>
    </dgm:pt>
    <dgm:pt modelId="{4D549EB5-7EC3-4CC6-AAB9-3C20855DD9B9}" type="pres">
      <dgm:prSet presAssocID="{9572A1A2-D3AA-46C9-9EA7-2C3DFA72FD8F}" presName="extraNode" presStyleLbl="node1" presStyleIdx="0" presStyleCnt="1"/>
      <dgm:spPr/>
      <dgm:t>
        <a:bodyPr/>
        <a:lstStyle/>
        <a:p>
          <a:endParaRPr lang="ru-RU"/>
        </a:p>
      </dgm:t>
    </dgm:pt>
    <dgm:pt modelId="{A2A3A238-9C40-44E9-82BA-16D4C6CF53BF}" type="pres">
      <dgm:prSet presAssocID="{9572A1A2-D3AA-46C9-9EA7-2C3DFA72FD8F}" presName="dstNode" presStyleLbl="node1" presStyleIdx="0" presStyleCnt="1"/>
      <dgm:spPr/>
      <dgm:t>
        <a:bodyPr/>
        <a:lstStyle/>
        <a:p>
          <a:endParaRPr lang="ru-RU"/>
        </a:p>
      </dgm:t>
    </dgm:pt>
    <dgm:pt modelId="{9D71CDF9-15CD-447A-A120-97962966EA02}" type="pres">
      <dgm:prSet presAssocID="{22C56D02-3275-436A-AB78-593866A25BD7}" presName="text_1" presStyleLbl="node1" presStyleIdx="0" presStyleCnt="1" custScaleX="111628" custScaleY="1741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EDF041-C0AD-4DB0-8F57-B3DCBF50DCDA}" type="pres">
      <dgm:prSet presAssocID="{22C56D02-3275-436A-AB78-593866A25BD7}" presName="accent_1" presStyleCnt="0"/>
      <dgm:spPr/>
      <dgm:t>
        <a:bodyPr/>
        <a:lstStyle/>
        <a:p>
          <a:endParaRPr lang="ru-RU"/>
        </a:p>
      </dgm:t>
    </dgm:pt>
    <dgm:pt modelId="{2A990390-FEBC-4A82-BE64-65BE4C496F2A}" type="pres">
      <dgm:prSet presAssocID="{22C56D02-3275-436A-AB78-593866A25BD7}" presName="accentRepeatNode" presStyleLbl="solidFgAcc1" presStyleIdx="0" presStyleCnt="1" custScaleX="60908" custLinFactNeighborX="-2686" custLinFactNeighborY="509"/>
      <dgm:spPr/>
      <dgm:t>
        <a:bodyPr/>
        <a:lstStyle/>
        <a:p>
          <a:endParaRPr lang="ru-RU"/>
        </a:p>
      </dgm:t>
    </dgm:pt>
  </dgm:ptLst>
  <dgm:cxnLst>
    <dgm:cxn modelId="{970C6217-7C0A-4159-92FB-3DA1DCA73FD5}" type="presOf" srcId="{22C56D02-3275-436A-AB78-593866A25BD7}" destId="{9D71CDF9-15CD-447A-A120-97962966EA02}" srcOrd="0" destOrd="0" presId="urn:microsoft.com/office/officeart/2008/layout/VerticalCurvedList"/>
    <dgm:cxn modelId="{86CB2CA2-9E7D-4F25-87BC-92D9069A037F}" type="presOf" srcId="{9572A1A2-D3AA-46C9-9EA7-2C3DFA72FD8F}" destId="{796E988C-42AE-4728-8950-55C1B0CB7079}" srcOrd="0" destOrd="0" presId="urn:microsoft.com/office/officeart/2008/layout/VerticalCurvedList"/>
    <dgm:cxn modelId="{09A9CED3-2CC8-4058-AAAE-216CD30E6352}" type="presOf" srcId="{78F96D1E-0E19-45ED-A3A1-CB8A44CAEA0E}" destId="{FA946F4E-8EBE-47FC-8506-31EDA702A028}" srcOrd="0" destOrd="0" presId="urn:microsoft.com/office/officeart/2008/layout/VerticalCurvedList"/>
    <dgm:cxn modelId="{73CBC464-B02B-4978-8375-29DCE354B20C}" srcId="{9572A1A2-D3AA-46C9-9EA7-2C3DFA72FD8F}" destId="{22C56D02-3275-436A-AB78-593866A25BD7}" srcOrd="0" destOrd="0" parTransId="{F64FD515-CDFD-4539-B68B-FA7070D0B2C5}" sibTransId="{78F96D1E-0E19-45ED-A3A1-CB8A44CAEA0E}"/>
    <dgm:cxn modelId="{3720975D-9B06-4C72-8A04-2A887802236B}" type="presParOf" srcId="{796E988C-42AE-4728-8950-55C1B0CB7079}" destId="{95B0B464-F75E-4C8B-A0C9-F15129306647}" srcOrd="0" destOrd="0" presId="urn:microsoft.com/office/officeart/2008/layout/VerticalCurvedList"/>
    <dgm:cxn modelId="{1A899971-C7E9-49A6-AAED-F06D064F9F15}" type="presParOf" srcId="{95B0B464-F75E-4C8B-A0C9-F15129306647}" destId="{045FE34F-EC21-4315-9469-E80542391455}" srcOrd="0" destOrd="0" presId="urn:microsoft.com/office/officeart/2008/layout/VerticalCurvedList"/>
    <dgm:cxn modelId="{5033D0B7-CAA4-47B4-B3AC-9BC39F2BB2F3}" type="presParOf" srcId="{045FE34F-EC21-4315-9469-E80542391455}" destId="{D1570F63-E074-41DE-A56C-67421EB24A25}" srcOrd="0" destOrd="0" presId="urn:microsoft.com/office/officeart/2008/layout/VerticalCurvedList"/>
    <dgm:cxn modelId="{5D671BCE-16CB-4212-8CDE-A7CD6DD72E37}" type="presParOf" srcId="{045FE34F-EC21-4315-9469-E80542391455}" destId="{FA946F4E-8EBE-47FC-8506-31EDA702A028}" srcOrd="1" destOrd="0" presId="urn:microsoft.com/office/officeart/2008/layout/VerticalCurvedList"/>
    <dgm:cxn modelId="{5CAE64FB-F0F8-4CB0-B728-A7D030689B5B}" type="presParOf" srcId="{045FE34F-EC21-4315-9469-E80542391455}" destId="{4D549EB5-7EC3-4CC6-AAB9-3C20855DD9B9}" srcOrd="2" destOrd="0" presId="urn:microsoft.com/office/officeart/2008/layout/VerticalCurvedList"/>
    <dgm:cxn modelId="{1DC13853-DC06-45A6-A548-3006F610887D}" type="presParOf" srcId="{045FE34F-EC21-4315-9469-E80542391455}" destId="{A2A3A238-9C40-44E9-82BA-16D4C6CF53BF}" srcOrd="3" destOrd="0" presId="urn:microsoft.com/office/officeart/2008/layout/VerticalCurvedList"/>
    <dgm:cxn modelId="{C7D9AE87-CAD0-4885-99AA-058BD0773922}" type="presParOf" srcId="{95B0B464-F75E-4C8B-A0C9-F15129306647}" destId="{9D71CDF9-15CD-447A-A120-97962966EA02}" srcOrd="1" destOrd="0" presId="urn:microsoft.com/office/officeart/2008/layout/VerticalCurvedList"/>
    <dgm:cxn modelId="{55D5678A-80E0-48E5-A7E9-EBFD156B1356}" type="presParOf" srcId="{95B0B464-F75E-4C8B-A0C9-F15129306647}" destId="{F5EDF041-C0AD-4DB0-8F57-B3DCBF50DCDA}" srcOrd="2" destOrd="0" presId="urn:microsoft.com/office/officeart/2008/layout/VerticalCurvedList"/>
    <dgm:cxn modelId="{5CBCC080-8D3A-44D2-864C-49DE42C11714}" type="presParOf" srcId="{F5EDF041-C0AD-4DB0-8F57-B3DCBF50DCDA}" destId="{2A990390-FEBC-4A82-BE64-65BE4C496F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3CF72-1845-48B8-8D4F-53C880CCD0FC}">
      <dsp:nvSpPr>
        <dsp:cNvPr id="0" name=""/>
        <dsp:cNvSpPr/>
      </dsp:nvSpPr>
      <dsp:spPr>
        <a:xfrm>
          <a:off x="-5561058" y="-851375"/>
          <a:ext cx="6621212" cy="6621212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18C00-BE8B-4CE0-852C-FC26B7792ECC}">
      <dsp:nvSpPr>
        <dsp:cNvPr id="0" name=""/>
        <dsp:cNvSpPr/>
      </dsp:nvSpPr>
      <dsp:spPr>
        <a:xfrm>
          <a:off x="395129" y="152740"/>
          <a:ext cx="11391684" cy="7303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016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latin typeface="+mj-lt"/>
            </a:rPr>
            <a:t>Развивающая функция </a:t>
          </a:r>
          <a:r>
            <a:rPr lang="ru-RU" sz="1800" kern="1200" dirty="0" smtClean="0">
              <a:latin typeface="+mj-lt"/>
            </a:rPr>
            <a:t>направлена на стимулирование положительных изменений в личности обучающегося и педагога, обеспечивает динамику системы,  обновление и совершенствование. </a:t>
          </a:r>
          <a:endParaRPr lang="ru-RU" sz="1800" kern="1200" dirty="0">
            <a:latin typeface="+mj-lt"/>
          </a:endParaRPr>
        </a:p>
      </dsp:txBody>
      <dsp:txXfrm>
        <a:off x="395129" y="152740"/>
        <a:ext cx="11391684" cy="730347"/>
      </dsp:txXfrm>
    </dsp:sp>
    <dsp:sp modelId="{A6BEC298-3673-4962-9A32-745E121AAE61}">
      <dsp:nvSpPr>
        <dsp:cNvPr id="0" name=""/>
        <dsp:cNvSpPr/>
      </dsp:nvSpPr>
      <dsp:spPr>
        <a:xfrm>
          <a:off x="71494" y="194279"/>
          <a:ext cx="647269" cy="64726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28ECC59-8222-448F-81E6-2FDF2F27427F}">
      <dsp:nvSpPr>
        <dsp:cNvPr id="0" name=""/>
        <dsp:cNvSpPr/>
      </dsp:nvSpPr>
      <dsp:spPr>
        <a:xfrm>
          <a:off x="821067" y="1035631"/>
          <a:ext cx="10965745" cy="517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016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smtClean="0">
              <a:latin typeface="+mj-lt"/>
            </a:rPr>
            <a:t>Интегрирующая функция </a:t>
          </a:r>
          <a:r>
            <a:rPr lang="ru-RU" sz="1800" kern="1200" smtClean="0">
              <a:latin typeface="+mj-lt"/>
            </a:rPr>
            <a:t>содействует соединению в одно целое ранее разрозненных воспитательных воздействий.</a:t>
          </a:r>
          <a:r>
            <a:rPr lang="ru-RU" sz="1800" i="1" kern="1200" smtClean="0">
              <a:latin typeface="+mj-lt"/>
            </a:rPr>
            <a:t> </a:t>
          </a:r>
          <a:endParaRPr lang="ru-RU" sz="1800" kern="1200" dirty="0">
            <a:latin typeface="+mj-lt"/>
          </a:endParaRPr>
        </a:p>
      </dsp:txBody>
      <dsp:txXfrm>
        <a:off x="821067" y="1035631"/>
        <a:ext cx="10965745" cy="517815"/>
      </dsp:txXfrm>
    </dsp:sp>
    <dsp:sp modelId="{EF992039-A6DD-4B3F-BE80-5E883AFC18A8}">
      <dsp:nvSpPr>
        <dsp:cNvPr id="0" name=""/>
        <dsp:cNvSpPr/>
      </dsp:nvSpPr>
      <dsp:spPr>
        <a:xfrm>
          <a:off x="497433" y="970904"/>
          <a:ext cx="647269" cy="64726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A9EF7DD-7D44-414A-88F9-69BB30CA7AD9}">
      <dsp:nvSpPr>
        <dsp:cNvPr id="0" name=""/>
        <dsp:cNvSpPr/>
      </dsp:nvSpPr>
      <dsp:spPr>
        <a:xfrm>
          <a:off x="1015838" y="1812256"/>
          <a:ext cx="10770974" cy="517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016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smtClean="0">
              <a:latin typeface="+mj-lt"/>
            </a:rPr>
            <a:t>Регулирующая функция </a:t>
          </a:r>
          <a:r>
            <a:rPr lang="ru-RU" sz="1800" kern="1200" smtClean="0">
              <a:latin typeface="+mj-lt"/>
            </a:rPr>
            <a:t>связана с упорядочением педагогических процессов и  управление ими. </a:t>
          </a:r>
          <a:endParaRPr lang="ru-RU" sz="1800" kern="1200" dirty="0">
            <a:latin typeface="+mj-lt"/>
          </a:endParaRPr>
        </a:p>
      </dsp:txBody>
      <dsp:txXfrm>
        <a:off x="1015838" y="1812256"/>
        <a:ext cx="10770974" cy="517815"/>
      </dsp:txXfrm>
    </dsp:sp>
    <dsp:sp modelId="{B6A1AE95-C518-4D7E-BAC3-E66CC2D8BD52}">
      <dsp:nvSpPr>
        <dsp:cNvPr id="0" name=""/>
        <dsp:cNvSpPr/>
      </dsp:nvSpPr>
      <dsp:spPr>
        <a:xfrm>
          <a:off x="692204" y="1747529"/>
          <a:ext cx="647269" cy="64726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A17363-8009-4F63-A79C-8567BCD2CEBA}">
      <dsp:nvSpPr>
        <dsp:cNvPr id="0" name=""/>
        <dsp:cNvSpPr/>
      </dsp:nvSpPr>
      <dsp:spPr>
        <a:xfrm>
          <a:off x="1015838" y="2497593"/>
          <a:ext cx="10770974" cy="6994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016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latin typeface="+mj-lt"/>
            </a:rPr>
            <a:t>Защитная функция </a:t>
          </a:r>
          <a:r>
            <a:rPr lang="ru-RU" sz="1800" kern="1200" dirty="0" smtClean="0">
              <a:latin typeface="+mj-lt"/>
            </a:rPr>
            <a:t>направлена на повышение уровня социальной защищенности обучающихся и педагогов, нейтрализацию влияния негативных факторов окружающей среды на личность  обучающегося. </a:t>
          </a:r>
          <a:endParaRPr lang="ru-RU" sz="1800" kern="1200" dirty="0">
            <a:latin typeface="+mj-lt"/>
          </a:endParaRPr>
        </a:p>
      </dsp:txBody>
      <dsp:txXfrm>
        <a:off x="1015838" y="2497593"/>
        <a:ext cx="10770974" cy="699408"/>
      </dsp:txXfrm>
    </dsp:sp>
    <dsp:sp modelId="{A90E709F-636A-472D-8B5C-8FF21B429856}">
      <dsp:nvSpPr>
        <dsp:cNvPr id="0" name=""/>
        <dsp:cNvSpPr/>
      </dsp:nvSpPr>
      <dsp:spPr>
        <a:xfrm>
          <a:off x="692204" y="2523662"/>
          <a:ext cx="647269" cy="64726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1F0D2D-5386-4252-829F-301410B42904}">
      <dsp:nvSpPr>
        <dsp:cNvPr id="0" name=""/>
        <dsp:cNvSpPr/>
      </dsp:nvSpPr>
      <dsp:spPr>
        <a:xfrm>
          <a:off x="821067" y="3297605"/>
          <a:ext cx="10965745" cy="6526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016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smtClean="0">
              <a:latin typeface="+mj-lt"/>
            </a:rPr>
            <a:t>Компенсирующая функция </a:t>
          </a:r>
          <a:r>
            <a:rPr lang="ru-RU" sz="1800" kern="1200" smtClean="0">
              <a:latin typeface="+mj-lt"/>
            </a:rPr>
            <a:t>предполагает создание условий для компенсации недостаточного участия семьи в обеспечении жизнедеятельности детей-сирот. </a:t>
          </a:r>
          <a:endParaRPr lang="ru-RU" sz="1800" kern="1200" dirty="0">
            <a:latin typeface="+mj-lt"/>
          </a:endParaRPr>
        </a:p>
      </dsp:txBody>
      <dsp:txXfrm>
        <a:off x="821067" y="3297605"/>
        <a:ext cx="10965745" cy="652634"/>
      </dsp:txXfrm>
    </dsp:sp>
    <dsp:sp modelId="{49E95CB9-D86B-4217-B14C-5B150D312AF1}">
      <dsp:nvSpPr>
        <dsp:cNvPr id="0" name=""/>
        <dsp:cNvSpPr/>
      </dsp:nvSpPr>
      <dsp:spPr>
        <a:xfrm>
          <a:off x="497433" y="3300288"/>
          <a:ext cx="647269" cy="64726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FB60C3F-CF12-4446-BF51-6B9930868023}">
      <dsp:nvSpPr>
        <dsp:cNvPr id="0" name=""/>
        <dsp:cNvSpPr/>
      </dsp:nvSpPr>
      <dsp:spPr>
        <a:xfrm>
          <a:off x="395129" y="4061484"/>
          <a:ext cx="11391684" cy="67812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1016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>
              <a:latin typeface="+mj-lt"/>
            </a:rPr>
            <a:t>Корректирующая функция </a:t>
          </a:r>
          <a:r>
            <a:rPr lang="ru-RU" sz="1800" kern="1200" dirty="0" smtClean="0">
              <a:latin typeface="+mj-lt"/>
            </a:rPr>
            <a:t>заключается в педагогической  коррекции поведения и общения  обучающегося</a:t>
          </a:r>
          <a:endParaRPr lang="ru-RU" sz="1800" kern="1200" dirty="0">
            <a:latin typeface="+mj-lt"/>
          </a:endParaRPr>
        </a:p>
      </dsp:txBody>
      <dsp:txXfrm>
        <a:off x="395129" y="4061484"/>
        <a:ext cx="11391684" cy="678126"/>
      </dsp:txXfrm>
    </dsp:sp>
    <dsp:sp modelId="{6AE54011-E985-4E9A-88AA-11F203A1D4E5}">
      <dsp:nvSpPr>
        <dsp:cNvPr id="0" name=""/>
        <dsp:cNvSpPr/>
      </dsp:nvSpPr>
      <dsp:spPr>
        <a:xfrm>
          <a:off x="71494" y="4076913"/>
          <a:ext cx="647269" cy="647269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6F4E-8EBE-47FC-8506-31EDA702A028}">
      <dsp:nvSpPr>
        <dsp:cNvPr id="0" name=""/>
        <dsp:cNvSpPr/>
      </dsp:nvSpPr>
      <dsp:spPr>
        <a:xfrm>
          <a:off x="-5764803" y="-867397"/>
          <a:ext cx="6746411" cy="6746411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1CDF9-15CD-447A-A120-97962966EA02}">
      <dsp:nvSpPr>
        <dsp:cNvPr id="0" name=""/>
        <dsp:cNvSpPr/>
      </dsp:nvSpPr>
      <dsp:spPr>
        <a:xfrm>
          <a:off x="348822" y="402401"/>
          <a:ext cx="11417107" cy="42068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8985" tIns="83820" rIns="83820" bIns="83820" numCol="1" spcCol="1270" anchor="ctr" anchorCtr="0">
          <a:noAutofit/>
        </a:bodyPr>
        <a:lstStyle/>
        <a:p>
          <a:pPr lvl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b="1" i="1" kern="1200" dirty="0" smtClean="0">
              <a:latin typeface="+mj-lt"/>
            </a:rPr>
            <a:t>Окончательное оформление системы</a:t>
          </a:r>
          <a:r>
            <a:rPr lang="ru-RU" sz="3300" b="1" kern="1200" dirty="0" smtClean="0">
              <a:latin typeface="+mj-lt"/>
            </a:rPr>
            <a:t>. </a:t>
          </a:r>
          <a:r>
            <a:rPr lang="ru-RU" sz="3300" kern="1200" dirty="0" smtClean="0">
              <a:latin typeface="+mj-lt"/>
            </a:rPr>
            <a:t>Усиливается внимание коллектива к каждой личности. Идет интенсивная интеграция учебно-познавательной и </a:t>
          </a:r>
          <a:r>
            <a:rPr lang="ru-RU" sz="3300" kern="1200" dirty="0" err="1" smtClean="0">
              <a:latin typeface="+mj-lt"/>
            </a:rPr>
            <a:t>внеучебной</a:t>
          </a:r>
          <a:r>
            <a:rPr lang="ru-RU" sz="3300" kern="1200" dirty="0" smtClean="0">
              <a:latin typeface="+mj-lt"/>
            </a:rPr>
            <a:t> воспитательной деятельности. Внимание сосредотачивается на методах самовоспитания и перевоспитания, самоуправления, саморазвития, самооценки, происходит накопление традиций и передачи их от поколения к поколению.                                                                                                                      </a:t>
          </a:r>
          <a:endParaRPr lang="ru-RU" sz="3300" b="1" kern="1200" dirty="0">
            <a:latin typeface="+mj-lt"/>
          </a:endParaRPr>
        </a:p>
      </dsp:txBody>
      <dsp:txXfrm>
        <a:off x="348822" y="402401"/>
        <a:ext cx="11417107" cy="4206812"/>
      </dsp:txXfrm>
    </dsp:sp>
    <dsp:sp modelId="{2A990390-FEBC-4A82-BE64-65BE4C496F2A}">
      <dsp:nvSpPr>
        <dsp:cNvPr id="0" name=""/>
        <dsp:cNvSpPr/>
      </dsp:nvSpPr>
      <dsp:spPr>
        <a:xfrm>
          <a:off x="0" y="1011265"/>
          <a:ext cx="1839316" cy="301982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6F4E-8EBE-47FC-8506-31EDA702A028}">
      <dsp:nvSpPr>
        <dsp:cNvPr id="0" name=""/>
        <dsp:cNvSpPr/>
      </dsp:nvSpPr>
      <dsp:spPr>
        <a:xfrm>
          <a:off x="-5533785" y="-839277"/>
          <a:ext cx="6526677" cy="6526677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C6EE7-C54D-4B68-939C-9DE5A6A618EA}">
      <dsp:nvSpPr>
        <dsp:cNvPr id="0" name=""/>
        <dsp:cNvSpPr/>
      </dsp:nvSpPr>
      <dsp:spPr>
        <a:xfrm>
          <a:off x="465317" y="183838"/>
          <a:ext cx="11413018" cy="44804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4099" tIns="78740" rIns="78740" bIns="78740" numCol="1" spcCol="1270" anchor="ctr" anchorCtr="0">
          <a:noAutofit/>
        </a:bodyPr>
        <a:lstStyle/>
        <a:p>
          <a:pPr lvl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i="1" kern="1200" dirty="0" smtClean="0">
              <a:latin typeface="+mj-lt"/>
            </a:rPr>
            <a:t>Обновление, перестройка системы - </a:t>
          </a:r>
          <a:r>
            <a:rPr lang="ru-RU" sz="3100" kern="1200" dirty="0" smtClean="0">
              <a:latin typeface="+mj-lt"/>
            </a:rPr>
            <a:t>этап может </a:t>
          </a:r>
          <a:r>
            <a:rPr lang="ru-RU" sz="3100" kern="1200" dirty="0" smtClean="0">
              <a:latin typeface="+mj-lt"/>
            </a:rPr>
            <a:t>быть связан с кризисом в развитии </a:t>
          </a:r>
          <a:r>
            <a:rPr lang="ru-RU" sz="3100" kern="1200" dirty="0" smtClean="0">
              <a:latin typeface="+mj-lt"/>
            </a:rPr>
            <a:t>системы. </a:t>
          </a:r>
        </a:p>
        <a:p>
          <a:pPr lvl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>
              <a:latin typeface="+mj-lt"/>
            </a:rPr>
            <a:t>Для </a:t>
          </a:r>
          <a:r>
            <a:rPr lang="ru-RU" sz="3100" kern="1200" dirty="0" smtClean="0">
              <a:latin typeface="+mj-lt"/>
            </a:rPr>
            <a:t>сохранения системы необходимы: усложнение целей и задач, смена ведущей деятельности, ее содержания и методов с учетом социальной </a:t>
          </a:r>
          <a:r>
            <a:rPr lang="ru-RU" sz="3100" kern="1200" dirty="0" smtClean="0">
              <a:latin typeface="+mj-lt"/>
            </a:rPr>
            <a:t>ситуации.</a:t>
          </a:r>
        </a:p>
        <a:p>
          <a:pPr lvl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latin typeface="+mj-lt"/>
            </a:rPr>
            <a:t>Обновление </a:t>
          </a:r>
          <a:r>
            <a:rPr lang="ru-RU" sz="3100" b="1" kern="1200" dirty="0" smtClean="0">
              <a:latin typeface="+mj-lt"/>
            </a:rPr>
            <a:t>воспитательной системы идет на основе инноваций, развития творчества, изменения организации управления в направлении развития демократизации и </a:t>
          </a:r>
          <a:r>
            <a:rPr lang="ru-RU" sz="3100" b="1" kern="1200" dirty="0" err="1" smtClean="0">
              <a:latin typeface="+mj-lt"/>
            </a:rPr>
            <a:t>гуманизации</a:t>
          </a:r>
          <a:endParaRPr lang="ru-RU" sz="3100" b="1" kern="1200" dirty="0">
            <a:latin typeface="+mj-lt"/>
          </a:endParaRPr>
        </a:p>
      </dsp:txBody>
      <dsp:txXfrm>
        <a:off x="465317" y="183838"/>
        <a:ext cx="11413018" cy="4480445"/>
      </dsp:txXfrm>
    </dsp:sp>
    <dsp:sp modelId="{D743C5BE-3B99-4C90-8FAF-A2E785919F3D}">
      <dsp:nvSpPr>
        <dsp:cNvPr id="0" name=""/>
        <dsp:cNvSpPr/>
      </dsp:nvSpPr>
      <dsp:spPr>
        <a:xfrm>
          <a:off x="61444" y="961026"/>
          <a:ext cx="1790198" cy="2926070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ECBF0-B3D0-406E-94C3-EF304419539F}">
      <dsp:nvSpPr>
        <dsp:cNvPr id="0" name=""/>
        <dsp:cNvSpPr/>
      </dsp:nvSpPr>
      <dsp:spPr>
        <a:xfrm>
          <a:off x="-5699571" y="-872433"/>
          <a:ext cx="6785756" cy="6785756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EEFAD-76E8-4C29-8DA1-BF3EF420D0E0}">
      <dsp:nvSpPr>
        <dsp:cNvPr id="0" name=""/>
        <dsp:cNvSpPr/>
      </dsp:nvSpPr>
      <dsp:spPr>
        <a:xfrm>
          <a:off x="474808" y="314954"/>
          <a:ext cx="9984030" cy="6303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0311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+mj-lt"/>
            </a:rPr>
            <a:t>   концептуальность, </a:t>
          </a:r>
          <a:endParaRPr lang="ru-RU" sz="3400" b="1" i="1" kern="1200" dirty="0">
            <a:latin typeface="+mj-lt"/>
          </a:endParaRPr>
        </a:p>
      </dsp:txBody>
      <dsp:txXfrm>
        <a:off x="474808" y="314954"/>
        <a:ext cx="9984030" cy="630312"/>
      </dsp:txXfrm>
    </dsp:sp>
    <dsp:sp modelId="{D612AF5B-C45F-42D7-899E-9696A285C326}">
      <dsp:nvSpPr>
        <dsp:cNvPr id="0" name=""/>
        <dsp:cNvSpPr/>
      </dsp:nvSpPr>
      <dsp:spPr>
        <a:xfrm>
          <a:off x="80863" y="236165"/>
          <a:ext cx="787891" cy="78789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1C91170-1783-488C-97FF-4AFD0CB8C760}">
      <dsp:nvSpPr>
        <dsp:cNvPr id="0" name=""/>
        <dsp:cNvSpPr/>
      </dsp:nvSpPr>
      <dsp:spPr>
        <a:xfrm>
          <a:off x="926472" y="1260121"/>
          <a:ext cx="9532366" cy="6303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0311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+mj-lt"/>
            </a:rPr>
            <a:t>    системность,</a:t>
          </a:r>
          <a:endParaRPr lang="ru-RU" sz="3400" b="1" i="1" kern="1200" dirty="0">
            <a:latin typeface="+mj-lt"/>
          </a:endParaRPr>
        </a:p>
      </dsp:txBody>
      <dsp:txXfrm>
        <a:off x="926472" y="1260121"/>
        <a:ext cx="9532366" cy="630312"/>
      </dsp:txXfrm>
    </dsp:sp>
    <dsp:sp modelId="{E6173C02-0844-4716-B7A3-C021342095B0}">
      <dsp:nvSpPr>
        <dsp:cNvPr id="0" name=""/>
        <dsp:cNvSpPr/>
      </dsp:nvSpPr>
      <dsp:spPr>
        <a:xfrm>
          <a:off x="532526" y="1181332"/>
          <a:ext cx="787891" cy="78789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8B5F81D-B9DB-434F-BF27-9E2BBBAC2F30}">
      <dsp:nvSpPr>
        <dsp:cNvPr id="0" name=""/>
        <dsp:cNvSpPr/>
      </dsp:nvSpPr>
      <dsp:spPr>
        <a:xfrm>
          <a:off x="1065097" y="2205288"/>
          <a:ext cx="9393742" cy="6303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0311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+mj-lt"/>
            </a:rPr>
            <a:t>     управляемость; </a:t>
          </a:r>
          <a:endParaRPr lang="ru-RU" sz="3400" b="1" i="1" kern="1200" dirty="0">
            <a:latin typeface="+mj-lt"/>
          </a:endParaRPr>
        </a:p>
      </dsp:txBody>
      <dsp:txXfrm>
        <a:off x="1065097" y="2205288"/>
        <a:ext cx="9393742" cy="630312"/>
      </dsp:txXfrm>
    </dsp:sp>
    <dsp:sp modelId="{9E41731B-2303-49C0-BBDA-AE76208AE1D9}">
      <dsp:nvSpPr>
        <dsp:cNvPr id="0" name=""/>
        <dsp:cNvSpPr/>
      </dsp:nvSpPr>
      <dsp:spPr>
        <a:xfrm>
          <a:off x="671151" y="2126499"/>
          <a:ext cx="787891" cy="78789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AA3D7DD-EDA0-4646-A763-D1F383FD1B1F}">
      <dsp:nvSpPr>
        <dsp:cNvPr id="0" name=""/>
        <dsp:cNvSpPr/>
      </dsp:nvSpPr>
      <dsp:spPr>
        <a:xfrm>
          <a:off x="926472" y="3150455"/>
          <a:ext cx="9532366" cy="6303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0311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+mj-lt"/>
            </a:rPr>
            <a:t>     эффективность, </a:t>
          </a:r>
          <a:endParaRPr lang="ru-RU" sz="3400" b="1" i="1" kern="1200" dirty="0">
            <a:latin typeface="+mj-lt"/>
          </a:endParaRPr>
        </a:p>
      </dsp:txBody>
      <dsp:txXfrm>
        <a:off x="926472" y="3150455"/>
        <a:ext cx="9532366" cy="630312"/>
      </dsp:txXfrm>
    </dsp:sp>
    <dsp:sp modelId="{6DD9AE42-83FD-4661-A4D0-5CCD3206321F}">
      <dsp:nvSpPr>
        <dsp:cNvPr id="0" name=""/>
        <dsp:cNvSpPr/>
      </dsp:nvSpPr>
      <dsp:spPr>
        <a:xfrm>
          <a:off x="532526" y="3071666"/>
          <a:ext cx="787891" cy="78789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DA20018-723A-4F22-86E3-68899CCC1425}">
      <dsp:nvSpPr>
        <dsp:cNvPr id="0" name=""/>
        <dsp:cNvSpPr/>
      </dsp:nvSpPr>
      <dsp:spPr>
        <a:xfrm>
          <a:off x="474808" y="4095622"/>
          <a:ext cx="9984030" cy="6303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0311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+mj-lt"/>
            </a:rPr>
            <a:t>      </a:t>
          </a:r>
          <a:r>
            <a:rPr lang="ru-RU" sz="3400" b="1" i="1" kern="1200" dirty="0" err="1" smtClean="0">
              <a:latin typeface="+mj-lt"/>
            </a:rPr>
            <a:t>воспроизводимость</a:t>
          </a:r>
          <a:endParaRPr lang="ru-RU" sz="3400" b="1" i="1" kern="1200" dirty="0">
            <a:latin typeface="+mj-lt"/>
          </a:endParaRPr>
        </a:p>
      </dsp:txBody>
      <dsp:txXfrm>
        <a:off x="474808" y="4095622"/>
        <a:ext cx="9984030" cy="630312"/>
      </dsp:txXfrm>
    </dsp:sp>
    <dsp:sp modelId="{5506E9F5-D539-4AF3-AB20-C462019BCF4F}">
      <dsp:nvSpPr>
        <dsp:cNvPr id="0" name=""/>
        <dsp:cNvSpPr/>
      </dsp:nvSpPr>
      <dsp:spPr>
        <a:xfrm>
          <a:off x="80863" y="4016833"/>
          <a:ext cx="787891" cy="78789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0042-46D6-4824-A79E-4D7E0895709C}">
      <dsp:nvSpPr>
        <dsp:cNvPr id="0" name=""/>
        <dsp:cNvSpPr/>
      </dsp:nvSpPr>
      <dsp:spPr>
        <a:xfrm>
          <a:off x="-5163123" y="-791207"/>
          <a:ext cx="6151066" cy="6151066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4BB2F-1AC9-48A4-A25B-38994EACF583}">
      <dsp:nvSpPr>
        <dsp:cNvPr id="0" name=""/>
        <dsp:cNvSpPr/>
      </dsp:nvSpPr>
      <dsp:spPr>
        <a:xfrm>
          <a:off x="320490" y="207690"/>
          <a:ext cx="11423462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сложность, </a:t>
          </a:r>
          <a:endParaRPr lang="ru-RU" sz="2400" b="1" kern="1200" dirty="0">
            <a:latin typeface="+mj-lt"/>
          </a:endParaRPr>
        </a:p>
      </dsp:txBody>
      <dsp:txXfrm>
        <a:off x="320490" y="207690"/>
        <a:ext cx="11423462" cy="415199"/>
      </dsp:txXfrm>
    </dsp:sp>
    <dsp:sp modelId="{FEA17EB7-6D36-46D0-8D47-75FB98DD347F}">
      <dsp:nvSpPr>
        <dsp:cNvPr id="0" name=""/>
        <dsp:cNvSpPr/>
      </dsp:nvSpPr>
      <dsp:spPr>
        <a:xfrm>
          <a:off x="60991" y="155790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7D5A9B-71F9-4C8F-80EA-73C7744502E2}">
      <dsp:nvSpPr>
        <dsp:cNvPr id="0" name=""/>
        <dsp:cNvSpPr/>
      </dsp:nvSpPr>
      <dsp:spPr>
        <a:xfrm>
          <a:off x="696490" y="830854"/>
          <a:ext cx="11047462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неоднозначность, </a:t>
          </a:r>
          <a:endParaRPr lang="ru-RU" sz="2400" b="1" kern="1200" dirty="0">
            <a:latin typeface="+mj-lt"/>
          </a:endParaRPr>
        </a:p>
      </dsp:txBody>
      <dsp:txXfrm>
        <a:off x="696490" y="830854"/>
        <a:ext cx="11047462" cy="415199"/>
      </dsp:txXfrm>
    </dsp:sp>
    <dsp:sp modelId="{917030E9-3AE5-4810-893E-667B0A1D49C1}">
      <dsp:nvSpPr>
        <dsp:cNvPr id="0" name=""/>
        <dsp:cNvSpPr/>
      </dsp:nvSpPr>
      <dsp:spPr>
        <a:xfrm>
          <a:off x="436991" y="778954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905510-2D53-46DD-8FEE-BBF8C7E0A2DB}">
      <dsp:nvSpPr>
        <dsp:cNvPr id="0" name=""/>
        <dsp:cNvSpPr/>
      </dsp:nvSpPr>
      <dsp:spPr>
        <a:xfrm>
          <a:off x="902537" y="1453562"/>
          <a:ext cx="10841416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многофакторность, </a:t>
          </a:r>
          <a:endParaRPr lang="ru-RU" sz="2400" b="1" kern="1200" dirty="0">
            <a:latin typeface="+mj-lt"/>
          </a:endParaRPr>
        </a:p>
      </dsp:txBody>
      <dsp:txXfrm>
        <a:off x="902537" y="1453562"/>
        <a:ext cx="10841416" cy="415199"/>
      </dsp:txXfrm>
    </dsp:sp>
    <dsp:sp modelId="{ACD29D26-48EF-43B4-81EF-43A34193996C}">
      <dsp:nvSpPr>
        <dsp:cNvPr id="0" name=""/>
        <dsp:cNvSpPr/>
      </dsp:nvSpPr>
      <dsp:spPr>
        <a:xfrm>
          <a:off x="643037" y="1401662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51D67BB-45D7-495E-AC5B-D2B84B1CF8DC}">
      <dsp:nvSpPr>
        <dsp:cNvPr id="0" name=""/>
        <dsp:cNvSpPr/>
      </dsp:nvSpPr>
      <dsp:spPr>
        <a:xfrm>
          <a:off x="968325" y="2076725"/>
          <a:ext cx="10775627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трудность установления обратной связи, </a:t>
          </a:r>
          <a:endParaRPr lang="ru-RU" sz="2400" b="1" kern="1200" dirty="0">
            <a:latin typeface="+mj-lt"/>
          </a:endParaRPr>
        </a:p>
      </dsp:txBody>
      <dsp:txXfrm>
        <a:off x="968325" y="2076725"/>
        <a:ext cx="10775627" cy="415199"/>
      </dsp:txXfrm>
    </dsp:sp>
    <dsp:sp modelId="{28FA2A88-1968-4B15-AA05-74A31FF815F4}">
      <dsp:nvSpPr>
        <dsp:cNvPr id="0" name=""/>
        <dsp:cNvSpPr/>
      </dsp:nvSpPr>
      <dsp:spPr>
        <a:xfrm>
          <a:off x="708826" y="2024826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491E370-A89B-4EFB-9C0F-1254F3FFDD0D}">
      <dsp:nvSpPr>
        <dsp:cNvPr id="0" name=""/>
        <dsp:cNvSpPr/>
      </dsp:nvSpPr>
      <dsp:spPr>
        <a:xfrm>
          <a:off x="902537" y="2699889"/>
          <a:ext cx="10841416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возникновение явлений «сопротивления воспитанию», </a:t>
          </a:r>
          <a:endParaRPr lang="ru-RU" sz="2400" b="1" kern="1200" dirty="0">
            <a:latin typeface="+mj-lt"/>
          </a:endParaRPr>
        </a:p>
      </dsp:txBody>
      <dsp:txXfrm>
        <a:off x="902537" y="2699889"/>
        <a:ext cx="10841416" cy="415199"/>
      </dsp:txXfrm>
    </dsp:sp>
    <dsp:sp modelId="{804F3DF8-413B-49B7-9CF9-AF3753E82F21}">
      <dsp:nvSpPr>
        <dsp:cNvPr id="0" name=""/>
        <dsp:cNvSpPr/>
      </dsp:nvSpPr>
      <dsp:spPr>
        <a:xfrm>
          <a:off x="643037" y="2647990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6A13CC9-FB6B-4DF0-A415-C7E77FF87117}">
      <dsp:nvSpPr>
        <dsp:cNvPr id="0" name=""/>
        <dsp:cNvSpPr/>
      </dsp:nvSpPr>
      <dsp:spPr>
        <a:xfrm>
          <a:off x="696490" y="3322597"/>
          <a:ext cx="11047462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 эмоциональный, интуитивный характер взаимодействий,     </a:t>
          </a:r>
          <a:endParaRPr lang="ru-RU" sz="2400" b="1" kern="1200" dirty="0">
            <a:latin typeface="+mj-lt"/>
          </a:endParaRPr>
        </a:p>
      </dsp:txBody>
      <dsp:txXfrm>
        <a:off x="696490" y="3322597"/>
        <a:ext cx="11047462" cy="415199"/>
      </dsp:txXfrm>
    </dsp:sp>
    <dsp:sp modelId="{C0AFF17F-8EE5-4AF3-AE80-08BBCA0719E1}">
      <dsp:nvSpPr>
        <dsp:cNvPr id="0" name=""/>
        <dsp:cNvSpPr/>
      </dsp:nvSpPr>
      <dsp:spPr>
        <a:xfrm>
          <a:off x="436991" y="3270697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2B13DF0-F111-477D-87A5-FC649AC838E6}">
      <dsp:nvSpPr>
        <dsp:cNvPr id="0" name=""/>
        <dsp:cNvSpPr/>
      </dsp:nvSpPr>
      <dsp:spPr>
        <a:xfrm>
          <a:off x="320490" y="3945761"/>
          <a:ext cx="11423462" cy="41519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smtClean="0">
              <a:latin typeface="+mj-lt"/>
            </a:rPr>
            <a:t>       разные подходы педагогов </a:t>
          </a:r>
          <a:endParaRPr lang="ru-RU" sz="2400" b="1" kern="1200" dirty="0">
            <a:latin typeface="+mj-lt"/>
          </a:endParaRPr>
        </a:p>
      </dsp:txBody>
      <dsp:txXfrm>
        <a:off x="320490" y="3945761"/>
        <a:ext cx="11423462" cy="415199"/>
      </dsp:txXfrm>
    </dsp:sp>
    <dsp:sp modelId="{B3FE0ABB-F5EC-40D3-AE64-DFD4D3BD5955}">
      <dsp:nvSpPr>
        <dsp:cNvPr id="0" name=""/>
        <dsp:cNvSpPr/>
      </dsp:nvSpPr>
      <dsp:spPr>
        <a:xfrm>
          <a:off x="60991" y="3893861"/>
          <a:ext cx="518998" cy="518998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51978-CB80-46B6-A081-DB7EBEAB9ED2}">
      <dsp:nvSpPr>
        <dsp:cNvPr id="0" name=""/>
        <dsp:cNvSpPr/>
      </dsp:nvSpPr>
      <dsp:spPr>
        <a:xfrm>
          <a:off x="-5444767" y="-919856"/>
          <a:ext cx="6767136" cy="6767136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E3EB1-F2AA-41F9-8CA1-1709D6765464}">
      <dsp:nvSpPr>
        <dsp:cNvPr id="0" name=""/>
        <dsp:cNvSpPr/>
      </dsp:nvSpPr>
      <dsp:spPr>
        <a:xfrm>
          <a:off x="1153294" y="32753"/>
          <a:ext cx="9020525" cy="8935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0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+mj-lt"/>
            </a:rPr>
            <a:t>  диагностирование, </a:t>
          </a:r>
          <a:endParaRPr lang="ru-RU" sz="3600" b="1" kern="1200" dirty="0">
            <a:latin typeface="+mj-lt"/>
          </a:endParaRPr>
        </a:p>
      </dsp:txBody>
      <dsp:txXfrm>
        <a:off x="1153294" y="32753"/>
        <a:ext cx="9020525" cy="893574"/>
      </dsp:txXfrm>
    </dsp:sp>
    <dsp:sp modelId="{55CE7943-E099-4FDF-8F9C-E14297EA34CA}">
      <dsp:nvSpPr>
        <dsp:cNvPr id="0" name=""/>
        <dsp:cNvSpPr/>
      </dsp:nvSpPr>
      <dsp:spPr>
        <a:xfrm>
          <a:off x="312003" y="148761"/>
          <a:ext cx="661557" cy="66155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37FE64A-D855-4BA8-9856-924455681EDA}">
      <dsp:nvSpPr>
        <dsp:cNvPr id="0" name=""/>
        <dsp:cNvSpPr/>
      </dsp:nvSpPr>
      <dsp:spPr>
        <a:xfrm>
          <a:off x="1566503" y="826522"/>
          <a:ext cx="8629449" cy="8935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0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smtClean="0">
              <a:latin typeface="+mj-lt"/>
            </a:rPr>
            <a:t>  целеполагание, </a:t>
          </a:r>
          <a:endParaRPr lang="ru-RU" sz="3600" b="1" kern="1200" dirty="0">
            <a:latin typeface="+mj-lt"/>
          </a:endParaRPr>
        </a:p>
      </dsp:txBody>
      <dsp:txXfrm>
        <a:off x="1566503" y="826522"/>
        <a:ext cx="8629449" cy="893574"/>
      </dsp:txXfrm>
    </dsp:sp>
    <dsp:sp modelId="{3F615A20-1D25-4F29-8FFB-636900359EF5}">
      <dsp:nvSpPr>
        <dsp:cNvPr id="0" name=""/>
        <dsp:cNvSpPr/>
      </dsp:nvSpPr>
      <dsp:spPr>
        <a:xfrm>
          <a:off x="747344" y="942530"/>
          <a:ext cx="661557" cy="66155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F418926-C983-4DBE-96F7-6EAC0A7337E0}">
      <dsp:nvSpPr>
        <dsp:cNvPr id="0" name=""/>
        <dsp:cNvSpPr/>
      </dsp:nvSpPr>
      <dsp:spPr>
        <a:xfrm>
          <a:off x="1755453" y="1620291"/>
          <a:ext cx="8450620" cy="8935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0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smtClean="0">
              <a:latin typeface="+mj-lt"/>
            </a:rPr>
            <a:t>  проектирование, </a:t>
          </a:r>
          <a:endParaRPr lang="ru-RU" sz="3600" b="1" kern="1200" dirty="0">
            <a:latin typeface="+mj-lt"/>
          </a:endParaRPr>
        </a:p>
      </dsp:txBody>
      <dsp:txXfrm>
        <a:off x="1755453" y="1620291"/>
        <a:ext cx="8450620" cy="893574"/>
      </dsp:txXfrm>
    </dsp:sp>
    <dsp:sp modelId="{C41A53F1-A8B9-4B11-98C6-737829A3ADDE}">
      <dsp:nvSpPr>
        <dsp:cNvPr id="0" name=""/>
        <dsp:cNvSpPr/>
      </dsp:nvSpPr>
      <dsp:spPr>
        <a:xfrm>
          <a:off x="946415" y="1736299"/>
          <a:ext cx="661557" cy="66155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2019EE3-DA1D-4753-822C-621FB005E047}">
      <dsp:nvSpPr>
        <dsp:cNvPr id="0" name=""/>
        <dsp:cNvSpPr/>
      </dsp:nvSpPr>
      <dsp:spPr>
        <a:xfrm>
          <a:off x="1755453" y="2413557"/>
          <a:ext cx="8450620" cy="8935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0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smtClean="0">
              <a:latin typeface="+mj-lt"/>
            </a:rPr>
            <a:t>  конструирование, </a:t>
          </a:r>
          <a:endParaRPr lang="ru-RU" sz="3600" b="1" kern="1200" dirty="0">
            <a:latin typeface="+mj-lt"/>
          </a:endParaRPr>
        </a:p>
      </dsp:txBody>
      <dsp:txXfrm>
        <a:off x="1755453" y="2413557"/>
        <a:ext cx="8450620" cy="893574"/>
      </dsp:txXfrm>
    </dsp:sp>
    <dsp:sp modelId="{5C5FBCA5-8713-48D5-978F-09FFAE7E09CE}">
      <dsp:nvSpPr>
        <dsp:cNvPr id="0" name=""/>
        <dsp:cNvSpPr/>
      </dsp:nvSpPr>
      <dsp:spPr>
        <a:xfrm>
          <a:off x="946415" y="2529566"/>
          <a:ext cx="661557" cy="66155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E7C574-A589-402A-8B70-922DD6763E17}">
      <dsp:nvSpPr>
        <dsp:cNvPr id="0" name=""/>
        <dsp:cNvSpPr/>
      </dsp:nvSpPr>
      <dsp:spPr>
        <a:xfrm>
          <a:off x="1566503" y="3207326"/>
          <a:ext cx="8629449" cy="8935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0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smtClean="0">
              <a:latin typeface="+mj-lt"/>
            </a:rPr>
            <a:t>  деятельностный </a:t>
          </a:r>
          <a:endParaRPr lang="ru-RU" sz="3600" b="1" kern="1200" dirty="0">
            <a:latin typeface="+mj-lt"/>
          </a:endParaRPr>
        </a:p>
      </dsp:txBody>
      <dsp:txXfrm>
        <a:off x="1566503" y="3207326"/>
        <a:ext cx="8629449" cy="893574"/>
      </dsp:txXfrm>
    </dsp:sp>
    <dsp:sp modelId="{8B501202-5B4A-46F8-98FE-1CFF76107C5B}">
      <dsp:nvSpPr>
        <dsp:cNvPr id="0" name=""/>
        <dsp:cNvSpPr/>
      </dsp:nvSpPr>
      <dsp:spPr>
        <a:xfrm>
          <a:off x="747344" y="3323335"/>
          <a:ext cx="661557" cy="66155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A700C15-1E37-4863-AC52-4DA29D46F8B8}">
      <dsp:nvSpPr>
        <dsp:cNvPr id="0" name=""/>
        <dsp:cNvSpPr/>
      </dsp:nvSpPr>
      <dsp:spPr>
        <a:xfrm>
          <a:off x="1153294" y="3901483"/>
          <a:ext cx="9020525" cy="10927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200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+mj-lt"/>
            </a:rPr>
            <a:t>  контрольно-управленческий</a:t>
          </a:r>
          <a:r>
            <a:rPr lang="ru-RU" sz="2600" kern="1200" dirty="0" smtClean="0">
              <a:latin typeface="+mj-lt"/>
            </a:rPr>
            <a:t> </a:t>
          </a:r>
          <a:endParaRPr lang="ru-RU" sz="2600" kern="1200" dirty="0">
            <a:latin typeface="+mj-lt"/>
          </a:endParaRPr>
        </a:p>
      </dsp:txBody>
      <dsp:txXfrm>
        <a:off x="1153294" y="3901483"/>
        <a:ext cx="9020525" cy="1092798"/>
      </dsp:txXfrm>
    </dsp:sp>
    <dsp:sp modelId="{A7FB2796-5EB9-4283-B893-FD7F0F562947}">
      <dsp:nvSpPr>
        <dsp:cNvPr id="0" name=""/>
        <dsp:cNvSpPr/>
      </dsp:nvSpPr>
      <dsp:spPr>
        <a:xfrm>
          <a:off x="312003" y="4117104"/>
          <a:ext cx="661557" cy="66155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8D498-32A3-4BAE-8896-E917547C7886}">
      <dsp:nvSpPr>
        <dsp:cNvPr id="0" name=""/>
        <dsp:cNvSpPr/>
      </dsp:nvSpPr>
      <dsp:spPr>
        <a:xfrm>
          <a:off x="-5479460" y="-839071"/>
          <a:ext cx="6525069" cy="6525069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6CFA4-42D4-4C43-A3D7-45FB4258215F}">
      <dsp:nvSpPr>
        <dsp:cNvPr id="0" name=""/>
        <dsp:cNvSpPr/>
      </dsp:nvSpPr>
      <dsp:spPr>
        <a:xfrm>
          <a:off x="672753" y="484692"/>
          <a:ext cx="10809966" cy="96938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9450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smtClean="0">
              <a:latin typeface="+mj-lt"/>
            </a:rPr>
            <a:t>гуманистической</a:t>
          </a:r>
          <a:r>
            <a:rPr lang="ru-RU" sz="3600" kern="1200" smtClean="0">
              <a:latin typeface="+mj-lt"/>
            </a:rPr>
            <a:t> </a:t>
          </a:r>
          <a:r>
            <a:rPr lang="ru-RU" sz="3600" b="1" kern="1200" smtClean="0">
              <a:latin typeface="+mj-lt"/>
            </a:rPr>
            <a:t>среды для развития, </a:t>
          </a:r>
          <a:endParaRPr lang="ru-RU" sz="3600" kern="1200" dirty="0">
            <a:latin typeface="+mj-lt"/>
          </a:endParaRPr>
        </a:p>
      </dsp:txBody>
      <dsp:txXfrm>
        <a:off x="672753" y="484692"/>
        <a:ext cx="10809966" cy="969385"/>
      </dsp:txXfrm>
    </dsp:sp>
    <dsp:sp modelId="{27BDDD71-C2B3-41AB-93A1-CC3EE72751A1}">
      <dsp:nvSpPr>
        <dsp:cNvPr id="0" name=""/>
        <dsp:cNvSpPr/>
      </dsp:nvSpPr>
      <dsp:spPr>
        <a:xfrm>
          <a:off x="66887" y="363519"/>
          <a:ext cx="1211731" cy="121173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6E0CA7-1936-4DC7-B29F-EC1A69339284}">
      <dsp:nvSpPr>
        <dsp:cNvPr id="0" name=""/>
        <dsp:cNvSpPr/>
      </dsp:nvSpPr>
      <dsp:spPr>
        <a:xfrm>
          <a:off x="1025125" y="1938770"/>
          <a:ext cx="10457595" cy="96938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9450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smtClean="0">
              <a:latin typeface="+mj-lt"/>
            </a:rPr>
            <a:t>гуманистической</a:t>
          </a:r>
          <a:r>
            <a:rPr lang="ru-RU" sz="3600" kern="1200" smtClean="0">
              <a:latin typeface="+mj-lt"/>
            </a:rPr>
            <a:t> </a:t>
          </a:r>
          <a:r>
            <a:rPr lang="ru-RU" sz="3600" b="1" kern="1200" smtClean="0">
              <a:latin typeface="+mj-lt"/>
            </a:rPr>
            <a:t>среды для саморазвития </a:t>
          </a:r>
          <a:endParaRPr lang="ru-RU" sz="3600" kern="1200" dirty="0">
            <a:latin typeface="+mj-lt"/>
          </a:endParaRPr>
        </a:p>
      </dsp:txBody>
      <dsp:txXfrm>
        <a:off x="1025125" y="1938770"/>
        <a:ext cx="10457595" cy="969385"/>
      </dsp:txXfrm>
    </dsp:sp>
    <dsp:sp modelId="{C53CA5DE-AE48-4C04-825C-6FF6E34F6AFB}">
      <dsp:nvSpPr>
        <dsp:cNvPr id="0" name=""/>
        <dsp:cNvSpPr/>
      </dsp:nvSpPr>
      <dsp:spPr>
        <a:xfrm>
          <a:off x="419259" y="1817597"/>
          <a:ext cx="1211731" cy="121173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26C8F0-BCA2-4FA5-9A7F-5B197A7919B8}">
      <dsp:nvSpPr>
        <dsp:cNvPr id="0" name=""/>
        <dsp:cNvSpPr/>
      </dsp:nvSpPr>
      <dsp:spPr>
        <a:xfrm>
          <a:off x="672753" y="3392848"/>
          <a:ext cx="10809966" cy="96938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945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+mj-lt"/>
            </a:rPr>
            <a:t>среды для самореализации личности обучающегося</a:t>
          </a:r>
          <a:endParaRPr lang="ru-RU" sz="3600" kern="1200" dirty="0">
            <a:latin typeface="+mj-lt"/>
          </a:endParaRPr>
        </a:p>
      </dsp:txBody>
      <dsp:txXfrm>
        <a:off x="672753" y="3392848"/>
        <a:ext cx="10809966" cy="969385"/>
      </dsp:txXfrm>
    </dsp:sp>
    <dsp:sp modelId="{6F9C9A9F-2679-4917-BB91-AB72149BA887}">
      <dsp:nvSpPr>
        <dsp:cNvPr id="0" name=""/>
        <dsp:cNvSpPr/>
      </dsp:nvSpPr>
      <dsp:spPr>
        <a:xfrm>
          <a:off x="66887" y="3271675"/>
          <a:ext cx="1211731" cy="121173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8816-53D0-4ECE-A3EE-70B2DF05F74B}">
      <dsp:nvSpPr>
        <dsp:cNvPr id="0" name=""/>
        <dsp:cNvSpPr/>
      </dsp:nvSpPr>
      <dsp:spPr>
        <a:xfrm>
          <a:off x="-5596256" y="-856726"/>
          <a:ext cx="6663026" cy="6663026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7CC80-8961-41DB-9992-0F3A36E0116B}">
      <dsp:nvSpPr>
        <dsp:cNvPr id="0" name=""/>
        <dsp:cNvSpPr/>
      </dsp:nvSpPr>
      <dsp:spPr>
        <a:xfrm>
          <a:off x="558432" y="380523"/>
          <a:ext cx="9664013" cy="761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439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b="1" kern="1200" dirty="0" smtClean="0">
              <a:latin typeface="+mj-lt"/>
            </a:rPr>
            <a:t>организационно-педагогические, </a:t>
          </a:r>
          <a:endParaRPr lang="ru-RU" sz="4100" kern="1200" dirty="0">
            <a:latin typeface="+mj-lt"/>
          </a:endParaRPr>
        </a:p>
      </dsp:txBody>
      <dsp:txXfrm>
        <a:off x="558432" y="380523"/>
        <a:ext cx="9664013" cy="761442"/>
      </dsp:txXfrm>
    </dsp:sp>
    <dsp:sp modelId="{FC7B0D25-371D-43A6-9D87-7D2C9913D443}">
      <dsp:nvSpPr>
        <dsp:cNvPr id="0" name=""/>
        <dsp:cNvSpPr/>
      </dsp:nvSpPr>
      <dsp:spPr>
        <a:xfrm>
          <a:off x="82531" y="285342"/>
          <a:ext cx="951802" cy="95180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EFFC9D8-1CC9-40F7-AABE-F3A5E494E9B1}">
      <dsp:nvSpPr>
        <dsp:cNvPr id="0" name=""/>
        <dsp:cNvSpPr/>
      </dsp:nvSpPr>
      <dsp:spPr>
        <a:xfrm>
          <a:off x="994984" y="1522884"/>
          <a:ext cx="9227460" cy="761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439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b="1" kern="1200" dirty="0" smtClean="0">
              <a:latin typeface="+mj-lt"/>
            </a:rPr>
            <a:t>кадровые,</a:t>
          </a:r>
          <a:endParaRPr lang="ru-RU" sz="4100" kern="1200" dirty="0">
            <a:latin typeface="+mj-lt"/>
          </a:endParaRPr>
        </a:p>
      </dsp:txBody>
      <dsp:txXfrm>
        <a:off x="994984" y="1522884"/>
        <a:ext cx="9227460" cy="761442"/>
      </dsp:txXfrm>
    </dsp:sp>
    <dsp:sp modelId="{6B9E1819-B692-4874-9C00-51BEDB1604F2}">
      <dsp:nvSpPr>
        <dsp:cNvPr id="0" name=""/>
        <dsp:cNvSpPr/>
      </dsp:nvSpPr>
      <dsp:spPr>
        <a:xfrm>
          <a:off x="519083" y="1427704"/>
          <a:ext cx="951802" cy="95180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B6F0030-44BD-4F43-9572-77B16E801EE9}">
      <dsp:nvSpPr>
        <dsp:cNvPr id="0" name=""/>
        <dsp:cNvSpPr/>
      </dsp:nvSpPr>
      <dsp:spPr>
        <a:xfrm>
          <a:off x="994984" y="2665246"/>
          <a:ext cx="9227460" cy="761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439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b="1" kern="1200" dirty="0" smtClean="0">
              <a:latin typeface="+mj-lt"/>
            </a:rPr>
            <a:t>материальные,</a:t>
          </a:r>
          <a:endParaRPr lang="ru-RU" sz="4100" kern="1200" dirty="0">
            <a:latin typeface="+mj-lt"/>
          </a:endParaRPr>
        </a:p>
      </dsp:txBody>
      <dsp:txXfrm>
        <a:off x="994984" y="2665246"/>
        <a:ext cx="9227460" cy="761442"/>
      </dsp:txXfrm>
    </dsp:sp>
    <dsp:sp modelId="{C132C35C-5AC8-42D3-9A6D-D15B0C4DADB1}">
      <dsp:nvSpPr>
        <dsp:cNvPr id="0" name=""/>
        <dsp:cNvSpPr/>
      </dsp:nvSpPr>
      <dsp:spPr>
        <a:xfrm>
          <a:off x="519083" y="2570065"/>
          <a:ext cx="951802" cy="95180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05872CC-EF50-499F-93C1-6BF2D0E144C6}">
      <dsp:nvSpPr>
        <dsp:cNvPr id="0" name=""/>
        <dsp:cNvSpPr/>
      </dsp:nvSpPr>
      <dsp:spPr>
        <a:xfrm>
          <a:off x="558432" y="3807607"/>
          <a:ext cx="9664013" cy="76144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4395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b="1" kern="1200" dirty="0" smtClean="0">
              <a:latin typeface="+mj-lt"/>
            </a:rPr>
            <a:t>социокультурные.  </a:t>
          </a:r>
          <a:endParaRPr lang="ru-RU" sz="4100" kern="1200" dirty="0">
            <a:latin typeface="+mj-lt"/>
          </a:endParaRPr>
        </a:p>
      </dsp:txBody>
      <dsp:txXfrm>
        <a:off x="558432" y="3807607"/>
        <a:ext cx="9664013" cy="761442"/>
      </dsp:txXfrm>
    </dsp:sp>
    <dsp:sp modelId="{BFA6DA1A-7BD1-4A44-98E9-4876A139B797}">
      <dsp:nvSpPr>
        <dsp:cNvPr id="0" name=""/>
        <dsp:cNvSpPr/>
      </dsp:nvSpPr>
      <dsp:spPr>
        <a:xfrm>
          <a:off x="82531" y="3712427"/>
          <a:ext cx="951802" cy="95180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7F37-A103-43A3-AB18-9AA8B9BB36CB}">
      <dsp:nvSpPr>
        <dsp:cNvPr id="0" name=""/>
        <dsp:cNvSpPr/>
      </dsp:nvSpPr>
      <dsp:spPr>
        <a:xfrm>
          <a:off x="-5771836" y="-883598"/>
          <a:ext cx="6873004" cy="6873004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A118B-3D8E-4DC9-9579-194038714412}">
      <dsp:nvSpPr>
        <dsp:cNvPr id="0" name=""/>
        <dsp:cNvSpPr/>
      </dsp:nvSpPr>
      <dsp:spPr>
        <a:xfrm>
          <a:off x="708686" y="336518"/>
          <a:ext cx="10252826" cy="136928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0547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</a:rPr>
            <a:t> </a:t>
          </a:r>
          <a:r>
            <a:rPr lang="ru-RU" sz="2000" b="1" kern="1200" dirty="0" smtClean="0">
              <a:latin typeface="+mj-lt"/>
            </a:rPr>
            <a:t>Воспитательные системы многообразны и </a:t>
          </a:r>
          <a:r>
            <a:rPr lang="ru-RU" sz="2000" kern="1200" dirty="0" smtClean="0">
              <a:latin typeface="+mj-lt"/>
            </a:rPr>
            <a:t> могут создаваться в учреждениях образования разного типа, учреждениях культуры, дополнительного образования, в детских организациях  и т.п. </a:t>
          </a:r>
          <a:endParaRPr lang="ru-RU" sz="2000" kern="1200" dirty="0">
            <a:latin typeface="+mj-lt"/>
          </a:endParaRPr>
        </a:p>
      </dsp:txBody>
      <dsp:txXfrm>
        <a:off x="708686" y="336518"/>
        <a:ext cx="10252826" cy="1369285"/>
      </dsp:txXfrm>
    </dsp:sp>
    <dsp:sp modelId="{49B7FCFE-A16A-4326-9A04-BB9B860456CD}">
      <dsp:nvSpPr>
        <dsp:cNvPr id="0" name=""/>
        <dsp:cNvSpPr/>
      </dsp:nvSpPr>
      <dsp:spPr>
        <a:xfrm>
          <a:off x="70460" y="382935"/>
          <a:ext cx="1276451" cy="127645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8FA183F-9EDC-452B-8309-B107C4756CE8}">
      <dsp:nvSpPr>
        <dsp:cNvPr id="0" name=""/>
        <dsp:cNvSpPr/>
      </dsp:nvSpPr>
      <dsp:spPr>
        <a:xfrm>
          <a:off x="1079878" y="1868260"/>
          <a:ext cx="9881634" cy="136928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0547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+mj-lt"/>
            </a:rPr>
            <a:t>В основу создания воспитательной системы как модели положена теоретическая концепция</a:t>
          </a:r>
          <a:r>
            <a:rPr lang="ru-RU" sz="2000" kern="1200" dirty="0" smtClean="0">
              <a:latin typeface="+mj-lt"/>
            </a:rPr>
            <a:t>, которая включает цели, задачи, принципы, ведущие идеи, педагогические теории, позитивный опыт.  </a:t>
          </a:r>
          <a:r>
            <a:rPr lang="ru-RU" sz="2000" b="1" kern="1200" dirty="0" smtClean="0">
              <a:latin typeface="+mj-lt"/>
            </a:rPr>
            <a:t>Основная цель </a:t>
          </a:r>
          <a:r>
            <a:rPr lang="ru-RU" sz="2000" kern="1200" dirty="0" smtClean="0">
              <a:latin typeface="+mj-lt"/>
            </a:rPr>
            <a:t>- развитие и саморазвитие активной, творческой личности, освоение культуры, включение молодежи в жизнь общества. </a:t>
          </a:r>
          <a:endParaRPr lang="ru-RU" sz="2000" kern="1200" dirty="0">
            <a:latin typeface="+mj-lt"/>
          </a:endParaRPr>
        </a:p>
      </dsp:txBody>
      <dsp:txXfrm>
        <a:off x="1079878" y="1868260"/>
        <a:ext cx="9881634" cy="1369285"/>
      </dsp:txXfrm>
    </dsp:sp>
    <dsp:sp modelId="{907337B9-AE4E-41CC-AF50-37EC686D1F1D}">
      <dsp:nvSpPr>
        <dsp:cNvPr id="0" name=""/>
        <dsp:cNvSpPr/>
      </dsp:nvSpPr>
      <dsp:spPr>
        <a:xfrm>
          <a:off x="441652" y="1914677"/>
          <a:ext cx="1276451" cy="127645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C8CE0F-A10C-4B91-A74A-D03DEDB1B83E}">
      <dsp:nvSpPr>
        <dsp:cNvPr id="0" name=""/>
        <dsp:cNvSpPr/>
      </dsp:nvSpPr>
      <dsp:spPr>
        <a:xfrm>
          <a:off x="708686" y="3409290"/>
          <a:ext cx="10252826" cy="13507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0547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 smtClean="0">
              <a:latin typeface="+mj-lt"/>
            </a:rPr>
            <a:t>Теоретическая концепция </a:t>
          </a:r>
          <a:r>
            <a:rPr lang="ru-RU" sz="2000" b="1" kern="1200" dirty="0" smtClean="0">
              <a:latin typeface="+mj-lt"/>
            </a:rPr>
            <a:t>воспитательной системы</a:t>
          </a:r>
          <a:r>
            <a:rPr lang="ru-RU" sz="2000" kern="1200" dirty="0" smtClean="0">
              <a:latin typeface="+mj-lt"/>
            </a:rPr>
            <a:t> </a:t>
          </a:r>
          <a:r>
            <a:rPr lang="ru-RU" sz="2000" b="1" kern="1200" dirty="0" smtClean="0">
              <a:latin typeface="+mj-lt"/>
            </a:rPr>
            <a:t>реализуется в четырех взаимосвязанных, взаимозависимых компонентах (управление, содержание, организация, общение),</a:t>
          </a:r>
          <a:r>
            <a:rPr lang="ru-RU" sz="2000" kern="1200" dirty="0" smtClean="0">
              <a:latin typeface="+mj-lt"/>
            </a:rPr>
            <a:t> которые, в свою очередь, влияют на ее сущность и содержание . </a:t>
          </a:r>
          <a:endParaRPr lang="ru-RU" sz="2000" kern="1200" dirty="0">
            <a:latin typeface="+mj-lt"/>
          </a:endParaRPr>
        </a:p>
      </dsp:txBody>
      <dsp:txXfrm>
        <a:off x="708686" y="3409290"/>
        <a:ext cx="10252826" cy="1350710"/>
      </dsp:txXfrm>
    </dsp:sp>
    <dsp:sp modelId="{495C5991-0233-4BBA-8861-F0B4E8301C1D}">
      <dsp:nvSpPr>
        <dsp:cNvPr id="0" name=""/>
        <dsp:cNvSpPr/>
      </dsp:nvSpPr>
      <dsp:spPr>
        <a:xfrm>
          <a:off x="70460" y="3446419"/>
          <a:ext cx="1276451" cy="1276451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7F37-A103-43A3-AB18-9AA8B9BB36CB}">
      <dsp:nvSpPr>
        <dsp:cNvPr id="0" name=""/>
        <dsp:cNvSpPr/>
      </dsp:nvSpPr>
      <dsp:spPr>
        <a:xfrm>
          <a:off x="-5761780" y="-881890"/>
          <a:ext cx="6859656" cy="685965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A118B-3D8E-4DC9-9579-194038714412}">
      <dsp:nvSpPr>
        <dsp:cNvPr id="0" name=""/>
        <dsp:cNvSpPr/>
      </dsp:nvSpPr>
      <dsp:spPr>
        <a:xfrm>
          <a:off x="574673" y="391770"/>
          <a:ext cx="10610661" cy="7839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2260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>
              <a:latin typeface="+mj-lt"/>
            </a:rPr>
            <a:t>     целенаправленны, </a:t>
          </a:r>
          <a:endParaRPr lang="ru-RU" sz="4300" kern="1200" dirty="0">
            <a:latin typeface="+mj-lt"/>
          </a:endParaRPr>
        </a:p>
      </dsp:txBody>
      <dsp:txXfrm>
        <a:off x="574673" y="391770"/>
        <a:ext cx="10610661" cy="783949"/>
      </dsp:txXfrm>
    </dsp:sp>
    <dsp:sp modelId="{49B7FCFE-A16A-4326-9A04-BB9B860456CD}">
      <dsp:nvSpPr>
        <dsp:cNvPr id="0" name=""/>
        <dsp:cNvSpPr/>
      </dsp:nvSpPr>
      <dsp:spPr>
        <a:xfrm>
          <a:off x="84704" y="293777"/>
          <a:ext cx="979936" cy="979936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200A769-CC62-4124-9BFA-BD54F8518E7B}">
      <dsp:nvSpPr>
        <dsp:cNvPr id="0" name=""/>
        <dsp:cNvSpPr/>
      </dsp:nvSpPr>
      <dsp:spPr>
        <a:xfrm>
          <a:off x="1024129" y="1567898"/>
          <a:ext cx="10161204" cy="7839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2260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>
              <a:latin typeface="+mj-lt"/>
            </a:rPr>
            <a:t>      динамичны,</a:t>
          </a:r>
          <a:endParaRPr lang="ru-RU" sz="4300" kern="1200" dirty="0">
            <a:latin typeface="+mj-lt"/>
          </a:endParaRPr>
        </a:p>
      </dsp:txBody>
      <dsp:txXfrm>
        <a:off x="1024129" y="1567898"/>
        <a:ext cx="10161204" cy="783949"/>
      </dsp:txXfrm>
    </dsp:sp>
    <dsp:sp modelId="{F23AE783-070F-4E59-B1F5-12D788161F95}">
      <dsp:nvSpPr>
        <dsp:cNvPr id="0" name=""/>
        <dsp:cNvSpPr/>
      </dsp:nvSpPr>
      <dsp:spPr>
        <a:xfrm>
          <a:off x="534160" y="1469905"/>
          <a:ext cx="979936" cy="979936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EB2E15-E365-4526-83BA-20E40A7524A4}">
      <dsp:nvSpPr>
        <dsp:cNvPr id="0" name=""/>
        <dsp:cNvSpPr/>
      </dsp:nvSpPr>
      <dsp:spPr>
        <a:xfrm>
          <a:off x="1024129" y="2744026"/>
          <a:ext cx="10161204" cy="7839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2260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>
              <a:latin typeface="+mj-lt"/>
            </a:rPr>
            <a:t>     способны к </a:t>
          </a:r>
          <a:r>
            <a:rPr lang="ru-RU" sz="4300" kern="1200" dirty="0" err="1" smtClean="0">
              <a:latin typeface="+mj-lt"/>
            </a:rPr>
            <a:t>саморегуляции</a:t>
          </a:r>
          <a:r>
            <a:rPr lang="ru-RU" sz="4300" kern="1200" dirty="0" smtClean="0">
              <a:latin typeface="+mj-lt"/>
            </a:rPr>
            <a:t>, </a:t>
          </a:r>
          <a:endParaRPr lang="ru-RU" sz="4300" kern="1200" dirty="0">
            <a:latin typeface="+mj-lt"/>
          </a:endParaRPr>
        </a:p>
      </dsp:txBody>
      <dsp:txXfrm>
        <a:off x="1024129" y="2744026"/>
        <a:ext cx="10161204" cy="783949"/>
      </dsp:txXfrm>
    </dsp:sp>
    <dsp:sp modelId="{68AAF7FB-6B36-4F5A-9EEE-FF16DF58391F}">
      <dsp:nvSpPr>
        <dsp:cNvPr id="0" name=""/>
        <dsp:cNvSpPr/>
      </dsp:nvSpPr>
      <dsp:spPr>
        <a:xfrm>
          <a:off x="534160" y="2646033"/>
          <a:ext cx="979936" cy="979936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7CA7421-03AE-49A0-9D42-400DE5C7BDFA}">
      <dsp:nvSpPr>
        <dsp:cNvPr id="0" name=""/>
        <dsp:cNvSpPr/>
      </dsp:nvSpPr>
      <dsp:spPr>
        <a:xfrm>
          <a:off x="574673" y="3920154"/>
          <a:ext cx="10610661" cy="7839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2260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>
              <a:latin typeface="+mj-lt"/>
            </a:rPr>
            <a:t>     самоорганизации</a:t>
          </a:r>
          <a:endParaRPr lang="ru-RU" sz="4300" kern="1200" dirty="0">
            <a:latin typeface="+mj-lt"/>
          </a:endParaRPr>
        </a:p>
      </dsp:txBody>
      <dsp:txXfrm>
        <a:off x="574673" y="3920154"/>
        <a:ext cx="10610661" cy="783949"/>
      </dsp:txXfrm>
    </dsp:sp>
    <dsp:sp modelId="{E715C561-E92D-4335-A460-B24722084124}">
      <dsp:nvSpPr>
        <dsp:cNvPr id="0" name=""/>
        <dsp:cNvSpPr/>
      </dsp:nvSpPr>
      <dsp:spPr>
        <a:xfrm>
          <a:off x="84704" y="3822161"/>
          <a:ext cx="979936" cy="979936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7F37-A103-43A3-AB18-9AA8B9BB36CB}">
      <dsp:nvSpPr>
        <dsp:cNvPr id="0" name=""/>
        <dsp:cNvSpPr/>
      </dsp:nvSpPr>
      <dsp:spPr>
        <a:xfrm>
          <a:off x="-5721668" y="-861348"/>
          <a:ext cx="6699144" cy="6699144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A118B-3D8E-4DC9-9579-194038714412}">
      <dsp:nvSpPr>
        <dsp:cNvPr id="0" name=""/>
        <dsp:cNvSpPr/>
      </dsp:nvSpPr>
      <dsp:spPr>
        <a:xfrm>
          <a:off x="350182" y="194103"/>
          <a:ext cx="10609678" cy="458823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027" tIns="71120" rIns="71120" bIns="7112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+mj-lt"/>
            </a:rPr>
            <a:t>Управление воспитательной системой</a:t>
          </a:r>
          <a:r>
            <a:rPr lang="ru-RU" sz="2200" kern="1200" dirty="0" smtClean="0">
              <a:latin typeface="+mj-lt"/>
            </a:rPr>
            <a:t>, обеспечивает: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+mj-lt"/>
            </a:rPr>
            <a:t>- </a:t>
          </a:r>
          <a:r>
            <a:rPr lang="ru-RU" sz="2200" b="1" kern="1200" dirty="0" smtClean="0">
              <a:latin typeface="+mj-lt"/>
            </a:rPr>
            <a:t>интеграцию всех компонентов в целостную систему; 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- стратегию развития;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- организация дела (тактика),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 smtClean="0">
              <a:latin typeface="+mj-lt"/>
            </a:rPr>
            <a:t>- контроль и оценка результативности</a:t>
          </a:r>
          <a:r>
            <a:rPr lang="ru-RU" sz="2400" b="1" kern="1200" dirty="0" smtClean="0">
              <a:latin typeface="+mj-lt"/>
            </a:rPr>
            <a:t>.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 </a:t>
          </a:r>
          <a:r>
            <a:rPr lang="ru-RU" sz="2800" b="1" kern="1200" dirty="0" smtClean="0">
              <a:latin typeface="+mj-lt"/>
            </a:rPr>
            <a:t>Функции управления воспитательной системы </a:t>
          </a:r>
          <a:r>
            <a:rPr lang="ru-RU" sz="2800" kern="1200" dirty="0" smtClean="0">
              <a:latin typeface="+mj-lt"/>
            </a:rPr>
            <a:t>: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+mj-lt"/>
            </a:rPr>
            <a:t>- психолого-педагогическая диагностика воспитания и деятельности;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+mj-lt"/>
            </a:rPr>
            <a:t>- обеспечение целостности процесса (единство целей, содержания, форм);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+mj-lt"/>
            </a:rPr>
            <a:t>- организация совместной, творческой, развивающей деятельности; 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latin typeface="+mj-lt"/>
            </a:rPr>
            <a:t>- взаимодействие с социумом и развитие гуманистических отношений.                                                               </a:t>
          </a:r>
          <a:endParaRPr lang="ru-RU" sz="2200" kern="1200" dirty="0">
            <a:latin typeface="+mj-lt"/>
          </a:endParaRPr>
        </a:p>
      </dsp:txBody>
      <dsp:txXfrm>
        <a:off x="350182" y="194103"/>
        <a:ext cx="10609678" cy="4588239"/>
      </dsp:txXfrm>
    </dsp:sp>
    <dsp:sp modelId="{49B7FCFE-A16A-4326-9A04-BB9B860456CD}">
      <dsp:nvSpPr>
        <dsp:cNvPr id="0" name=""/>
        <dsp:cNvSpPr/>
      </dsp:nvSpPr>
      <dsp:spPr>
        <a:xfrm>
          <a:off x="-31022" y="992474"/>
          <a:ext cx="1938998" cy="2991497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7F37-A103-43A3-AB18-9AA8B9BB36CB}">
      <dsp:nvSpPr>
        <dsp:cNvPr id="0" name=""/>
        <dsp:cNvSpPr/>
      </dsp:nvSpPr>
      <dsp:spPr>
        <a:xfrm>
          <a:off x="-5629053" y="-852275"/>
          <a:ext cx="6628242" cy="6628242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A118B-3D8E-4DC9-9579-194038714412}">
      <dsp:nvSpPr>
        <dsp:cNvPr id="0" name=""/>
        <dsp:cNvSpPr/>
      </dsp:nvSpPr>
      <dsp:spPr>
        <a:xfrm>
          <a:off x="352083" y="559469"/>
          <a:ext cx="11402804" cy="38047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54090" tIns="81280" rIns="81280" bIns="81280" numCol="1" spcCol="1270" anchor="ctr" anchorCtr="0">
          <a:noAutofit/>
        </a:bodyPr>
        <a:lstStyle/>
        <a:p>
          <a:pPr lvl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dirty="0" smtClean="0">
              <a:latin typeface="+mj-lt"/>
            </a:rPr>
            <a:t>Содержание воспитательной системы </a:t>
          </a:r>
          <a:r>
            <a:rPr lang="ru-RU" sz="3200" kern="1200" dirty="0" smtClean="0">
              <a:latin typeface="+mj-lt"/>
            </a:rPr>
            <a:t>— это совокупность научных знаний,  информации, ценностных ориентиров, достижений культуры, это системообразующая творческая, коллективная и личностно-значимая деятельность в сфере обучения, труда, досуга и т.д., способствующая реализации целей и идей системы, усвоению опыта, развитию творческих способностей личности</a:t>
          </a:r>
          <a:endParaRPr lang="ru-RU" sz="3200" kern="1200" dirty="0">
            <a:latin typeface="+mj-lt"/>
          </a:endParaRPr>
        </a:p>
      </dsp:txBody>
      <dsp:txXfrm>
        <a:off x="352083" y="559469"/>
        <a:ext cx="11402804" cy="3804753"/>
      </dsp:txXfrm>
    </dsp:sp>
    <dsp:sp modelId="{49B7FCFE-A16A-4326-9A04-BB9B860456CD}">
      <dsp:nvSpPr>
        <dsp:cNvPr id="0" name=""/>
        <dsp:cNvSpPr/>
      </dsp:nvSpPr>
      <dsp:spPr>
        <a:xfrm>
          <a:off x="-87496" y="977803"/>
          <a:ext cx="2098614" cy="2968085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7F37-A103-43A3-AB18-9AA8B9BB36CB}">
      <dsp:nvSpPr>
        <dsp:cNvPr id="0" name=""/>
        <dsp:cNvSpPr/>
      </dsp:nvSpPr>
      <dsp:spPr>
        <a:xfrm>
          <a:off x="-5774685" y="-884032"/>
          <a:ext cx="6876395" cy="6876395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A118B-3D8E-4DC9-9579-194038714412}">
      <dsp:nvSpPr>
        <dsp:cNvPr id="0" name=""/>
        <dsp:cNvSpPr/>
      </dsp:nvSpPr>
      <dsp:spPr>
        <a:xfrm>
          <a:off x="709036" y="406858"/>
          <a:ext cx="11112995" cy="12296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0947" tIns="63500" rIns="63500" bIns="63500" numCol="1" spcCol="1270" anchor="ctr" anchorCtr="0">
          <a:noAutofit/>
        </a:bodyPr>
        <a:lstStyle/>
        <a:p>
          <a:pPr lvl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+mj-lt"/>
            </a:rPr>
            <a:t> </a:t>
          </a:r>
          <a:r>
            <a:rPr lang="ru-RU" sz="2500" b="1" kern="1200" dirty="0" smtClean="0">
              <a:latin typeface="+mj-lt"/>
            </a:rPr>
            <a:t>Организация воспитательной системы </a:t>
          </a:r>
          <a:r>
            <a:rPr lang="ru-RU" sz="2500" kern="1200" dirty="0" smtClean="0">
              <a:latin typeface="+mj-lt"/>
            </a:rPr>
            <a:t>предусматривает реализацию теоретической концепции на основе взаимосвязи цели, содержания, форм, методов и  условий, направленных на результат. </a:t>
          </a:r>
          <a:endParaRPr lang="ru-RU" sz="2500" kern="1200" dirty="0">
            <a:latin typeface="+mj-lt"/>
          </a:endParaRPr>
        </a:p>
      </dsp:txBody>
      <dsp:txXfrm>
        <a:off x="709036" y="406858"/>
        <a:ext cx="11112995" cy="1229615"/>
      </dsp:txXfrm>
    </dsp:sp>
    <dsp:sp modelId="{49B7FCFE-A16A-4326-9A04-BB9B860456CD}">
      <dsp:nvSpPr>
        <dsp:cNvPr id="0" name=""/>
        <dsp:cNvSpPr/>
      </dsp:nvSpPr>
      <dsp:spPr>
        <a:xfrm>
          <a:off x="70494" y="383124"/>
          <a:ext cx="1277082" cy="127708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CDC8422-BF18-4D45-B42F-58245BCB3978}">
      <dsp:nvSpPr>
        <dsp:cNvPr id="0" name=""/>
        <dsp:cNvSpPr/>
      </dsp:nvSpPr>
      <dsp:spPr>
        <a:xfrm>
          <a:off x="1080411" y="1740448"/>
          <a:ext cx="10741620" cy="16274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0947" tIns="60960" rIns="60960" bIns="6096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j-lt"/>
            </a:rPr>
            <a:t>Общение как компонент</a:t>
          </a:r>
          <a:r>
            <a:rPr lang="ru-RU" sz="2400" kern="1200" dirty="0" smtClean="0">
              <a:latin typeface="+mj-lt"/>
            </a:rPr>
            <a:t> </a:t>
          </a:r>
          <a:r>
            <a:rPr lang="ru-RU" sz="2400" b="1" kern="1200" dirty="0" smtClean="0">
              <a:latin typeface="+mj-lt"/>
            </a:rPr>
            <a:t>воспитательной системы</a:t>
          </a:r>
          <a:r>
            <a:rPr lang="ru-RU" sz="2400" kern="1200" dirty="0" smtClean="0">
              <a:latin typeface="+mj-lt"/>
            </a:rPr>
            <a:t> представляет единство трех элементов: </a:t>
          </a:r>
          <a:r>
            <a:rPr lang="ru-RU" sz="2400" b="1" i="1" kern="1200" dirty="0" smtClean="0">
              <a:latin typeface="+mj-lt"/>
            </a:rPr>
            <a:t>информационного</a:t>
          </a:r>
          <a:r>
            <a:rPr lang="ru-RU" sz="2400" kern="1200" dirty="0" smtClean="0">
              <a:latin typeface="+mj-lt"/>
            </a:rPr>
            <a:t>, </a:t>
          </a:r>
          <a:r>
            <a:rPr lang="ru-RU" sz="2400" b="1" i="1" kern="1200" dirty="0" smtClean="0">
              <a:latin typeface="+mj-lt"/>
            </a:rPr>
            <a:t>интерактивного</a:t>
          </a:r>
          <a:r>
            <a:rPr lang="ru-RU" sz="2400" kern="1200" dirty="0" smtClean="0">
              <a:latin typeface="+mj-lt"/>
            </a:rPr>
            <a:t> (взаимодействие), </a:t>
          </a:r>
          <a:r>
            <a:rPr lang="ru-RU" sz="2400" b="1" i="1" kern="1200" dirty="0" smtClean="0">
              <a:latin typeface="+mj-lt"/>
            </a:rPr>
            <a:t>перцептивного</a:t>
          </a:r>
          <a:r>
            <a:rPr lang="ru-RU" sz="2400" kern="1200" dirty="0" smtClean="0">
              <a:latin typeface="+mj-lt"/>
            </a:rPr>
            <a:t> (взаимопонимание, восприятие друг друга). </a:t>
          </a:r>
          <a:endParaRPr lang="ru-RU" sz="2400" kern="1200" dirty="0">
            <a:latin typeface="+mj-lt"/>
          </a:endParaRPr>
        </a:p>
      </dsp:txBody>
      <dsp:txXfrm>
        <a:off x="1080411" y="1740448"/>
        <a:ext cx="10741620" cy="1627432"/>
      </dsp:txXfrm>
    </dsp:sp>
    <dsp:sp modelId="{C7896564-112D-4ABF-ACAF-BB49C0F23409}">
      <dsp:nvSpPr>
        <dsp:cNvPr id="0" name=""/>
        <dsp:cNvSpPr/>
      </dsp:nvSpPr>
      <dsp:spPr>
        <a:xfrm>
          <a:off x="441870" y="1915623"/>
          <a:ext cx="1277082" cy="127708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5F7A981-36C0-43E6-B307-8D0ADCF401D5}">
      <dsp:nvSpPr>
        <dsp:cNvPr id="0" name=""/>
        <dsp:cNvSpPr/>
      </dsp:nvSpPr>
      <dsp:spPr>
        <a:xfrm>
          <a:off x="709036" y="3483155"/>
          <a:ext cx="11112995" cy="1207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0947" tIns="58420" rIns="58420" bIns="5842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latin typeface="+mj-lt"/>
            </a:rPr>
            <a:t>Для воспитательной системы характерно  </a:t>
          </a:r>
          <a:r>
            <a:rPr lang="ru-RU" sz="2300" b="1" kern="1200" dirty="0" smtClean="0">
              <a:latin typeface="+mj-lt"/>
            </a:rPr>
            <a:t>наличие связей и отношений между  ее компонентами, но и  единство с социумом,</a:t>
          </a:r>
          <a:r>
            <a:rPr lang="ru-RU" sz="2300" kern="1200" dirty="0" smtClean="0">
              <a:latin typeface="+mj-lt"/>
            </a:rPr>
            <a:t> во взаимоотношениях с которым система проявляет свою целостность.                                                           </a:t>
          </a:r>
          <a:endParaRPr lang="ru-RU" sz="2300" kern="1200" dirty="0">
            <a:latin typeface="+mj-lt"/>
          </a:endParaRPr>
        </a:p>
      </dsp:txBody>
      <dsp:txXfrm>
        <a:off x="709036" y="3483155"/>
        <a:ext cx="11112995" cy="1207016"/>
      </dsp:txXfrm>
    </dsp:sp>
    <dsp:sp modelId="{87ECEB0E-87AB-4DCF-ADDA-F91B5FC32653}">
      <dsp:nvSpPr>
        <dsp:cNvPr id="0" name=""/>
        <dsp:cNvSpPr/>
      </dsp:nvSpPr>
      <dsp:spPr>
        <a:xfrm>
          <a:off x="70494" y="3448122"/>
          <a:ext cx="1277082" cy="1277082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6F4E-8EBE-47FC-8506-31EDA702A028}">
      <dsp:nvSpPr>
        <dsp:cNvPr id="0" name=""/>
        <dsp:cNvSpPr/>
      </dsp:nvSpPr>
      <dsp:spPr>
        <a:xfrm>
          <a:off x="-5656288" y="-846226"/>
          <a:ext cx="6580976" cy="658097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1CDF9-15CD-447A-A120-97962966EA02}">
      <dsp:nvSpPr>
        <dsp:cNvPr id="0" name=""/>
        <dsp:cNvSpPr/>
      </dsp:nvSpPr>
      <dsp:spPr>
        <a:xfrm>
          <a:off x="241112" y="468329"/>
          <a:ext cx="11197026" cy="425522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0133" tIns="99060" rIns="99060" bIns="99060" numCol="1" spcCol="1270" anchor="ctr" anchorCtr="0">
          <a:noAutofit/>
        </a:bodyPr>
        <a:lstStyle/>
        <a:p>
          <a:pPr lvl="0" algn="just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b="1" i="1" kern="1200" dirty="0" smtClean="0">
              <a:latin typeface="+mj-lt"/>
            </a:rPr>
            <a:t>Становление воспитательной системы:                                                                                                                                                                                                 -</a:t>
          </a:r>
          <a:r>
            <a:rPr lang="ru-RU" sz="3900" kern="1200" dirty="0" smtClean="0">
              <a:latin typeface="+mj-lt"/>
            </a:rPr>
            <a:t>разработка теоретической концепции                                         -моделирование структуры  системы,                                    -установление связи между компонентами,                                            -формирование коллектива на основе нового педагогического мышления.                                                                                        </a:t>
          </a:r>
          <a:endParaRPr lang="ru-RU" sz="3900" b="1" kern="1200" dirty="0">
            <a:latin typeface="+mj-lt"/>
          </a:endParaRPr>
        </a:p>
      </dsp:txBody>
      <dsp:txXfrm>
        <a:off x="241112" y="468329"/>
        <a:ext cx="11197026" cy="4255221"/>
      </dsp:txXfrm>
    </dsp:sp>
    <dsp:sp modelId="{2A990390-FEBC-4A82-BE64-65BE4C496F2A}">
      <dsp:nvSpPr>
        <dsp:cNvPr id="0" name=""/>
        <dsp:cNvSpPr/>
      </dsp:nvSpPr>
      <dsp:spPr>
        <a:xfrm>
          <a:off x="36943" y="971769"/>
          <a:ext cx="1700611" cy="2944985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6F4E-8EBE-47FC-8506-31EDA702A028}">
      <dsp:nvSpPr>
        <dsp:cNvPr id="0" name=""/>
        <dsp:cNvSpPr/>
      </dsp:nvSpPr>
      <dsp:spPr>
        <a:xfrm>
          <a:off x="-5868982" y="-884033"/>
          <a:ext cx="6876398" cy="6876398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1CDF9-15CD-447A-A120-97962966EA02}">
      <dsp:nvSpPr>
        <dsp:cNvPr id="0" name=""/>
        <dsp:cNvSpPr/>
      </dsp:nvSpPr>
      <dsp:spPr>
        <a:xfrm>
          <a:off x="377289" y="411886"/>
          <a:ext cx="11346699" cy="4284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27369" tIns="78740" rIns="78740" bIns="78740" numCol="1" spcCol="1270" anchor="ctr" anchorCtr="0">
          <a:noAutofit/>
        </a:bodyPr>
        <a:lstStyle/>
        <a:p>
          <a:pPr lvl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i="1" kern="1200" dirty="0" smtClean="0">
              <a:latin typeface="+mj-lt"/>
            </a:rPr>
            <a:t>Отработка системы: </a:t>
          </a:r>
          <a:r>
            <a:rPr lang="ru-RU" sz="3100" kern="1200" dirty="0" smtClean="0">
              <a:latin typeface="+mj-lt"/>
            </a:rPr>
            <a:t> развитие коллектива, органов </a:t>
          </a:r>
          <a:r>
            <a:rPr lang="ru-RU" sz="3100" kern="1200" dirty="0" err="1" smtClean="0">
              <a:latin typeface="+mj-lt"/>
            </a:rPr>
            <a:t>соуправления</a:t>
          </a:r>
          <a:r>
            <a:rPr lang="ru-RU" sz="3100" kern="1200" dirty="0" smtClean="0">
              <a:latin typeface="+mj-lt"/>
            </a:rPr>
            <a:t> и самоуправления, утверждаются системообразующие виды деятельности, укрепляются традиции, отрабатываются более эффективные формы и методы воспитания, педагогические технологии. </a:t>
          </a:r>
          <a:r>
            <a:rPr lang="ru-RU" sz="3100" b="1" kern="1200" dirty="0" smtClean="0">
              <a:latin typeface="+mj-lt"/>
            </a:rPr>
            <a:t>Главными методами развития </a:t>
          </a:r>
          <a:r>
            <a:rPr lang="ru-RU" sz="3100" kern="1200" dirty="0" smtClean="0">
              <a:latin typeface="+mj-lt"/>
            </a:rPr>
            <a:t>системы становятся методы </a:t>
          </a:r>
          <a:r>
            <a:rPr lang="ru-RU" sz="3100" b="1" kern="1200" dirty="0" smtClean="0">
              <a:latin typeface="+mj-lt"/>
            </a:rPr>
            <a:t>организации разносторонней деятельности, стимулирования и мотивации деятельности и поведения</a:t>
          </a:r>
          <a:endParaRPr lang="ru-RU" sz="3100" b="1" kern="1200" dirty="0">
            <a:latin typeface="+mj-lt"/>
          </a:endParaRPr>
        </a:p>
      </dsp:txBody>
      <dsp:txXfrm>
        <a:off x="377289" y="411886"/>
        <a:ext cx="11346699" cy="4284558"/>
      </dsp:txXfrm>
    </dsp:sp>
    <dsp:sp modelId="{2A990390-FEBC-4A82-BE64-65BE4C496F2A}">
      <dsp:nvSpPr>
        <dsp:cNvPr id="0" name=""/>
        <dsp:cNvSpPr/>
      </dsp:nvSpPr>
      <dsp:spPr>
        <a:xfrm>
          <a:off x="0" y="1032002"/>
          <a:ext cx="1873308" cy="3075636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835" y="2089321"/>
            <a:ext cx="12177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«Воспитательная система: сущность, структура, характеристика основных компонентов»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9" y="1184184"/>
            <a:ext cx="1019893" cy="109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582422"/>
              </p:ext>
            </p:extLst>
          </p:nvPr>
        </p:nvGraphicFramePr>
        <p:xfrm>
          <a:off x="1" y="1055077"/>
          <a:ext cx="11667391" cy="49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4977" y="155510"/>
            <a:ext cx="7535008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Компоненты воспитательной </a:t>
            </a:r>
            <a:r>
              <a:rPr lang="ru-RU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системы 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3630"/>
              </p:ext>
            </p:extLst>
          </p:nvPr>
        </p:nvGraphicFramePr>
        <p:xfrm>
          <a:off x="-110836" y="1186962"/>
          <a:ext cx="11892527" cy="510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54977" y="155510"/>
            <a:ext cx="7535008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Компоненты воспитательной </a:t>
            </a:r>
            <a:r>
              <a:rPr lang="ru-RU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системы 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19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3" y="1219200"/>
            <a:ext cx="11286125" cy="4957763"/>
          </a:xfrm>
        </p:spPr>
        <p:txBody>
          <a:bodyPr>
            <a:normAutofit fontScale="70000" lnSpcReduction="2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dirty="0">
                <a:solidFill>
                  <a:schemeClr val="tx1"/>
                </a:solidFill>
                <a:latin typeface="+mj-lt"/>
              </a:rPr>
              <a:t>Теория становления, развития и управления воспитательной системы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 свидетельствует о ее целесообразности, суть которой заключается в следующем: при использовании системного подхода в воспитании происходит 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интеграция усилий субъектов воспитательной деятельности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, крепнет 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взаимосвязь компонентов педагогического процесса </a:t>
            </a:r>
            <a:endParaRPr lang="ru-RU" sz="4000" b="1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i="1" dirty="0" smtClean="0">
                <a:solidFill>
                  <a:schemeClr val="tx1"/>
                </a:solidFill>
                <a:latin typeface="+mj-lt"/>
              </a:rPr>
              <a:t>целевого, 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i="1" dirty="0" smtClean="0">
                <a:solidFill>
                  <a:schemeClr val="tx1"/>
                </a:solidFill>
                <a:latin typeface="+mj-lt"/>
              </a:rPr>
              <a:t>содержательного</a:t>
            </a:r>
            <a:r>
              <a:rPr lang="ru-RU" sz="4000" b="1" i="1" dirty="0">
                <a:solidFill>
                  <a:schemeClr val="tx1"/>
                </a:solidFill>
                <a:latin typeface="+mj-lt"/>
              </a:rPr>
              <a:t>, </a:t>
            </a:r>
            <a:endParaRPr lang="ru-RU" sz="4000" b="1" i="1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i="1" dirty="0" smtClean="0">
                <a:solidFill>
                  <a:schemeClr val="tx1"/>
                </a:solidFill>
                <a:latin typeface="+mj-lt"/>
              </a:rPr>
              <a:t>организационно-</a:t>
            </a:r>
            <a:r>
              <a:rPr lang="ru-RU" sz="4000" b="1" i="1" dirty="0" err="1" smtClean="0">
                <a:solidFill>
                  <a:schemeClr val="tx1"/>
                </a:solidFill>
                <a:latin typeface="+mj-lt"/>
              </a:rPr>
              <a:t>деятельностного</a:t>
            </a:r>
            <a:r>
              <a:rPr lang="ru-RU" sz="4000" b="1" i="1" dirty="0">
                <a:solidFill>
                  <a:schemeClr val="tx1"/>
                </a:solidFill>
                <a:latin typeface="+mj-lt"/>
              </a:rPr>
              <a:t>, </a:t>
            </a:r>
            <a:endParaRPr lang="ru-RU" sz="4000" b="1" i="1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i="1" dirty="0" smtClean="0">
                <a:solidFill>
                  <a:schemeClr val="tx1"/>
                </a:solidFill>
                <a:latin typeface="+mj-lt"/>
              </a:rPr>
              <a:t>технологического,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4000" b="1" i="1" dirty="0" smtClean="0">
                <a:solidFill>
                  <a:schemeClr val="tx1"/>
                </a:solidFill>
                <a:latin typeface="+mj-lt"/>
              </a:rPr>
              <a:t>оценочно-результативного. </a:t>
            </a:r>
            <a:endParaRPr lang="ru-RU" sz="4000" b="1" i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ru-RU" sz="4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ru-RU" sz="4000" dirty="0">
              <a:solidFill>
                <a:schemeClr val="tx1"/>
              </a:solidFill>
              <a:latin typeface="+mj-lt"/>
            </a:endParaRP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904" y="90084"/>
            <a:ext cx="7751616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Теория </a:t>
            </a:r>
            <a:r>
              <a:rPr lang="ru-RU" sz="3600" b="1" dirty="0" smtClean="0">
                <a:latin typeface="+mj-lt"/>
              </a:rPr>
              <a:t>становления </a:t>
            </a:r>
            <a:r>
              <a:rPr lang="ru-RU" sz="3600" b="1" dirty="0">
                <a:latin typeface="+mj-lt"/>
              </a:rPr>
              <a:t>воспитательной системы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8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13041"/>
              </p:ext>
            </p:extLst>
          </p:nvPr>
        </p:nvGraphicFramePr>
        <p:xfrm>
          <a:off x="-78577" y="1186962"/>
          <a:ext cx="11007415" cy="500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5"/>
          <p:cNvSpPr>
            <a:spLocks noGrp="1"/>
          </p:cNvSpPr>
          <p:nvPr>
            <p:ph type="title"/>
          </p:nvPr>
        </p:nvSpPr>
        <p:spPr>
          <a:xfrm>
            <a:off x="269904" y="90084"/>
            <a:ext cx="7751616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Теория </a:t>
            </a:r>
            <a:r>
              <a:rPr lang="ru-RU" sz="3600" b="1" dirty="0" smtClean="0">
                <a:latin typeface="+mj-lt"/>
              </a:rPr>
              <a:t>становления </a:t>
            </a:r>
            <a:r>
              <a:rPr lang="ru-RU" sz="3600" b="1" dirty="0">
                <a:latin typeface="+mj-lt"/>
              </a:rPr>
              <a:t>воспитательной системы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97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126772"/>
              </p:ext>
            </p:extLst>
          </p:nvPr>
        </p:nvGraphicFramePr>
        <p:xfrm>
          <a:off x="1" y="1125415"/>
          <a:ext cx="11377246" cy="4888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870" y="75035"/>
            <a:ext cx="7637929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Этапы </a:t>
            </a:r>
            <a:r>
              <a:rPr lang="ru-RU" sz="3600" b="1" dirty="0" smtClean="0">
                <a:latin typeface="+mj-lt"/>
              </a:rPr>
              <a:t>становления </a:t>
            </a:r>
            <a:r>
              <a:rPr lang="ru-RU" sz="3600" b="1" dirty="0">
                <a:latin typeface="+mj-lt"/>
              </a:rPr>
              <a:t>воспитательной системы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7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41339"/>
              </p:ext>
            </p:extLst>
          </p:nvPr>
        </p:nvGraphicFramePr>
        <p:xfrm>
          <a:off x="1" y="1169377"/>
          <a:ext cx="11702561" cy="510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5"/>
          <p:cNvSpPr>
            <a:spLocks noGrp="1"/>
          </p:cNvSpPr>
          <p:nvPr>
            <p:ph type="title"/>
          </p:nvPr>
        </p:nvSpPr>
        <p:spPr>
          <a:xfrm>
            <a:off x="286870" y="75035"/>
            <a:ext cx="7637929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Этапы </a:t>
            </a:r>
            <a:r>
              <a:rPr lang="ru-RU" sz="3600" b="1" dirty="0" smtClean="0">
                <a:latin typeface="+mj-lt"/>
              </a:rPr>
              <a:t>становления </a:t>
            </a:r>
            <a:r>
              <a:rPr lang="ru-RU" sz="3600" b="1" dirty="0">
                <a:latin typeface="+mj-lt"/>
              </a:rPr>
              <a:t>воспитательной системы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73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002797"/>
              </p:ext>
            </p:extLst>
          </p:nvPr>
        </p:nvGraphicFramePr>
        <p:xfrm>
          <a:off x="0" y="1178169"/>
          <a:ext cx="11737731" cy="501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5"/>
          <p:cNvSpPr>
            <a:spLocks noGrp="1"/>
          </p:cNvSpPr>
          <p:nvPr>
            <p:ph type="title"/>
          </p:nvPr>
        </p:nvSpPr>
        <p:spPr>
          <a:xfrm>
            <a:off x="286870" y="75035"/>
            <a:ext cx="7637929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Этапы </a:t>
            </a:r>
            <a:r>
              <a:rPr lang="ru-RU" sz="3600" b="1" dirty="0" smtClean="0">
                <a:latin typeface="+mj-lt"/>
              </a:rPr>
              <a:t>становления </a:t>
            </a:r>
            <a:r>
              <a:rPr lang="ru-RU" sz="3600" b="1" dirty="0">
                <a:latin typeface="+mj-lt"/>
              </a:rPr>
              <a:t>воспитательной системы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37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02237"/>
              </p:ext>
            </p:extLst>
          </p:nvPr>
        </p:nvGraphicFramePr>
        <p:xfrm>
          <a:off x="1" y="1271323"/>
          <a:ext cx="11893599" cy="484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6065" y="0"/>
            <a:ext cx="8926015" cy="10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Этапы </a:t>
            </a:r>
            <a:r>
              <a:rPr lang="ru-RU" sz="3600" b="1" dirty="0" smtClean="0">
                <a:latin typeface="+mj-lt"/>
              </a:rPr>
              <a:t>становления </a:t>
            </a:r>
            <a:r>
              <a:rPr lang="ru-RU" sz="3600" b="1" dirty="0">
                <a:latin typeface="+mj-lt"/>
              </a:rPr>
              <a:t>воспитательной системы</a:t>
            </a:r>
            <a:endParaRPr lang="ru-RU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6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175" y="1509346"/>
            <a:ext cx="11426802" cy="4407877"/>
          </a:xfrm>
        </p:spPr>
        <p:txBody>
          <a:bodyPr>
            <a:normAutofit fontScale="77500" lnSpcReduction="2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dirty="0" smtClean="0">
                <a:solidFill>
                  <a:schemeClr val="tx1"/>
                </a:solidFill>
                <a:latin typeface="+mj-lt"/>
              </a:rPr>
              <a:t>Педагогическая 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технология</a:t>
            </a:r>
            <a:r>
              <a:rPr lang="ru-RU" sz="4000" b="1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4000" i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последовательность способов педагогического взаимодействия, гарантирующая достижение запланированного результата. </a:t>
            </a:r>
            <a:endParaRPr lang="ru-RU" sz="3600" dirty="0" smtClean="0">
              <a:solidFill>
                <a:schemeClr val="tx1"/>
              </a:solidFill>
              <a:latin typeface="+mj-lt"/>
            </a:endParaRPr>
          </a:p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В 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понятии </a:t>
            </a:r>
            <a:r>
              <a:rPr lang="ru-RU" sz="4000" dirty="0" smtClean="0">
                <a:solidFill>
                  <a:schemeClr val="tx1"/>
                </a:solidFill>
                <a:latin typeface="+mj-lt"/>
              </a:rPr>
              <a:t>технология </a:t>
            </a:r>
            <a:r>
              <a:rPr lang="ru-RU" sz="4000" dirty="0">
                <a:solidFill>
                  <a:schemeClr val="tx1"/>
                </a:solidFill>
                <a:latin typeface="+mj-lt"/>
              </a:rPr>
              <a:t>главное – это </a:t>
            </a:r>
            <a:r>
              <a:rPr lang="ru-RU" sz="4000" b="1" dirty="0" err="1">
                <a:solidFill>
                  <a:schemeClr val="tx1"/>
                </a:solidFill>
                <a:latin typeface="+mj-lt"/>
              </a:rPr>
              <a:t>процессуальность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 и </a:t>
            </a:r>
            <a:r>
              <a:rPr lang="ru-RU" sz="4000" b="1" dirty="0" err="1">
                <a:solidFill>
                  <a:schemeClr val="tx1"/>
                </a:solidFill>
                <a:latin typeface="+mj-lt"/>
              </a:rPr>
              <a:t>алгоритмичность</a:t>
            </a:r>
            <a:r>
              <a:rPr lang="ru-RU" sz="40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lv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dirty="0" smtClean="0">
                <a:solidFill>
                  <a:schemeClr val="tx1"/>
                </a:solidFill>
                <a:latin typeface="+mj-lt"/>
              </a:rPr>
              <a:t>Воспитательные 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технологии </a:t>
            </a:r>
            <a:r>
              <a:rPr lang="ru-RU" sz="4000" b="1" i="1" dirty="0">
                <a:solidFill>
                  <a:schemeClr val="tx1"/>
                </a:solidFill>
                <a:latin typeface="+mj-lt"/>
              </a:rPr>
              <a:t>– 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это</a:t>
            </a:r>
            <a:r>
              <a:rPr lang="ru-RU" sz="4000" b="1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chemeClr val="tx1"/>
                </a:solidFill>
                <a:latin typeface="+mj-lt"/>
              </a:rPr>
              <a:t>модель совместной деятельности педагога и обучающегося, содержащая систему методов и приемов по достижению цели </a:t>
            </a:r>
            <a:r>
              <a:rPr lang="ru-RU" sz="4000" b="1" dirty="0" smtClean="0">
                <a:solidFill>
                  <a:schemeClr val="tx1"/>
                </a:solidFill>
                <a:latin typeface="+mj-lt"/>
              </a:rPr>
              <a:t>воспитания. </a:t>
            </a:r>
            <a:endParaRPr lang="ru-RU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93011" y="61547"/>
            <a:ext cx="11364416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Педагогическая технология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5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70558"/>
              </p:ext>
            </p:extLst>
          </p:nvPr>
        </p:nvGraphicFramePr>
        <p:xfrm>
          <a:off x="0" y="1172574"/>
          <a:ext cx="10529455" cy="504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5245" y="87924"/>
            <a:ext cx="11364416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b="1" dirty="0" smtClean="0">
                <a:latin typeface="+mj-lt"/>
              </a:rPr>
              <a:t>Критерии </a:t>
            </a:r>
            <a:r>
              <a:rPr lang="ru-RU" b="1" dirty="0">
                <a:latin typeface="+mj-lt"/>
              </a:rPr>
              <a:t>технологичности </a:t>
            </a:r>
            <a:endParaRPr lang="ru-RU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7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pc="-10" dirty="0" smtClean="0">
                <a:latin typeface="Times New Roman"/>
                <a:ea typeface="Times New Roman"/>
              </a:rPr>
              <a:t>м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Воспитательная система: сущность, структура, характеристика основных компонентов.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pc="-10" dirty="0" err="1" smtClean="0">
                <a:latin typeface="Times New Roman"/>
                <a:ea typeface="Times New Roman"/>
              </a:rPr>
              <a:t>м</a:t>
            </a:r>
            <a:r>
              <a:rPr lang="ru-RU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Этапы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, методика становления и развития воспитательной системы, критерии оценки.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pc="-10" dirty="0" err="1" smtClean="0">
                <a:latin typeface="Times New Roman"/>
                <a:ea typeface="Times New Roman"/>
              </a:rPr>
              <a:t>м</a:t>
            </a:r>
            <a:r>
              <a:rPr lang="ru-RU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Характеристика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воспитательных систем: гуманистическая воспитательная система.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pc="-10" dirty="0" err="1" smtClean="0">
                <a:latin typeface="Times New Roman"/>
                <a:ea typeface="Times New Roman"/>
              </a:rPr>
              <a:t>м</a:t>
            </a:r>
            <a:r>
              <a:rPr lang="ru-RU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Критерии</a:t>
            </a:r>
            <a:r>
              <a:rPr lang="ru-RU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эффективности в теории системного построения процесса воспитания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19694" y="155510"/>
            <a:ext cx="8295249" cy="775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 smtClean="0">
                <a:latin typeface="+mj-lt"/>
              </a:rPr>
              <a:t>Технология учитывает специфические особенности воспитания:</a:t>
            </a:r>
            <a:endParaRPr lang="ru-RU" sz="3600" b="1" dirty="0">
              <a:latin typeface="+mj-lt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905215468"/>
              </p:ext>
            </p:extLst>
          </p:nvPr>
        </p:nvGraphicFramePr>
        <p:xfrm>
          <a:off x="88655" y="1205131"/>
          <a:ext cx="11804945" cy="456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7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8592"/>
              </p:ext>
            </p:extLst>
          </p:nvPr>
        </p:nvGraphicFramePr>
        <p:xfrm>
          <a:off x="-331177" y="1253650"/>
          <a:ext cx="10515600" cy="5027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6306" y="-25138"/>
            <a:ext cx="11471564" cy="969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Системообразующие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+mj-lt"/>
              </a:rPr>
            </a:br>
            <a:r>
              <a:rPr lang="ru-RU" sz="3600" b="1" dirty="0" smtClean="0">
                <a:solidFill>
                  <a:schemeClr val="bg1"/>
                </a:solidFill>
                <a:latin typeface="+mj-lt"/>
              </a:rPr>
              <a:t>компоненты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технологий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4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418" y="1163782"/>
            <a:ext cx="10536382" cy="5013181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600" b="1" dirty="0">
                <a:solidFill>
                  <a:schemeClr val="tx1"/>
                </a:solidFill>
                <a:latin typeface="+mj-lt"/>
              </a:rPr>
              <a:t>Личность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–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это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человек, социализация которого</a:t>
            </a:r>
            <a:r>
              <a:rPr lang="ru-RU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достигла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такого уровня развития,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что:</a:t>
            </a: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способен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принимать решения,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нести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ответственность,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контролировать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поведение,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проявлять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осознанное отношение к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другим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/>
                </a:solidFill>
                <a:latin typeface="+mj-lt"/>
              </a:rPr>
              <a:t>Развитие личности в период </a:t>
            </a:r>
            <a:r>
              <a:rPr lang="ru-RU" b="1" dirty="0">
                <a:solidFill>
                  <a:schemeClr val="tx1"/>
                </a:solidFill>
                <a:latin typeface="+mj-lt"/>
              </a:rPr>
              <a:t>обучения в 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УПО это период :</a:t>
            </a: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становления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мировоззрения,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убеждений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нравственного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самосознания,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профессионального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самоопределения,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формирования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«системы позитивных социальных установок»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формирования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опыта осознания и сопряжения собственных интересов с интересами других и общества. 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6330" y="155510"/>
            <a:ext cx="12192000" cy="836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b="1" dirty="0" smtClean="0">
                <a:solidFill>
                  <a:schemeClr val="bg1"/>
                </a:solidFill>
                <a:latin typeface="+mj-lt"/>
              </a:rPr>
              <a:t>ПОНЯТИЕ  ЛИЧНОСТЬ</a:t>
            </a:r>
            <a:endParaRPr lang="ru-RU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7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647123"/>
              </p:ext>
            </p:extLst>
          </p:nvPr>
        </p:nvGraphicFramePr>
        <p:xfrm>
          <a:off x="0" y="1271323"/>
          <a:ext cx="11549608" cy="4846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6508" y="0"/>
            <a:ext cx="8148600" cy="1219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rmAutofit/>
          </a:bodyPr>
          <a:lstStyle/>
          <a:p>
            <a:r>
              <a:rPr lang="ru-RU" sz="3200" b="1" dirty="0" smtClean="0">
                <a:latin typeface="+mj-lt"/>
              </a:rPr>
              <a:t>Цели воспитания </a:t>
            </a:r>
            <a:r>
              <a:rPr lang="ru-RU" sz="3200" b="1" dirty="0">
                <a:latin typeface="+mj-lt"/>
              </a:rPr>
              <a:t>в </a:t>
            </a:r>
            <a:r>
              <a:rPr lang="ru-RU" sz="3200" b="1" dirty="0" smtClean="0">
                <a:latin typeface="+mj-lt"/>
              </a:rPr>
              <a:t>УПО</a:t>
            </a:r>
            <a:r>
              <a:rPr lang="ru-RU" sz="3200" dirty="0">
                <a:latin typeface="+mj-lt"/>
              </a:rPr>
              <a:t> </a:t>
            </a:r>
            <a:r>
              <a:rPr lang="ru-RU" sz="3200" b="1" dirty="0" smtClean="0">
                <a:latin typeface="+mj-lt"/>
              </a:rPr>
              <a:t>:</a:t>
            </a:r>
            <a:endParaRPr lang="ru-RU" sz="3200" b="1" dirty="0">
              <a:latin typeface="+mj-lt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2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50023" y="-97145"/>
            <a:ext cx="8870885" cy="13161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>
            <a:no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Условия функционирования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воспитательной </a:t>
            </a:r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системы:</a:t>
            </a:r>
            <a:endParaRPr lang="ru-RU"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38654141"/>
              </p:ext>
            </p:extLst>
          </p:nvPr>
        </p:nvGraphicFramePr>
        <p:xfrm>
          <a:off x="0" y="1176591"/>
          <a:ext cx="10291619" cy="494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0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39" y="0"/>
            <a:ext cx="12192000" cy="1108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62" y="-72568"/>
            <a:ext cx="10911483" cy="1108363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Дискуссионное обсуждение вопросов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491" y="1271323"/>
            <a:ext cx="11618109" cy="4833072"/>
          </a:xfrm>
        </p:spPr>
        <p:txBody>
          <a:bodyPr>
            <a:norm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+mj-lt"/>
              </a:rPr>
              <a:t> Уточнение понятийного аппарата</a:t>
            </a:r>
            <a:r>
              <a:rPr lang="ru-RU" b="1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система воспитания»,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компоненты воспитательной системы»,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учреждение профессионального образования как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  воспитательная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система»,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функции воспитательных систем»,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педагогическая технология»,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технология воспитания»,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«психолого-педагогическая диагностика». 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5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</a:rPr>
              <a:t>Система воспитания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 – это совокупность целей, принципов, методов воспитания, и их реализация в рамках логики выполнения социального заказа (семьи, УПО, УВО, государства).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 </a:t>
            </a:r>
            <a:endParaRPr lang="ru-RU" sz="3200" b="1" dirty="0" smtClean="0">
              <a:solidFill>
                <a:schemeClr val="tx1"/>
              </a:solidFill>
              <a:latin typeface="+mj-lt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Ведущая 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идея </a:t>
            </a:r>
            <a:r>
              <a:rPr lang="ru-RU" sz="3200" b="1" i="1" dirty="0">
                <a:solidFill>
                  <a:schemeClr val="tx1"/>
                </a:solidFill>
                <a:latin typeface="+mj-lt"/>
              </a:rPr>
              <a:t>воспитательной системы 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– ориентация на личность обучающегося, развитие способностей, создание условий для саморазвития, самообучения и самореализации в условиях педагогической поддержки. 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9614" y="155510"/>
            <a:ext cx="7022123" cy="823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Воспитательные системы и технологии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528"/>
            <a:ext cx="11307366" cy="58838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472" y="1351341"/>
            <a:ext cx="11195501" cy="4957763"/>
          </a:xfrm>
        </p:spPr>
        <p:txBody>
          <a:bodyPr>
            <a:normAutofit/>
          </a:bodyPr>
          <a:lstStyle/>
          <a:p>
            <a:pPr marL="0" lvl="0" indent="457200" algn="just">
              <a:lnSpc>
                <a:spcPct val="100000"/>
              </a:lnSpc>
              <a:spcBef>
                <a:spcPts val="0"/>
              </a:spcBef>
              <a:buClr>
                <a:srgbClr val="FE8637"/>
              </a:buClr>
              <a:buSzPct val="70000"/>
              <a:buNone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Понятие 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«</a:t>
            </a:r>
            <a:r>
              <a:rPr lang="ru-RU" sz="2000" b="1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воспитательная система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 включает понятия: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личность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»,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развитие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»,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отношения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»,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структура»,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компонент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»,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связь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», «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результативность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» 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и др.   </a:t>
            </a:r>
            <a:endParaRPr lang="ru-RU" sz="2000" dirty="0" smtClean="0">
              <a:solidFill>
                <a:schemeClr val="tx1"/>
              </a:solidFill>
              <a:latin typeface="+mj-lt"/>
              <a:ea typeface="Calibri"/>
              <a:cs typeface="Arial" panose="020B0604020202020204" pitchFamily="34" charset="0"/>
            </a:endParaRP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Clr>
                <a:srgbClr val="FE8637"/>
              </a:buClr>
              <a:buSzPct val="70000"/>
              <a:buNone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К сложным видам воспитательных систем относятся:</a:t>
            </a: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Clr>
                <a:srgbClr val="244187"/>
              </a:buClr>
              <a:buSzPct val="70000"/>
              <a:buAutoNum type="arabicParenR"/>
            </a:pP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целенаправленные 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системы,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подчинённые 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достижению определенной воспитательной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цели;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 </a:t>
            </a:r>
            <a:endParaRPr lang="ru-RU" sz="2000" dirty="0" smtClean="0">
              <a:solidFill>
                <a:schemeClr val="tx1"/>
              </a:solidFill>
              <a:latin typeface="+mj-lt"/>
              <a:ea typeface="Calibri"/>
              <a:cs typeface="Arial" panose="020B0604020202020204" pitchFamily="34" charset="0"/>
            </a:endParaRP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Clr>
                <a:srgbClr val="244187"/>
              </a:buClr>
              <a:buSzPct val="70000"/>
              <a:buAutoNum type="arabicParenR"/>
            </a:pPr>
            <a:r>
              <a:rPr lang="ru-RU" sz="2000" b="1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самоорганизующиеся </a:t>
            </a:r>
            <a:r>
              <a:rPr lang="ru-RU" sz="2000" b="1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системы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,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функционируют  изменяя </a:t>
            </a:r>
            <a:r>
              <a:rPr lang="ru-RU" sz="2000" dirty="0">
                <a:solidFill>
                  <a:schemeClr val="tx1"/>
                </a:solidFill>
                <a:latin typeface="+mj-lt"/>
                <a:ea typeface="Calibri"/>
                <a:cs typeface="Arial" panose="020B0604020202020204" pitchFamily="34" charset="0"/>
              </a:rPr>
              <a:t>свою структуру и содержание. </a:t>
            </a:r>
            <a:endParaRPr lang="ru-RU" sz="2000" dirty="0" smtClean="0">
              <a:solidFill>
                <a:schemeClr val="tx1"/>
              </a:solidFill>
              <a:latin typeface="+mj-lt"/>
              <a:ea typeface="Calibri"/>
              <a:cs typeface="Arial" panose="020B0604020202020204" pitchFamily="34" charset="0"/>
            </a:endParaRPr>
          </a:p>
          <a:p>
            <a:pPr lvl="0" indent="457200" algn="just">
              <a:lnSpc>
                <a:spcPct val="100000"/>
              </a:lnSpc>
              <a:spcBef>
                <a:spcPts val="600"/>
              </a:spcBef>
              <a:buClr>
                <a:srgbClr val="244187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Воспитательная система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– 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это целостный социальный организм,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включающий 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взаимодействие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основных компонентов воспитания (субъекты, цели, содержание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деятельность)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имеющий  </a:t>
            </a:r>
            <a:r>
              <a:rPr lang="ru-RU" sz="20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интегративные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характеристики (коллектив,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его психологический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климат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).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</a:t>
            </a:r>
            <a:endParaRPr lang="ru-RU" sz="20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indent="457200" algn="just">
              <a:lnSpc>
                <a:spcPct val="100000"/>
              </a:lnSpc>
              <a:spcBef>
                <a:spcPts val="600"/>
              </a:spcBef>
              <a:buClr>
                <a:srgbClr val="244187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Характеристика воспитательной системы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</a:p>
          <a:p>
            <a:pPr lvl="0" indent="0" algn="just">
              <a:lnSpc>
                <a:spcPct val="100000"/>
              </a:lnSpc>
              <a:spcBef>
                <a:spcPts val="600"/>
              </a:spcBef>
              <a:buClr>
                <a:srgbClr val="244187"/>
              </a:buClr>
              <a:buSzPct val="70000"/>
              <a:buNone/>
            </a:pP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социальное психолого-педагогическое образование, </a:t>
            </a:r>
            <a:endParaRPr lang="ru-RU" sz="20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indent="0" algn="just">
              <a:lnSpc>
                <a:spcPct val="100000"/>
              </a:lnSpc>
              <a:spcBef>
                <a:spcPts val="600"/>
              </a:spcBef>
              <a:buClr>
                <a:srgbClr val="244187"/>
              </a:buClr>
              <a:buSzPct val="70000"/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саморегулирующееся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и управляемое образование, </a:t>
            </a:r>
            <a:endParaRPr lang="ru-RU" sz="20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indent="0" algn="just">
              <a:lnSpc>
                <a:spcPct val="100000"/>
              </a:lnSpc>
              <a:spcBef>
                <a:spcPts val="600"/>
              </a:spcBef>
              <a:buClr>
                <a:srgbClr val="244187"/>
              </a:buClr>
              <a:buSzPct val="70000"/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охватывает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весь педагогический процесс, </a:t>
            </a:r>
            <a:endParaRPr lang="ru-RU" sz="20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indent="0" algn="just">
              <a:lnSpc>
                <a:spcPct val="100000"/>
              </a:lnSpc>
              <a:spcBef>
                <a:spcPts val="600"/>
              </a:spcBef>
              <a:buClr>
                <a:srgbClr val="244187"/>
              </a:buClr>
              <a:buSzPct val="70000"/>
              <a:buNone/>
            </a:pP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интегрирует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учебные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занятия,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внеучебную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социальную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деятельность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и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общение. </a:t>
            </a: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Clr>
                <a:srgbClr val="FE8637"/>
              </a:buClr>
              <a:buSzPct val="70000"/>
              <a:buNone/>
            </a:pPr>
            <a:endParaRPr lang="ru-RU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3237" y="117764"/>
            <a:ext cx="7447331" cy="823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Воспитательные системы и технологии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6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982" y="1203747"/>
            <a:ext cx="11242431" cy="4854153"/>
          </a:xfrm>
        </p:spPr>
        <p:txBody>
          <a:bodyPr>
            <a:norm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+mj-lt"/>
              </a:rPr>
              <a:t>Структура </a:t>
            </a:r>
            <a:r>
              <a:rPr lang="ru-RU" sz="3200" b="1" dirty="0">
                <a:solidFill>
                  <a:schemeClr val="tx1"/>
                </a:solidFill>
                <a:latin typeface="+mj-lt"/>
              </a:rPr>
              <a:t>воспитательной системы включает компоненты: </a:t>
            </a:r>
            <a:endParaRPr lang="ru-RU" sz="3200" b="1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chemeClr val="tx1"/>
                </a:solidFill>
                <a:latin typeface="+mj-lt"/>
              </a:rPr>
              <a:t>цели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,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выраженные в концепции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деятельность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по реализации концепции;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chemeClr val="tx1"/>
                </a:solidFill>
                <a:latin typeface="+mj-lt"/>
              </a:rPr>
              <a:t>субъекты </a:t>
            </a:r>
            <a:r>
              <a:rPr lang="ru-RU" i="1" dirty="0">
                <a:solidFill>
                  <a:schemeClr val="tx1"/>
                </a:solidFill>
                <a:latin typeface="+mj-lt"/>
              </a:rPr>
              <a:t>деятельности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;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chemeClr val="tx1"/>
                </a:solidFill>
                <a:latin typeface="+mj-lt"/>
              </a:rPr>
              <a:t>отношения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;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chemeClr val="tx1"/>
                </a:solidFill>
                <a:latin typeface="+mj-lt"/>
              </a:rPr>
              <a:t>среду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системы;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indent="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i="1" dirty="0" smtClean="0">
                <a:solidFill>
                  <a:schemeClr val="tx1"/>
                </a:solidFill>
                <a:latin typeface="+mj-lt"/>
              </a:rPr>
              <a:t>управление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обеспечивающее интеграцию компонентов. </a:t>
            </a:r>
            <a:endParaRPr lang="ru-RU" dirty="0" smtClean="0">
              <a:solidFill>
                <a:schemeClr val="tx1"/>
              </a:solidFill>
              <a:latin typeface="+mj-lt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Воспитательные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системы всегда целенаправленны, динамичны, способны к </a:t>
            </a:r>
            <a:r>
              <a:rPr lang="ru-RU" dirty="0" err="1">
                <a:solidFill>
                  <a:schemeClr val="tx1"/>
                </a:solidFill>
                <a:latin typeface="+mj-lt"/>
              </a:rPr>
              <a:t>саморегуляции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самоорганизации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6860" y="155510"/>
            <a:ext cx="7593623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4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Воспитательные системы и технологии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7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01135"/>
              </p:ext>
            </p:extLst>
          </p:nvPr>
        </p:nvGraphicFramePr>
        <p:xfrm>
          <a:off x="-46930" y="1271323"/>
          <a:ext cx="11855495" cy="491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5632" y="67587"/>
            <a:ext cx="12192000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Функции воспитательной системы</a:t>
            </a:r>
            <a:r>
              <a:rPr lang="ru-RU" sz="1600" dirty="0">
                <a:solidFill>
                  <a:schemeClr val="bg1"/>
                </a:solidFill>
                <a:latin typeface="+mj-lt"/>
              </a:rPr>
              <a:t> 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bg1"/>
                </a:solidFill>
                <a:latin typeface="+mj-lt"/>
              </a:rPr>
              <a:t>(Л.И</a:t>
            </a:r>
            <a:r>
              <a:rPr lang="ru-RU" sz="1600" dirty="0">
                <a:solidFill>
                  <a:schemeClr val="bg1"/>
                </a:solidFill>
                <a:latin typeface="+mj-lt"/>
              </a:rPr>
              <a:t>. Новиковой и </a:t>
            </a:r>
            <a:r>
              <a:rPr lang="ru-RU" sz="1600" dirty="0" err="1" smtClean="0">
                <a:solidFill>
                  <a:schemeClr val="bg1"/>
                </a:solidFill>
                <a:latin typeface="+mj-lt"/>
              </a:rPr>
              <a:t>Н.Л.Селивановой</a:t>
            </a:r>
            <a:r>
              <a:rPr lang="ru-RU" sz="16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ru-RU" sz="1600" dirty="0" smtClean="0">
                <a:solidFill>
                  <a:prstClr val="black"/>
                </a:solidFill>
                <a:latin typeface="+mj-lt"/>
              </a:rPr>
              <a:t>: 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5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3362"/>
              </p:ext>
            </p:extLst>
          </p:nvPr>
        </p:nvGraphicFramePr>
        <p:xfrm>
          <a:off x="-39428" y="1093692"/>
          <a:ext cx="11031973" cy="510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2083777" y="155510"/>
            <a:ext cx="12192000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Сущность воспитатель</a:t>
            </a:r>
            <a:r>
              <a:rPr lang="ru-RU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н</a:t>
            </a:r>
            <a:r>
              <a:rPr lang="ru-RU" sz="36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ой </a:t>
            </a:r>
            <a:r>
              <a:rPr lang="ru-RU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системы 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45183"/>
              </p:ext>
            </p:extLst>
          </p:nvPr>
        </p:nvGraphicFramePr>
        <p:xfrm>
          <a:off x="0" y="1125049"/>
          <a:ext cx="11256818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-2268416" y="1239"/>
            <a:ext cx="12192000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Воспитательные системы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225961"/>
              </p:ext>
            </p:extLst>
          </p:nvPr>
        </p:nvGraphicFramePr>
        <p:xfrm>
          <a:off x="0" y="1125415"/>
          <a:ext cx="10928838" cy="497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8261" y="134994"/>
            <a:ext cx="9340361" cy="761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Компоненты воспитательной </a:t>
            </a:r>
          </a:p>
          <a:p>
            <a:pPr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системы 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10659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1294</Words>
  <Application>Microsoft Office PowerPoint</Application>
  <PresentationFormat>Широкоэкранный</PresentationFormat>
  <Paragraphs>154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становления воспитательной системы</vt:lpstr>
      <vt:lpstr>Теория становления воспитательной системы</vt:lpstr>
      <vt:lpstr>Этапы становления воспитательной системы</vt:lpstr>
      <vt:lpstr>Этапы становления воспитательной системы</vt:lpstr>
      <vt:lpstr>Этапы становления воспитательной системы</vt:lpstr>
      <vt:lpstr> Этапы становления воспитательной системы</vt:lpstr>
      <vt:lpstr>Педагогическая технология</vt:lpstr>
      <vt:lpstr>Критерии технологичности </vt:lpstr>
      <vt:lpstr>Технология учитывает специфические особенности воспитания:</vt:lpstr>
      <vt:lpstr>Системообразующие  компоненты технологий</vt:lpstr>
      <vt:lpstr>ПОНЯТИЕ  ЛИЧНОСТЬ</vt:lpstr>
      <vt:lpstr>Цели воспитания в УПО :</vt:lpstr>
      <vt:lpstr>Условия функционирования воспитательной системы:</vt:lpstr>
      <vt:lpstr>Дискуссионное обсуждение вопросов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39</cp:revision>
  <dcterms:created xsi:type="dcterms:W3CDTF">2021-07-01T13:14:03Z</dcterms:created>
  <dcterms:modified xsi:type="dcterms:W3CDTF">2022-02-24T08:36:03Z</dcterms:modified>
</cp:coreProperties>
</file>