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37"/>
  </p:notesMasterIdLst>
  <p:sldIdLst>
    <p:sldId id="268" r:id="rId3"/>
    <p:sldId id="269" r:id="rId4"/>
    <p:sldId id="343" r:id="rId5"/>
    <p:sldId id="374" r:id="rId6"/>
    <p:sldId id="376" r:id="rId7"/>
    <p:sldId id="372" r:id="rId8"/>
    <p:sldId id="371" r:id="rId9"/>
    <p:sldId id="375" r:id="rId10"/>
    <p:sldId id="346" r:id="rId11"/>
    <p:sldId id="377" r:id="rId12"/>
    <p:sldId id="378" r:id="rId13"/>
    <p:sldId id="349" r:id="rId14"/>
    <p:sldId id="379" r:id="rId15"/>
    <p:sldId id="350" r:id="rId16"/>
    <p:sldId id="351" r:id="rId17"/>
    <p:sldId id="380" r:id="rId18"/>
    <p:sldId id="382" r:id="rId19"/>
    <p:sldId id="354" r:id="rId20"/>
    <p:sldId id="355" r:id="rId21"/>
    <p:sldId id="357" r:id="rId22"/>
    <p:sldId id="358" r:id="rId23"/>
    <p:sldId id="359" r:id="rId24"/>
    <p:sldId id="383" r:id="rId25"/>
    <p:sldId id="384" r:id="rId26"/>
    <p:sldId id="360" r:id="rId27"/>
    <p:sldId id="361" r:id="rId28"/>
    <p:sldId id="363" r:id="rId29"/>
    <p:sldId id="364" r:id="rId30"/>
    <p:sldId id="365" r:id="rId31"/>
    <p:sldId id="366" r:id="rId32"/>
    <p:sldId id="368" r:id="rId33"/>
    <p:sldId id="369" r:id="rId34"/>
    <p:sldId id="370" r:id="rId35"/>
    <p:sldId id="34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6E13E-11C6-4821-9B64-B37CC5FAF5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CFA80707-A3F0-495C-A99B-E3657F2DB1F8}">
      <dgm:prSet phldrT="[Текст]"/>
      <dgm:spPr/>
      <dgm:t>
        <a:bodyPr/>
        <a:lstStyle/>
        <a:p>
          <a:r>
            <a:rPr lang="ru-RU" b="1" spc="-10" dirty="0" smtClean="0">
              <a:solidFill>
                <a:schemeClr val="bg1"/>
              </a:solidFill>
              <a:latin typeface="Times New Roman"/>
              <a:ea typeface="Times New Roman"/>
            </a:rPr>
            <a:t>сложность</a:t>
          </a:r>
          <a:endParaRPr lang="ru-RU" b="1" dirty="0">
            <a:solidFill>
              <a:schemeClr val="bg1"/>
            </a:solidFill>
          </a:endParaRPr>
        </a:p>
      </dgm:t>
    </dgm:pt>
    <dgm:pt modelId="{942985BF-F752-4731-9E8B-01DB8810F3DC}" type="parTrans" cxnId="{64414DC2-21D7-43A4-8D4A-BB2E65837449}">
      <dgm:prSet/>
      <dgm:spPr/>
      <dgm:t>
        <a:bodyPr/>
        <a:lstStyle/>
        <a:p>
          <a:endParaRPr lang="ru-RU"/>
        </a:p>
      </dgm:t>
    </dgm:pt>
    <dgm:pt modelId="{13AA2BA9-483B-48BB-B0E2-348E4A31F7B3}" type="sibTrans" cxnId="{64414DC2-21D7-43A4-8D4A-BB2E65837449}">
      <dgm:prSet/>
      <dgm:spPr/>
      <dgm:t>
        <a:bodyPr/>
        <a:lstStyle/>
        <a:p>
          <a:endParaRPr lang="ru-RU"/>
        </a:p>
      </dgm:t>
    </dgm:pt>
    <dgm:pt modelId="{47F747E1-2EC5-47AA-8DB5-8CA9D9925C08}">
      <dgm:prSet/>
      <dgm:spPr/>
      <dgm:t>
        <a:bodyPr/>
        <a:lstStyle/>
        <a:p>
          <a:r>
            <a:rPr lang="ru-RU" b="1" spc="-10" dirty="0" smtClean="0">
              <a:solidFill>
                <a:schemeClr val="bg1"/>
              </a:solidFill>
              <a:latin typeface="Times New Roman"/>
              <a:ea typeface="Times New Roman"/>
            </a:rPr>
            <a:t>обратная связь, </a:t>
          </a:r>
          <a:endParaRPr lang="ru-RU" b="1" spc="-10" dirty="0" smtClean="0">
            <a:solidFill>
              <a:schemeClr val="bg1"/>
            </a:solidFill>
            <a:latin typeface="Times New Roman"/>
            <a:ea typeface="Times New Roman"/>
          </a:endParaRPr>
        </a:p>
      </dgm:t>
    </dgm:pt>
    <dgm:pt modelId="{8DD9176F-D21A-4FBF-A086-4DED6376CAF5}" type="parTrans" cxnId="{4F6CE7F1-98BE-4B30-971C-9A02388AB00F}">
      <dgm:prSet/>
      <dgm:spPr/>
      <dgm:t>
        <a:bodyPr/>
        <a:lstStyle/>
        <a:p>
          <a:endParaRPr lang="ru-RU"/>
        </a:p>
      </dgm:t>
    </dgm:pt>
    <dgm:pt modelId="{7A24473F-AE0F-4EDE-8B3E-276BB24DA55C}" type="sibTrans" cxnId="{4F6CE7F1-98BE-4B30-971C-9A02388AB00F}">
      <dgm:prSet/>
      <dgm:spPr/>
      <dgm:t>
        <a:bodyPr/>
        <a:lstStyle/>
        <a:p>
          <a:endParaRPr lang="ru-RU"/>
        </a:p>
      </dgm:t>
    </dgm:pt>
    <dgm:pt modelId="{B3501578-1A44-40EE-9BFF-8EEA2A0212CF}">
      <dgm:prSet/>
      <dgm:spPr/>
      <dgm:t>
        <a:bodyPr/>
        <a:lstStyle/>
        <a:p>
          <a:r>
            <a:rPr lang="ru-RU" b="1" spc="-10" dirty="0" smtClean="0">
              <a:solidFill>
                <a:schemeClr val="bg1"/>
              </a:solidFill>
              <a:latin typeface="Times New Roman"/>
              <a:ea typeface="Times New Roman"/>
            </a:rPr>
            <a:t>явление «сопротивления воспитанию», </a:t>
          </a:r>
          <a:endParaRPr lang="ru-RU" b="1" spc="-10" dirty="0" smtClean="0">
            <a:solidFill>
              <a:schemeClr val="bg1"/>
            </a:solidFill>
            <a:latin typeface="Times New Roman"/>
            <a:ea typeface="Times New Roman"/>
          </a:endParaRPr>
        </a:p>
      </dgm:t>
    </dgm:pt>
    <dgm:pt modelId="{C479BCBA-7E98-45D8-AAA4-540E33B10023}" type="parTrans" cxnId="{2A1500FE-B18F-492E-80F7-3DF500E7AE12}">
      <dgm:prSet/>
      <dgm:spPr/>
      <dgm:t>
        <a:bodyPr/>
        <a:lstStyle/>
        <a:p>
          <a:endParaRPr lang="ru-RU"/>
        </a:p>
      </dgm:t>
    </dgm:pt>
    <dgm:pt modelId="{09A1416C-6D95-485F-B72B-3DD95FC77F7F}" type="sibTrans" cxnId="{2A1500FE-B18F-492E-80F7-3DF500E7AE12}">
      <dgm:prSet/>
      <dgm:spPr/>
      <dgm:t>
        <a:bodyPr/>
        <a:lstStyle/>
        <a:p>
          <a:endParaRPr lang="ru-RU"/>
        </a:p>
      </dgm:t>
    </dgm:pt>
    <dgm:pt modelId="{4F8CF23D-A08B-4B27-8B4D-0E3857C443F2}">
      <dgm:prSet/>
      <dgm:spPr/>
      <dgm:t>
        <a:bodyPr/>
        <a:lstStyle/>
        <a:p>
          <a:r>
            <a:rPr lang="ru-RU" b="1" spc="-10" dirty="0" smtClean="0">
              <a:solidFill>
                <a:schemeClr val="bg1"/>
              </a:solidFill>
              <a:latin typeface="Times New Roman"/>
              <a:ea typeface="Times New Roman"/>
            </a:rPr>
            <a:t>эмоциональный,</a:t>
          </a:r>
          <a:endParaRPr lang="ru-RU" b="1" spc="-10" dirty="0" smtClean="0">
            <a:solidFill>
              <a:schemeClr val="bg1"/>
            </a:solidFill>
            <a:latin typeface="Times New Roman"/>
            <a:ea typeface="Times New Roman"/>
          </a:endParaRPr>
        </a:p>
      </dgm:t>
    </dgm:pt>
    <dgm:pt modelId="{08B1486D-63C1-4597-B0F7-BA1B167E3DCD}" type="parTrans" cxnId="{2221C2FA-73FB-44C6-96E3-9FCF7C51B894}">
      <dgm:prSet/>
      <dgm:spPr/>
      <dgm:t>
        <a:bodyPr/>
        <a:lstStyle/>
        <a:p>
          <a:endParaRPr lang="ru-RU"/>
        </a:p>
      </dgm:t>
    </dgm:pt>
    <dgm:pt modelId="{31CD12C9-1707-472B-AADA-F31A5429D813}" type="sibTrans" cxnId="{2221C2FA-73FB-44C6-96E3-9FCF7C51B894}">
      <dgm:prSet/>
      <dgm:spPr/>
      <dgm:t>
        <a:bodyPr/>
        <a:lstStyle/>
        <a:p>
          <a:endParaRPr lang="ru-RU"/>
        </a:p>
      </dgm:t>
    </dgm:pt>
    <dgm:pt modelId="{6FC936CA-6448-4A50-B9B9-1FE795790D78}">
      <dgm:prSet/>
      <dgm:spPr/>
      <dgm:t>
        <a:bodyPr/>
        <a:lstStyle/>
        <a:p>
          <a:r>
            <a:rPr lang="ru-RU" b="1" spc="-10" dirty="0" smtClean="0">
              <a:solidFill>
                <a:schemeClr val="bg1"/>
              </a:solidFill>
              <a:latin typeface="Times New Roman"/>
              <a:ea typeface="Times New Roman"/>
            </a:rPr>
            <a:t>интуитивный характер </a:t>
          </a:r>
          <a:r>
            <a:rPr lang="ru-RU" b="1" spc="-10" dirty="0" smtClean="0">
              <a:ea typeface="Times New Roman"/>
            </a:rPr>
            <a:t>педагогических взаимодействий</a:t>
          </a:r>
          <a:endParaRPr lang="ru-RU" spc="-10" dirty="0">
            <a:solidFill>
              <a:schemeClr val="bg1"/>
            </a:solidFill>
            <a:latin typeface="Times New Roman"/>
            <a:ea typeface="Times New Roman"/>
          </a:endParaRPr>
        </a:p>
      </dgm:t>
    </dgm:pt>
    <dgm:pt modelId="{42E22B74-7177-412A-BF4E-0C2C028BECCF}" type="parTrans" cxnId="{858F0DD7-440D-4643-952C-A8FD1BC36D56}">
      <dgm:prSet/>
      <dgm:spPr/>
      <dgm:t>
        <a:bodyPr/>
        <a:lstStyle/>
        <a:p>
          <a:endParaRPr lang="ru-RU"/>
        </a:p>
      </dgm:t>
    </dgm:pt>
    <dgm:pt modelId="{CBBAB5F6-0FC6-4919-9EC6-1BE2021C96BB}" type="sibTrans" cxnId="{858F0DD7-440D-4643-952C-A8FD1BC36D56}">
      <dgm:prSet/>
      <dgm:spPr/>
      <dgm:t>
        <a:bodyPr/>
        <a:lstStyle/>
        <a:p>
          <a:endParaRPr lang="ru-RU"/>
        </a:p>
      </dgm:t>
    </dgm:pt>
    <dgm:pt modelId="{4F716BE3-998C-42A3-9204-9A8467761E4C}">
      <dgm:prSet phldrT="[Текст]"/>
      <dgm:spPr/>
      <dgm:t>
        <a:bodyPr/>
        <a:lstStyle/>
        <a:p>
          <a:r>
            <a:rPr lang="ru-RU" b="1" spc="-10" dirty="0" smtClean="0">
              <a:solidFill>
                <a:schemeClr val="bg1"/>
              </a:solidFill>
              <a:latin typeface="Times New Roman"/>
              <a:ea typeface="Times New Roman"/>
            </a:rPr>
            <a:t>многофакторность,  </a:t>
          </a:r>
          <a:endParaRPr lang="ru-RU" b="1" dirty="0">
            <a:solidFill>
              <a:schemeClr val="bg1"/>
            </a:solidFill>
          </a:endParaRPr>
        </a:p>
      </dgm:t>
    </dgm:pt>
    <dgm:pt modelId="{DDBA2E69-48EC-4F04-8828-0C1A9967F74D}" type="parTrans" cxnId="{0876D730-2026-49E5-88A9-B743429BF29E}">
      <dgm:prSet/>
      <dgm:spPr/>
      <dgm:t>
        <a:bodyPr/>
        <a:lstStyle/>
        <a:p>
          <a:endParaRPr lang="ru-RU"/>
        </a:p>
      </dgm:t>
    </dgm:pt>
    <dgm:pt modelId="{2A60A2DE-8BC6-4B5F-85F0-5FC584487CFE}" type="sibTrans" cxnId="{0876D730-2026-49E5-88A9-B743429BF29E}">
      <dgm:prSet/>
      <dgm:spPr/>
      <dgm:t>
        <a:bodyPr/>
        <a:lstStyle/>
        <a:p>
          <a:endParaRPr lang="ru-RU"/>
        </a:p>
      </dgm:t>
    </dgm:pt>
    <dgm:pt modelId="{FB218AE9-2676-477C-B33E-9168A99C28E5}" type="pres">
      <dgm:prSet presAssocID="{2486E13E-11C6-4821-9B64-B37CC5FAF549}" presName="Name0" presStyleCnt="0">
        <dgm:presLayoutVars>
          <dgm:chMax val="7"/>
          <dgm:chPref val="7"/>
          <dgm:dir/>
        </dgm:presLayoutVars>
      </dgm:prSet>
      <dgm:spPr/>
    </dgm:pt>
    <dgm:pt modelId="{5F17871B-99F3-4FEB-A8E4-2EFDDE28C947}" type="pres">
      <dgm:prSet presAssocID="{2486E13E-11C6-4821-9B64-B37CC5FAF549}" presName="Name1" presStyleCnt="0"/>
      <dgm:spPr/>
    </dgm:pt>
    <dgm:pt modelId="{EB8DCB33-274C-44F1-8FCA-ABED281C7018}" type="pres">
      <dgm:prSet presAssocID="{2486E13E-11C6-4821-9B64-B37CC5FAF549}" presName="cycle" presStyleCnt="0"/>
      <dgm:spPr/>
    </dgm:pt>
    <dgm:pt modelId="{4C5D11BB-C2DB-46D3-809B-16A855EDE67F}" type="pres">
      <dgm:prSet presAssocID="{2486E13E-11C6-4821-9B64-B37CC5FAF549}" presName="srcNode" presStyleLbl="node1" presStyleIdx="0" presStyleCnt="6"/>
      <dgm:spPr/>
    </dgm:pt>
    <dgm:pt modelId="{D0F39E32-B0AC-4424-A3DE-A3A8169F2D8E}" type="pres">
      <dgm:prSet presAssocID="{2486E13E-11C6-4821-9B64-B37CC5FAF549}" presName="conn" presStyleLbl="parChTrans1D2" presStyleIdx="0" presStyleCnt="1"/>
      <dgm:spPr/>
    </dgm:pt>
    <dgm:pt modelId="{0AEC84F1-7CB9-4F47-B1F5-B567A08FC253}" type="pres">
      <dgm:prSet presAssocID="{2486E13E-11C6-4821-9B64-B37CC5FAF549}" presName="extraNode" presStyleLbl="node1" presStyleIdx="0" presStyleCnt="6"/>
      <dgm:spPr/>
    </dgm:pt>
    <dgm:pt modelId="{95D4430B-50EC-4404-8CAD-39F21215F96C}" type="pres">
      <dgm:prSet presAssocID="{2486E13E-11C6-4821-9B64-B37CC5FAF549}" presName="dstNode" presStyleLbl="node1" presStyleIdx="0" presStyleCnt="6"/>
      <dgm:spPr/>
    </dgm:pt>
    <dgm:pt modelId="{157685F2-A068-443E-9355-9B4A6FD7B294}" type="pres">
      <dgm:prSet presAssocID="{CFA80707-A3F0-495C-A99B-E3657F2DB1F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2FB535-7F6A-4C96-8D9B-858A761B87EC}" type="pres">
      <dgm:prSet presAssocID="{CFA80707-A3F0-495C-A99B-E3657F2DB1F8}" presName="accent_1" presStyleCnt="0"/>
      <dgm:spPr/>
    </dgm:pt>
    <dgm:pt modelId="{7E678380-727C-4C2C-B685-DF0C636F762C}" type="pres">
      <dgm:prSet presAssocID="{CFA80707-A3F0-495C-A99B-E3657F2DB1F8}" presName="accentRepeatNode" presStyleLbl="solidFgAcc1" presStyleIdx="0" presStyleCnt="6"/>
      <dgm:spPr/>
    </dgm:pt>
    <dgm:pt modelId="{8C3E01B6-183B-4EAC-A779-920250BB83E0}" type="pres">
      <dgm:prSet presAssocID="{4F716BE3-998C-42A3-9204-9A8467761E4C}" presName="text_2" presStyleLbl="node1" presStyleIdx="1" presStyleCnt="6">
        <dgm:presLayoutVars>
          <dgm:bulletEnabled val="1"/>
        </dgm:presLayoutVars>
      </dgm:prSet>
      <dgm:spPr/>
    </dgm:pt>
    <dgm:pt modelId="{FFBCE876-9C93-42D0-9FB1-17B4B8F3E593}" type="pres">
      <dgm:prSet presAssocID="{4F716BE3-998C-42A3-9204-9A8467761E4C}" presName="accent_2" presStyleCnt="0"/>
      <dgm:spPr/>
    </dgm:pt>
    <dgm:pt modelId="{5118A573-E359-43F4-98B4-7D964965E30F}" type="pres">
      <dgm:prSet presAssocID="{4F716BE3-998C-42A3-9204-9A8467761E4C}" presName="accentRepeatNode" presStyleLbl="solidFgAcc1" presStyleIdx="1" presStyleCnt="6"/>
      <dgm:spPr/>
    </dgm:pt>
    <dgm:pt modelId="{C3628830-D258-4DF4-8AB9-5811B1A40CD9}" type="pres">
      <dgm:prSet presAssocID="{47F747E1-2EC5-47AA-8DB5-8CA9D9925C08}" presName="text_3" presStyleLbl="node1" presStyleIdx="2" presStyleCnt="6">
        <dgm:presLayoutVars>
          <dgm:bulletEnabled val="1"/>
        </dgm:presLayoutVars>
      </dgm:prSet>
      <dgm:spPr/>
    </dgm:pt>
    <dgm:pt modelId="{E78302FB-1F10-4F55-9FBB-5C04B0C9163F}" type="pres">
      <dgm:prSet presAssocID="{47F747E1-2EC5-47AA-8DB5-8CA9D9925C08}" presName="accent_3" presStyleCnt="0"/>
      <dgm:spPr/>
    </dgm:pt>
    <dgm:pt modelId="{2004BAFA-6FD5-4119-A5D0-EAF63338EA0C}" type="pres">
      <dgm:prSet presAssocID="{47F747E1-2EC5-47AA-8DB5-8CA9D9925C08}" presName="accentRepeatNode" presStyleLbl="solidFgAcc1" presStyleIdx="2" presStyleCnt="6"/>
      <dgm:spPr/>
    </dgm:pt>
    <dgm:pt modelId="{22BA9375-B9E3-4B3A-A293-D08AE5CE7BBC}" type="pres">
      <dgm:prSet presAssocID="{B3501578-1A44-40EE-9BFF-8EEA2A0212CF}" presName="text_4" presStyleLbl="node1" presStyleIdx="3" presStyleCnt="6">
        <dgm:presLayoutVars>
          <dgm:bulletEnabled val="1"/>
        </dgm:presLayoutVars>
      </dgm:prSet>
      <dgm:spPr/>
    </dgm:pt>
    <dgm:pt modelId="{77CC458D-8386-40AB-8738-2B050083D8BC}" type="pres">
      <dgm:prSet presAssocID="{B3501578-1A44-40EE-9BFF-8EEA2A0212CF}" presName="accent_4" presStyleCnt="0"/>
      <dgm:spPr/>
    </dgm:pt>
    <dgm:pt modelId="{AB58B7F7-4064-4C1B-8930-CA1BC719969E}" type="pres">
      <dgm:prSet presAssocID="{B3501578-1A44-40EE-9BFF-8EEA2A0212CF}" presName="accentRepeatNode" presStyleLbl="solidFgAcc1" presStyleIdx="3" presStyleCnt="6"/>
      <dgm:spPr/>
    </dgm:pt>
    <dgm:pt modelId="{1919DD9E-3830-4617-B66C-804F78A5CF32}" type="pres">
      <dgm:prSet presAssocID="{4F8CF23D-A08B-4B27-8B4D-0E3857C443F2}" presName="text_5" presStyleLbl="node1" presStyleIdx="4" presStyleCnt="6">
        <dgm:presLayoutVars>
          <dgm:bulletEnabled val="1"/>
        </dgm:presLayoutVars>
      </dgm:prSet>
      <dgm:spPr/>
    </dgm:pt>
    <dgm:pt modelId="{F084AEF7-EF33-4862-B220-23C2665CE0E0}" type="pres">
      <dgm:prSet presAssocID="{4F8CF23D-A08B-4B27-8B4D-0E3857C443F2}" presName="accent_5" presStyleCnt="0"/>
      <dgm:spPr/>
    </dgm:pt>
    <dgm:pt modelId="{7D61E619-8B9C-4943-9D68-6626DCC16BCA}" type="pres">
      <dgm:prSet presAssocID="{4F8CF23D-A08B-4B27-8B4D-0E3857C443F2}" presName="accentRepeatNode" presStyleLbl="solidFgAcc1" presStyleIdx="4" presStyleCnt="6"/>
      <dgm:spPr/>
    </dgm:pt>
    <dgm:pt modelId="{B25C7985-D2F4-4ED9-B434-0EC2471F58A1}" type="pres">
      <dgm:prSet presAssocID="{6FC936CA-6448-4A50-B9B9-1FE795790D78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15B586-C071-4365-A579-2EA16E1AA4FB}" type="pres">
      <dgm:prSet presAssocID="{6FC936CA-6448-4A50-B9B9-1FE795790D78}" presName="accent_6" presStyleCnt="0"/>
      <dgm:spPr/>
    </dgm:pt>
    <dgm:pt modelId="{2E12A80D-232C-495E-9BA2-D2946171952F}" type="pres">
      <dgm:prSet presAssocID="{6FC936CA-6448-4A50-B9B9-1FE795790D78}" presName="accentRepeatNode" presStyleLbl="solidFgAcc1" presStyleIdx="5" presStyleCnt="6"/>
      <dgm:spPr/>
    </dgm:pt>
  </dgm:ptLst>
  <dgm:cxnLst>
    <dgm:cxn modelId="{5DF7A8D3-D122-4896-AD2B-5842B2ED0F0B}" type="presOf" srcId="{13AA2BA9-483B-48BB-B0E2-348E4A31F7B3}" destId="{D0F39E32-B0AC-4424-A3DE-A3A8169F2D8E}" srcOrd="0" destOrd="0" presId="urn:microsoft.com/office/officeart/2008/layout/VerticalCurvedList"/>
    <dgm:cxn modelId="{5AC44D33-E24D-43EB-818A-6710107C6E2B}" type="presOf" srcId="{4F8CF23D-A08B-4B27-8B4D-0E3857C443F2}" destId="{1919DD9E-3830-4617-B66C-804F78A5CF32}" srcOrd="0" destOrd="0" presId="urn:microsoft.com/office/officeart/2008/layout/VerticalCurvedList"/>
    <dgm:cxn modelId="{2221C2FA-73FB-44C6-96E3-9FCF7C51B894}" srcId="{2486E13E-11C6-4821-9B64-B37CC5FAF549}" destId="{4F8CF23D-A08B-4B27-8B4D-0E3857C443F2}" srcOrd="4" destOrd="0" parTransId="{08B1486D-63C1-4597-B0F7-BA1B167E3DCD}" sibTransId="{31CD12C9-1707-472B-AADA-F31A5429D813}"/>
    <dgm:cxn modelId="{3FEB83FB-FD0F-40EF-BBD5-98DDE8DF9EDD}" type="presOf" srcId="{4F716BE3-998C-42A3-9204-9A8467761E4C}" destId="{8C3E01B6-183B-4EAC-A779-920250BB83E0}" srcOrd="0" destOrd="0" presId="urn:microsoft.com/office/officeart/2008/layout/VerticalCurvedList"/>
    <dgm:cxn modelId="{4F6CE7F1-98BE-4B30-971C-9A02388AB00F}" srcId="{2486E13E-11C6-4821-9B64-B37CC5FAF549}" destId="{47F747E1-2EC5-47AA-8DB5-8CA9D9925C08}" srcOrd="2" destOrd="0" parTransId="{8DD9176F-D21A-4FBF-A086-4DED6376CAF5}" sibTransId="{7A24473F-AE0F-4EDE-8B3E-276BB24DA55C}"/>
    <dgm:cxn modelId="{DFFA6C13-4E47-45D5-9EC6-26DEE60180D4}" type="presOf" srcId="{6FC936CA-6448-4A50-B9B9-1FE795790D78}" destId="{B25C7985-D2F4-4ED9-B434-0EC2471F58A1}" srcOrd="0" destOrd="0" presId="urn:microsoft.com/office/officeart/2008/layout/VerticalCurvedList"/>
    <dgm:cxn modelId="{0876D730-2026-49E5-88A9-B743429BF29E}" srcId="{2486E13E-11C6-4821-9B64-B37CC5FAF549}" destId="{4F716BE3-998C-42A3-9204-9A8467761E4C}" srcOrd="1" destOrd="0" parTransId="{DDBA2E69-48EC-4F04-8828-0C1A9967F74D}" sibTransId="{2A60A2DE-8BC6-4B5F-85F0-5FC584487CFE}"/>
    <dgm:cxn modelId="{41988A65-07DC-479F-B8E3-C39871470782}" type="presOf" srcId="{2486E13E-11C6-4821-9B64-B37CC5FAF549}" destId="{FB218AE9-2676-477C-B33E-9168A99C28E5}" srcOrd="0" destOrd="0" presId="urn:microsoft.com/office/officeart/2008/layout/VerticalCurvedList"/>
    <dgm:cxn modelId="{858F0DD7-440D-4643-952C-A8FD1BC36D56}" srcId="{2486E13E-11C6-4821-9B64-B37CC5FAF549}" destId="{6FC936CA-6448-4A50-B9B9-1FE795790D78}" srcOrd="5" destOrd="0" parTransId="{42E22B74-7177-412A-BF4E-0C2C028BECCF}" sibTransId="{CBBAB5F6-0FC6-4919-9EC6-1BE2021C96BB}"/>
    <dgm:cxn modelId="{9CBFE7EB-FACF-4649-92FF-DA5E0A8C5636}" type="presOf" srcId="{CFA80707-A3F0-495C-A99B-E3657F2DB1F8}" destId="{157685F2-A068-443E-9355-9B4A6FD7B294}" srcOrd="0" destOrd="0" presId="urn:microsoft.com/office/officeart/2008/layout/VerticalCurvedList"/>
    <dgm:cxn modelId="{2A1500FE-B18F-492E-80F7-3DF500E7AE12}" srcId="{2486E13E-11C6-4821-9B64-B37CC5FAF549}" destId="{B3501578-1A44-40EE-9BFF-8EEA2A0212CF}" srcOrd="3" destOrd="0" parTransId="{C479BCBA-7E98-45D8-AAA4-540E33B10023}" sibTransId="{09A1416C-6D95-485F-B72B-3DD95FC77F7F}"/>
    <dgm:cxn modelId="{64414DC2-21D7-43A4-8D4A-BB2E65837449}" srcId="{2486E13E-11C6-4821-9B64-B37CC5FAF549}" destId="{CFA80707-A3F0-495C-A99B-E3657F2DB1F8}" srcOrd="0" destOrd="0" parTransId="{942985BF-F752-4731-9E8B-01DB8810F3DC}" sibTransId="{13AA2BA9-483B-48BB-B0E2-348E4A31F7B3}"/>
    <dgm:cxn modelId="{290EC94C-5472-4668-8C9B-9757467F52BF}" type="presOf" srcId="{B3501578-1A44-40EE-9BFF-8EEA2A0212CF}" destId="{22BA9375-B9E3-4B3A-A293-D08AE5CE7BBC}" srcOrd="0" destOrd="0" presId="urn:microsoft.com/office/officeart/2008/layout/VerticalCurvedList"/>
    <dgm:cxn modelId="{96361C0A-E431-4986-B0C6-84936B672407}" type="presOf" srcId="{47F747E1-2EC5-47AA-8DB5-8CA9D9925C08}" destId="{C3628830-D258-4DF4-8AB9-5811B1A40CD9}" srcOrd="0" destOrd="0" presId="urn:microsoft.com/office/officeart/2008/layout/VerticalCurvedList"/>
    <dgm:cxn modelId="{9F49E414-64E1-41CF-A5E5-048BA8A9AAC9}" type="presParOf" srcId="{FB218AE9-2676-477C-B33E-9168A99C28E5}" destId="{5F17871B-99F3-4FEB-A8E4-2EFDDE28C947}" srcOrd="0" destOrd="0" presId="urn:microsoft.com/office/officeart/2008/layout/VerticalCurvedList"/>
    <dgm:cxn modelId="{72DC5527-3B7A-4429-AE04-1FE1773D76A7}" type="presParOf" srcId="{5F17871B-99F3-4FEB-A8E4-2EFDDE28C947}" destId="{EB8DCB33-274C-44F1-8FCA-ABED281C7018}" srcOrd="0" destOrd="0" presId="urn:microsoft.com/office/officeart/2008/layout/VerticalCurvedList"/>
    <dgm:cxn modelId="{D5148E7F-0571-4186-8B07-E1060E767E6C}" type="presParOf" srcId="{EB8DCB33-274C-44F1-8FCA-ABED281C7018}" destId="{4C5D11BB-C2DB-46D3-809B-16A855EDE67F}" srcOrd="0" destOrd="0" presId="urn:microsoft.com/office/officeart/2008/layout/VerticalCurvedList"/>
    <dgm:cxn modelId="{73F2DCB1-65DC-4028-B78F-5F8D9A453E66}" type="presParOf" srcId="{EB8DCB33-274C-44F1-8FCA-ABED281C7018}" destId="{D0F39E32-B0AC-4424-A3DE-A3A8169F2D8E}" srcOrd="1" destOrd="0" presId="urn:microsoft.com/office/officeart/2008/layout/VerticalCurvedList"/>
    <dgm:cxn modelId="{6E69C830-C2A1-492D-9F5D-29FA702BAC3F}" type="presParOf" srcId="{EB8DCB33-274C-44F1-8FCA-ABED281C7018}" destId="{0AEC84F1-7CB9-4F47-B1F5-B567A08FC253}" srcOrd="2" destOrd="0" presId="urn:microsoft.com/office/officeart/2008/layout/VerticalCurvedList"/>
    <dgm:cxn modelId="{139C686E-8C5C-4370-9E6B-30D96BDE5C3D}" type="presParOf" srcId="{EB8DCB33-274C-44F1-8FCA-ABED281C7018}" destId="{95D4430B-50EC-4404-8CAD-39F21215F96C}" srcOrd="3" destOrd="0" presId="urn:microsoft.com/office/officeart/2008/layout/VerticalCurvedList"/>
    <dgm:cxn modelId="{DFBB0614-EAC2-4783-8201-46FED5F27ABB}" type="presParOf" srcId="{5F17871B-99F3-4FEB-A8E4-2EFDDE28C947}" destId="{157685F2-A068-443E-9355-9B4A6FD7B294}" srcOrd="1" destOrd="0" presId="urn:microsoft.com/office/officeart/2008/layout/VerticalCurvedList"/>
    <dgm:cxn modelId="{49CA2725-814D-416A-900E-E556E3882FDC}" type="presParOf" srcId="{5F17871B-99F3-4FEB-A8E4-2EFDDE28C947}" destId="{E42FB535-7F6A-4C96-8D9B-858A761B87EC}" srcOrd="2" destOrd="0" presId="urn:microsoft.com/office/officeart/2008/layout/VerticalCurvedList"/>
    <dgm:cxn modelId="{7523EA0C-8723-462F-944A-2B5AEB20753C}" type="presParOf" srcId="{E42FB535-7F6A-4C96-8D9B-858A761B87EC}" destId="{7E678380-727C-4C2C-B685-DF0C636F762C}" srcOrd="0" destOrd="0" presId="urn:microsoft.com/office/officeart/2008/layout/VerticalCurvedList"/>
    <dgm:cxn modelId="{E8940A6D-7C96-43FB-891D-7B0600B75E0F}" type="presParOf" srcId="{5F17871B-99F3-4FEB-A8E4-2EFDDE28C947}" destId="{8C3E01B6-183B-4EAC-A779-920250BB83E0}" srcOrd="3" destOrd="0" presId="urn:microsoft.com/office/officeart/2008/layout/VerticalCurvedList"/>
    <dgm:cxn modelId="{26C24325-45D5-4DB7-BC29-1F43760AEFDD}" type="presParOf" srcId="{5F17871B-99F3-4FEB-A8E4-2EFDDE28C947}" destId="{FFBCE876-9C93-42D0-9FB1-17B4B8F3E593}" srcOrd="4" destOrd="0" presId="urn:microsoft.com/office/officeart/2008/layout/VerticalCurvedList"/>
    <dgm:cxn modelId="{EE2D20F5-DFE2-4BA8-8F60-5CA563DA9840}" type="presParOf" srcId="{FFBCE876-9C93-42D0-9FB1-17B4B8F3E593}" destId="{5118A573-E359-43F4-98B4-7D964965E30F}" srcOrd="0" destOrd="0" presId="urn:microsoft.com/office/officeart/2008/layout/VerticalCurvedList"/>
    <dgm:cxn modelId="{88A7ED74-AC7A-422C-8E0E-BDEF9C105A3D}" type="presParOf" srcId="{5F17871B-99F3-4FEB-A8E4-2EFDDE28C947}" destId="{C3628830-D258-4DF4-8AB9-5811B1A40CD9}" srcOrd="5" destOrd="0" presId="urn:microsoft.com/office/officeart/2008/layout/VerticalCurvedList"/>
    <dgm:cxn modelId="{61D03DF7-E49C-4924-A293-CCE84908D246}" type="presParOf" srcId="{5F17871B-99F3-4FEB-A8E4-2EFDDE28C947}" destId="{E78302FB-1F10-4F55-9FBB-5C04B0C9163F}" srcOrd="6" destOrd="0" presId="urn:microsoft.com/office/officeart/2008/layout/VerticalCurvedList"/>
    <dgm:cxn modelId="{7B0BF843-A8B0-4BE8-858F-958632B3806C}" type="presParOf" srcId="{E78302FB-1F10-4F55-9FBB-5C04B0C9163F}" destId="{2004BAFA-6FD5-4119-A5D0-EAF63338EA0C}" srcOrd="0" destOrd="0" presId="urn:microsoft.com/office/officeart/2008/layout/VerticalCurvedList"/>
    <dgm:cxn modelId="{6124DDE2-7E35-437D-8E98-E89B1687066B}" type="presParOf" srcId="{5F17871B-99F3-4FEB-A8E4-2EFDDE28C947}" destId="{22BA9375-B9E3-4B3A-A293-D08AE5CE7BBC}" srcOrd="7" destOrd="0" presId="urn:microsoft.com/office/officeart/2008/layout/VerticalCurvedList"/>
    <dgm:cxn modelId="{A37E37D2-53BB-4A43-A47C-12324FA0AD7D}" type="presParOf" srcId="{5F17871B-99F3-4FEB-A8E4-2EFDDE28C947}" destId="{77CC458D-8386-40AB-8738-2B050083D8BC}" srcOrd="8" destOrd="0" presId="urn:microsoft.com/office/officeart/2008/layout/VerticalCurvedList"/>
    <dgm:cxn modelId="{E519EB41-2899-4415-AD9B-970B4949EA44}" type="presParOf" srcId="{77CC458D-8386-40AB-8738-2B050083D8BC}" destId="{AB58B7F7-4064-4C1B-8930-CA1BC719969E}" srcOrd="0" destOrd="0" presId="urn:microsoft.com/office/officeart/2008/layout/VerticalCurvedList"/>
    <dgm:cxn modelId="{2F90EE09-8EC9-4271-830F-080BD23ACCCD}" type="presParOf" srcId="{5F17871B-99F3-4FEB-A8E4-2EFDDE28C947}" destId="{1919DD9E-3830-4617-B66C-804F78A5CF32}" srcOrd="9" destOrd="0" presId="urn:microsoft.com/office/officeart/2008/layout/VerticalCurvedList"/>
    <dgm:cxn modelId="{7828221C-EC1E-4F29-BF42-484CA1B87B1F}" type="presParOf" srcId="{5F17871B-99F3-4FEB-A8E4-2EFDDE28C947}" destId="{F084AEF7-EF33-4862-B220-23C2665CE0E0}" srcOrd="10" destOrd="0" presId="urn:microsoft.com/office/officeart/2008/layout/VerticalCurvedList"/>
    <dgm:cxn modelId="{275A95AF-652A-4261-965A-F5911AD82DB2}" type="presParOf" srcId="{F084AEF7-EF33-4862-B220-23C2665CE0E0}" destId="{7D61E619-8B9C-4943-9D68-6626DCC16BCA}" srcOrd="0" destOrd="0" presId="urn:microsoft.com/office/officeart/2008/layout/VerticalCurvedList"/>
    <dgm:cxn modelId="{49F8D900-C012-40BE-9BC8-ABCA69AD8DA1}" type="presParOf" srcId="{5F17871B-99F3-4FEB-A8E4-2EFDDE28C947}" destId="{B25C7985-D2F4-4ED9-B434-0EC2471F58A1}" srcOrd="11" destOrd="0" presId="urn:microsoft.com/office/officeart/2008/layout/VerticalCurvedList"/>
    <dgm:cxn modelId="{02E29DAC-12AE-4410-AB14-0D3EA8EDBAE2}" type="presParOf" srcId="{5F17871B-99F3-4FEB-A8E4-2EFDDE28C947}" destId="{5215B586-C071-4365-A579-2EA16E1AA4FB}" srcOrd="12" destOrd="0" presId="urn:microsoft.com/office/officeart/2008/layout/VerticalCurvedList"/>
    <dgm:cxn modelId="{A8F104F7-0946-4FB5-95A6-3F0549EB59F6}" type="presParOf" srcId="{5215B586-C071-4365-A579-2EA16E1AA4FB}" destId="{2E12A80D-232C-495E-9BA2-D294617195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E5C8EC-49E1-49DC-ABC7-D17286BE6782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18FE452B-22F7-4515-844A-A31133F277A7}">
      <dgm:prSet phldrT="[Текст]" custT="1"/>
      <dgm:spPr/>
      <dgm:t>
        <a:bodyPr/>
        <a:lstStyle/>
        <a:p>
          <a:r>
            <a:rPr lang="ru-RU" sz="2200" b="1" i="1" dirty="0" err="1" smtClean="0">
              <a:latin typeface="+mj-lt"/>
            </a:rPr>
            <a:t>алгоритмичность</a:t>
          </a:r>
          <a:r>
            <a:rPr lang="ru-RU" sz="2200" b="1" i="1" dirty="0" smtClean="0">
              <a:latin typeface="+mj-lt"/>
            </a:rPr>
            <a:t>, </a:t>
          </a:r>
          <a:endParaRPr lang="ru-RU" sz="2200" b="1" dirty="0">
            <a:latin typeface="+mj-lt"/>
          </a:endParaRPr>
        </a:p>
      </dgm:t>
    </dgm:pt>
    <dgm:pt modelId="{AD1A87E0-C67F-413D-9835-9706135D7AF7}" type="sibTrans" cxnId="{FC871641-CE9D-4C8D-9153-0A0B90B5D4C2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34163B8D-9335-4512-94AD-13091A121A8F}" type="parTrans" cxnId="{FC871641-CE9D-4C8D-9153-0A0B90B5D4C2}">
      <dgm:prSet/>
      <dgm:spPr/>
      <dgm:t>
        <a:bodyPr/>
        <a:lstStyle/>
        <a:p>
          <a:endParaRPr lang="ru-RU"/>
        </a:p>
      </dgm:t>
    </dgm:pt>
    <dgm:pt modelId="{3AB06C92-A443-4F09-ACD1-2E2A7BE693D2}">
      <dgm:prSet phldrT="[Текст]" custT="1"/>
      <dgm:spPr/>
      <dgm:t>
        <a:bodyPr/>
        <a:lstStyle/>
        <a:p>
          <a:r>
            <a:rPr lang="ru-RU" sz="2200" b="1" i="1" dirty="0" smtClean="0">
              <a:latin typeface="+mj-lt"/>
            </a:rPr>
            <a:t>относительная завершенность, </a:t>
          </a:r>
          <a:endParaRPr lang="ru-RU" sz="2200" b="1" dirty="0">
            <a:latin typeface="+mj-lt"/>
          </a:endParaRPr>
        </a:p>
      </dgm:t>
    </dgm:pt>
    <dgm:pt modelId="{DE4DDCCC-4E6D-4003-8116-802324E63867}" type="parTrans" cxnId="{38D20C8A-B451-4504-98F8-EBEBE40A7045}">
      <dgm:prSet/>
      <dgm:spPr/>
      <dgm:t>
        <a:bodyPr/>
        <a:lstStyle/>
        <a:p>
          <a:endParaRPr lang="ru-RU"/>
        </a:p>
      </dgm:t>
    </dgm:pt>
    <dgm:pt modelId="{3E49B1EC-24CA-41F6-B31D-632F0A142038}" type="sibTrans" cxnId="{38D20C8A-B451-4504-98F8-EBEBE40A7045}">
      <dgm:prSet/>
      <dgm:spPr/>
      <dgm:t>
        <a:bodyPr/>
        <a:lstStyle/>
        <a:p>
          <a:endParaRPr lang="ru-RU"/>
        </a:p>
      </dgm:t>
    </dgm:pt>
    <dgm:pt modelId="{75B5135A-525E-4779-9C6D-8F97132E5EA7}">
      <dgm:prSet phldrT="[Текст]" custT="1"/>
      <dgm:spPr/>
      <dgm:t>
        <a:bodyPr/>
        <a:lstStyle/>
        <a:p>
          <a:r>
            <a:rPr lang="ru-RU" sz="2200" b="1" i="1" dirty="0" smtClean="0">
              <a:latin typeface="+mj-lt"/>
            </a:rPr>
            <a:t>по­следовательность, </a:t>
          </a:r>
          <a:endParaRPr lang="ru-RU" sz="2200" b="1" dirty="0">
            <a:latin typeface="+mj-lt"/>
          </a:endParaRPr>
        </a:p>
      </dgm:t>
    </dgm:pt>
    <dgm:pt modelId="{D743DAFE-FC4E-40D3-9F46-831A3C17E7DC}" type="parTrans" cxnId="{D3360C8E-C38D-4FB1-B681-6999818FAF2D}">
      <dgm:prSet/>
      <dgm:spPr/>
      <dgm:t>
        <a:bodyPr/>
        <a:lstStyle/>
        <a:p>
          <a:endParaRPr lang="ru-RU"/>
        </a:p>
      </dgm:t>
    </dgm:pt>
    <dgm:pt modelId="{AB842664-A964-455F-BBBE-1ACF830D3994}" type="sibTrans" cxnId="{D3360C8E-C38D-4FB1-B681-6999818FAF2D}">
      <dgm:prSet/>
      <dgm:spPr/>
      <dgm:t>
        <a:bodyPr/>
        <a:lstStyle/>
        <a:p>
          <a:endParaRPr lang="ru-RU"/>
        </a:p>
      </dgm:t>
    </dgm:pt>
    <dgm:pt modelId="{826B505A-D49D-43E4-8E8D-D37E652233B8}">
      <dgm:prSet phldrT="[Текст]" custT="1"/>
      <dgm:spPr/>
      <dgm:t>
        <a:bodyPr/>
        <a:lstStyle/>
        <a:p>
          <a:r>
            <a:rPr lang="ru-RU" sz="2200" b="1" i="1" dirty="0" smtClean="0">
              <a:latin typeface="+mj-lt"/>
            </a:rPr>
            <a:t>автономность, </a:t>
          </a:r>
          <a:endParaRPr lang="ru-RU" sz="2200" b="1" dirty="0">
            <a:latin typeface="+mj-lt"/>
          </a:endParaRPr>
        </a:p>
      </dgm:t>
    </dgm:pt>
    <dgm:pt modelId="{04AD7B06-891F-428D-B958-83CA5AA21A54}" type="parTrans" cxnId="{90E1B87D-F2AB-41C3-A07D-166F4E47D21A}">
      <dgm:prSet/>
      <dgm:spPr/>
      <dgm:t>
        <a:bodyPr/>
        <a:lstStyle/>
        <a:p>
          <a:endParaRPr lang="ru-RU"/>
        </a:p>
      </dgm:t>
    </dgm:pt>
    <dgm:pt modelId="{19F3AD32-82B2-4665-8227-8A3FD9295AF3}" type="sibTrans" cxnId="{90E1B87D-F2AB-41C3-A07D-166F4E47D21A}">
      <dgm:prSet/>
      <dgm:spPr/>
      <dgm:t>
        <a:bodyPr/>
        <a:lstStyle/>
        <a:p>
          <a:endParaRPr lang="ru-RU"/>
        </a:p>
      </dgm:t>
    </dgm:pt>
    <dgm:pt modelId="{0FEAB03E-060B-403F-959F-36D036EB1BF6}">
      <dgm:prSet phldrT="[Текст]" custT="1"/>
      <dgm:spPr/>
      <dgm:t>
        <a:bodyPr/>
        <a:lstStyle/>
        <a:p>
          <a:r>
            <a:rPr lang="ru-RU" sz="2200" b="1" i="1" dirty="0" smtClean="0">
              <a:latin typeface="+mj-lt"/>
            </a:rPr>
            <a:t>устойчивость, </a:t>
          </a:r>
          <a:endParaRPr lang="ru-RU" sz="2200" b="1" dirty="0">
            <a:latin typeface="+mj-lt"/>
          </a:endParaRPr>
        </a:p>
      </dgm:t>
    </dgm:pt>
    <dgm:pt modelId="{D41E62A9-B668-450D-A87A-2A298CCC7642}" type="parTrans" cxnId="{0D9AEA84-2BF3-41B4-8FD6-FD2194DA1BD0}">
      <dgm:prSet/>
      <dgm:spPr/>
      <dgm:t>
        <a:bodyPr/>
        <a:lstStyle/>
        <a:p>
          <a:endParaRPr lang="ru-RU"/>
        </a:p>
      </dgm:t>
    </dgm:pt>
    <dgm:pt modelId="{3C0FA830-9550-4DF8-8594-9663A3986596}" type="sibTrans" cxnId="{0D9AEA84-2BF3-41B4-8FD6-FD2194DA1BD0}">
      <dgm:prSet/>
      <dgm:spPr/>
      <dgm:t>
        <a:bodyPr/>
        <a:lstStyle/>
        <a:p>
          <a:endParaRPr lang="ru-RU"/>
        </a:p>
      </dgm:t>
    </dgm:pt>
    <dgm:pt modelId="{C660261E-C86D-4C04-92CE-EB7887B1984E}">
      <dgm:prSet phldrT="[Текст]" custT="1"/>
      <dgm:spPr/>
      <dgm:t>
        <a:bodyPr/>
        <a:lstStyle/>
        <a:p>
          <a:r>
            <a:rPr lang="ru-RU" sz="2200" b="1" i="1" dirty="0" smtClean="0">
              <a:latin typeface="+mj-lt"/>
            </a:rPr>
            <a:t>независимость от особен­ностей личности, </a:t>
          </a:r>
          <a:endParaRPr lang="ru-RU" sz="2200" b="1" dirty="0">
            <a:latin typeface="+mj-lt"/>
          </a:endParaRPr>
        </a:p>
      </dgm:t>
    </dgm:pt>
    <dgm:pt modelId="{33C33B46-48E9-46F2-B187-4FA133DA885A}" type="parTrans" cxnId="{B4E842A1-7C16-4999-B1D6-6C25301F77C2}">
      <dgm:prSet/>
      <dgm:spPr/>
      <dgm:t>
        <a:bodyPr/>
        <a:lstStyle/>
        <a:p>
          <a:endParaRPr lang="ru-RU"/>
        </a:p>
      </dgm:t>
    </dgm:pt>
    <dgm:pt modelId="{BD28CC37-F112-468C-88D2-13A3A1162EA0}" type="sibTrans" cxnId="{B4E842A1-7C16-4999-B1D6-6C25301F77C2}">
      <dgm:prSet/>
      <dgm:spPr/>
      <dgm:t>
        <a:bodyPr/>
        <a:lstStyle/>
        <a:p>
          <a:endParaRPr lang="ru-RU"/>
        </a:p>
      </dgm:t>
    </dgm:pt>
    <dgm:pt modelId="{EC7A32F2-3092-449B-BA60-98841701B2BE}">
      <dgm:prSet phldrT="[Текст]" custT="1"/>
      <dgm:spPr/>
      <dgm:t>
        <a:bodyPr/>
        <a:lstStyle/>
        <a:p>
          <a:r>
            <a:rPr lang="ru-RU" sz="2200" b="1" i="1" dirty="0" smtClean="0">
              <a:latin typeface="+mj-lt"/>
            </a:rPr>
            <a:t>результативность</a:t>
          </a:r>
          <a:r>
            <a:rPr lang="ru-RU" sz="2000" i="1" dirty="0" smtClean="0">
              <a:latin typeface="+mj-lt"/>
            </a:rPr>
            <a:t>.</a:t>
          </a:r>
          <a:endParaRPr lang="ru-RU" sz="2000" b="1" dirty="0">
            <a:latin typeface="+mj-lt"/>
          </a:endParaRPr>
        </a:p>
      </dgm:t>
    </dgm:pt>
    <dgm:pt modelId="{0F98986B-54C3-4AEC-94F5-796E806E6636}" type="parTrans" cxnId="{F5BA5356-83A8-4532-9F0E-EE4BA8E61F8F}">
      <dgm:prSet/>
      <dgm:spPr/>
      <dgm:t>
        <a:bodyPr/>
        <a:lstStyle/>
        <a:p>
          <a:endParaRPr lang="ru-RU"/>
        </a:p>
      </dgm:t>
    </dgm:pt>
    <dgm:pt modelId="{1E555833-3B53-4CB2-9875-F270081E7D40}" type="sibTrans" cxnId="{F5BA5356-83A8-4532-9F0E-EE4BA8E61F8F}">
      <dgm:prSet/>
      <dgm:spPr/>
      <dgm:t>
        <a:bodyPr/>
        <a:lstStyle/>
        <a:p>
          <a:endParaRPr lang="ru-RU"/>
        </a:p>
      </dgm:t>
    </dgm:pt>
    <dgm:pt modelId="{8F765A5B-5964-46D4-B960-979EF163C007}" type="pres">
      <dgm:prSet presAssocID="{44E5C8EC-49E1-49DC-ABC7-D17286BE67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9E2E5846-8E60-4A01-B5A2-8C84832444C9}" type="pres">
      <dgm:prSet presAssocID="{44E5C8EC-49E1-49DC-ABC7-D17286BE6782}" presName="Name1" presStyleCnt="0"/>
      <dgm:spPr/>
      <dgm:t>
        <a:bodyPr/>
        <a:lstStyle/>
        <a:p>
          <a:endParaRPr lang="ru-RU"/>
        </a:p>
      </dgm:t>
    </dgm:pt>
    <dgm:pt modelId="{DFE19A77-32B7-4D6E-957E-9375C13F9556}" type="pres">
      <dgm:prSet presAssocID="{44E5C8EC-49E1-49DC-ABC7-D17286BE6782}" presName="cycle" presStyleCnt="0"/>
      <dgm:spPr/>
      <dgm:t>
        <a:bodyPr/>
        <a:lstStyle/>
        <a:p>
          <a:endParaRPr lang="ru-RU"/>
        </a:p>
      </dgm:t>
    </dgm:pt>
    <dgm:pt modelId="{9EF4C099-18BE-4133-A7DF-D67CFD84D917}" type="pres">
      <dgm:prSet presAssocID="{44E5C8EC-49E1-49DC-ABC7-D17286BE6782}" presName="srcNode" presStyleLbl="node1" presStyleIdx="0" presStyleCnt="7"/>
      <dgm:spPr/>
      <dgm:t>
        <a:bodyPr/>
        <a:lstStyle/>
        <a:p>
          <a:endParaRPr lang="ru-RU"/>
        </a:p>
      </dgm:t>
    </dgm:pt>
    <dgm:pt modelId="{CB0296C6-68D3-4677-B682-A05282DC9468}" type="pres">
      <dgm:prSet presAssocID="{44E5C8EC-49E1-49DC-ABC7-D17286BE6782}" presName="conn" presStyleLbl="parChTrans1D2" presStyleIdx="0" presStyleCnt="1"/>
      <dgm:spPr/>
      <dgm:t>
        <a:bodyPr/>
        <a:lstStyle/>
        <a:p>
          <a:endParaRPr lang="ru-RU"/>
        </a:p>
      </dgm:t>
    </dgm:pt>
    <dgm:pt modelId="{68EC0098-9C22-47C4-B539-ABFB95E168B7}" type="pres">
      <dgm:prSet presAssocID="{44E5C8EC-49E1-49DC-ABC7-D17286BE6782}" presName="extraNode" presStyleLbl="node1" presStyleIdx="0" presStyleCnt="7"/>
      <dgm:spPr/>
      <dgm:t>
        <a:bodyPr/>
        <a:lstStyle/>
        <a:p>
          <a:endParaRPr lang="ru-RU"/>
        </a:p>
      </dgm:t>
    </dgm:pt>
    <dgm:pt modelId="{CF0ED252-664F-4B1E-B94D-A4971A0FBD1E}" type="pres">
      <dgm:prSet presAssocID="{44E5C8EC-49E1-49DC-ABC7-D17286BE6782}" presName="dstNode" presStyleLbl="node1" presStyleIdx="0" presStyleCnt="7"/>
      <dgm:spPr/>
      <dgm:t>
        <a:bodyPr/>
        <a:lstStyle/>
        <a:p>
          <a:endParaRPr lang="ru-RU"/>
        </a:p>
      </dgm:t>
    </dgm:pt>
    <dgm:pt modelId="{E00E0671-7FC7-4F10-B741-9A03EAF23BAC}" type="pres">
      <dgm:prSet presAssocID="{18FE452B-22F7-4515-844A-A31133F277A7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34CEB0-91BA-4FEB-A976-20DAA115934F}" type="pres">
      <dgm:prSet presAssocID="{18FE452B-22F7-4515-844A-A31133F277A7}" presName="accent_1" presStyleCnt="0"/>
      <dgm:spPr/>
      <dgm:t>
        <a:bodyPr/>
        <a:lstStyle/>
        <a:p>
          <a:endParaRPr lang="ru-RU"/>
        </a:p>
      </dgm:t>
    </dgm:pt>
    <dgm:pt modelId="{FE2674C7-3A87-48A3-8D2A-4B1D28E8BED0}" type="pres">
      <dgm:prSet presAssocID="{18FE452B-22F7-4515-844A-A31133F277A7}" presName="accentRepeatNode" presStyleLbl="solidFgAcc1" presStyleIdx="0" presStyleCnt="7"/>
      <dgm:spPr/>
      <dgm:t>
        <a:bodyPr/>
        <a:lstStyle/>
        <a:p>
          <a:endParaRPr lang="ru-RU"/>
        </a:p>
      </dgm:t>
    </dgm:pt>
    <dgm:pt modelId="{4A420580-67E9-4900-BA53-4F55C12DA2B6}" type="pres">
      <dgm:prSet presAssocID="{3AB06C92-A443-4F09-ACD1-2E2A7BE693D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D0DBDD-B607-416A-888F-DDDA375D1C7D}" type="pres">
      <dgm:prSet presAssocID="{3AB06C92-A443-4F09-ACD1-2E2A7BE693D2}" presName="accent_2" presStyleCnt="0"/>
      <dgm:spPr/>
      <dgm:t>
        <a:bodyPr/>
        <a:lstStyle/>
        <a:p>
          <a:endParaRPr lang="ru-RU"/>
        </a:p>
      </dgm:t>
    </dgm:pt>
    <dgm:pt modelId="{ACC62C30-6C13-41B3-AE21-208ABD9B2B82}" type="pres">
      <dgm:prSet presAssocID="{3AB06C92-A443-4F09-ACD1-2E2A7BE693D2}" presName="accentRepeatNode" presStyleLbl="solidFgAcc1" presStyleIdx="1" presStyleCnt="7"/>
      <dgm:spPr/>
      <dgm:t>
        <a:bodyPr/>
        <a:lstStyle/>
        <a:p>
          <a:endParaRPr lang="ru-RU"/>
        </a:p>
      </dgm:t>
    </dgm:pt>
    <dgm:pt modelId="{E84F8908-CBD7-4BF4-B695-D98A8477915A}" type="pres">
      <dgm:prSet presAssocID="{75B5135A-525E-4779-9C6D-8F97132E5EA7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2B92E0-ED84-4BED-9CBB-E5BDFA786014}" type="pres">
      <dgm:prSet presAssocID="{75B5135A-525E-4779-9C6D-8F97132E5EA7}" presName="accent_3" presStyleCnt="0"/>
      <dgm:spPr/>
      <dgm:t>
        <a:bodyPr/>
        <a:lstStyle/>
        <a:p>
          <a:endParaRPr lang="ru-RU"/>
        </a:p>
      </dgm:t>
    </dgm:pt>
    <dgm:pt modelId="{EE3F0C03-3C05-4440-8DE8-ED927B2EB015}" type="pres">
      <dgm:prSet presAssocID="{75B5135A-525E-4779-9C6D-8F97132E5EA7}" presName="accentRepeatNode" presStyleLbl="solidFgAcc1" presStyleIdx="2" presStyleCnt="7"/>
      <dgm:spPr/>
      <dgm:t>
        <a:bodyPr/>
        <a:lstStyle/>
        <a:p>
          <a:endParaRPr lang="ru-RU"/>
        </a:p>
      </dgm:t>
    </dgm:pt>
    <dgm:pt modelId="{EF47702A-B05E-4799-97DC-BC0C278E9237}" type="pres">
      <dgm:prSet presAssocID="{826B505A-D49D-43E4-8E8D-D37E652233B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3BDA8D-A42F-49B5-971E-C236AA66EBC3}" type="pres">
      <dgm:prSet presAssocID="{826B505A-D49D-43E4-8E8D-D37E652233B8}" presName="accent_4" presStyleCnt="0"/>
      <dgm:spPr/>
      <dgm:t>
        <a:bodyPr/>
        <a:lstStyle/>
        <a:p>
          <a:endParaRPr lang="ru-RU"/>
        </a:p>
      </dgm:t>
    </dgm:pt>
    <dgm:pt modelId="{E2DD442A-0263-4DF5-A821-4FDDC9119B82}" type="pres">
      <dgm:prSet presAssocID="{826B505A-D49D-43E4-8E8D-D37E652233B8}" presName="accentRepeatNode" presStyleLbl="solidFgAcc1" presStyleIdx="3" presStyleCnt="7"/>
      <dgm:spPr/>
      <dgm:t>
        <a:bodyPr/>
        <a:lstStyle/>
        <a:p>
          <a:endParaRPr lang="ru-RU"/>
        </a:p>
      </dgm:t>
    </dgm:pt>
    <dgm:pt modelId="{D1B0A5F4-1BE0-4228-9E65-39B106B03062}" type="pres">
      <dgm:prSet presAssocID="{0FEAB03E-060B-403F-959F-36D036EB1BF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DFFCE5-6A92-43D2-BC9F-0F5A035F6F74}" type="pres">
      <dgm:prSet presAssocID="{0FEAB03E-060B-403F-959F-36D036EB1BF6}" presName="accent_5" presStyleCnt="0"/>
      <dgm:spPr/>
      <dgm:t>
        <a:bodyPr/>
        <a:lstStyle/>
        <a:p>
          <a:endParaRPr lang="ru-RU"/>
        </a:p>
      </dgm:t>
    </dgm:pt>
    <dgm:pt modelId="{FE893E03-370C-47CA-A346-E4502880653B}" type="pres">
      <dgm:prSet presAssocID="{0FEAB03E-060B-403F-959F-36D036EB1BF6}" presName="accentRepeatNode" presStyleLbl="solidFgAcc1" presStyleIdx="4" presStyleCnt="7"/>
      <dgm:spPr/>
      <dgm:t>
        <a:bodyPr/>
        <a:lstStyle/>
        <a:p>
          <a:endParaRPr lang="ru-RU"/>
        </a:p>
      </dgm:t>
    </dgm:pt>
    <dgm:pt modelId="{CB10E910-F3D9-449F-A9C5-309A1F6EC147}" type="pres">
      <dgm:prSet presAssocID="{C660261E-C86D-4C04-92CE-EB7887B1984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C535CA-AA61-45FD-8844-71352D615048}" type="pres">
      <dgm:prSet presAssocID="{C660261E-C86D-4C04-92CE-EB7887B1984E}" presName="accent_6" presStyleCnt="0"/>
      <dgm:spPr/>
      <dgm:t>
        <a:bodyPr/>
        <a:lstStyle/>
        <a:p>
          <a:endParaRPr lang="ru-RU"/>
        </a:p>
      </dgm:t>
    </dgm:pt>
    <dgm:pt modelId="{7CDEAF74-C848-4C8E-BC3F-28BE33A2798E}" type="pres">
      <dgm:prSet presAssocID="{C660261E-C86D-4C04-92CE-EB7887B1984E}" presName="accentRepeatNode" presStyleLbl="solidFgAcc1" presStyleIdx="5" presStyleCnt="7"/>
      <dgm:spPr/>
      <dgm:t>
        <a:bodyPr/>
        <a:lstStyle/>
        <a:p>
          <a:endParaRPr lang="ru-RU"/>
        </a:p>
      </dgm:t>
    </dgm:pt>
    <dgm:pt modelId="{9EFB868F-B0B5-4E27-BCB0-4AABA49DCECD}" type="pres">
      <dgm:prSet presAssocID="{EC7A32F2-3092-449B-BA60-98841701B2BE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D43C9D-4A5D-423E-8130-ED8EEC898BBF}" type="pres">
      <dgm:prSet presAssocID="{EC7A32F2-3092-449B-BA60-98841701B2BE}" presName="accent_7" presStyleCnt="0"/>
      <dgm:spPr/>
      <dgm:t>
        <a:bodyPr/>
        <a:lstStyle/>
        <a:p>
          <a:endParaRPr lang="ru-RU"/>
        </a:p>
      </dgm:t>
    </dgm:pt>
    <dgm:pt modelId="{E3B90F0D-5315-4D52-88CD-4B3A04431A1A}" type="pres">
      <dgm:prSet presAssocID="{EC7A32F2-3092-449B-BA60-98841701B2BE}" presName="accentRepeatNode" presStyleLbl="solidFgAcc1" presStyleIdx="6" presStyleCnt="7"/>
      <dgm:spPr/>
      <dgm:t>
        <a:bodyPr/>
        <a:lstStyle/>
        <a:p>
          <a:endParaRPr lang="ru-RU"/>
        </a:p>
      </dgm:t>
    </dgm:pt>
  </dgm:ptLst>
  <dgm:cxnLst>
    <dgm:cxn modelId="{229F1421-BF3B-43BC-955F-08B1721658C9}" type="presOf" srcId="{AD1A87E0-C67F-413D-9835-9706135D7AF7}" destId="{CB0296C6-68D3-4677-B682-A05282DC9468}" srcOrd="0" destOrd="0" presId="urn:microsoft.com/office/officeart/2008/layout/VerticalCurvedList"/>
    <dgm:cxn modelId="{B4E842A1-7C16-4999-B1D6-6C25301F77C2}" srcId="{44E5C8EC-49E1-49DC-ABC7-D17286BE6782}" destId="{C660261E-C86D-4C04-92CE-EB7887B1984E}" srcOrd="5" destOrd="0" parTransId="{33C33B46-48E9-46F2-B187-4FA133DA885A}" sibTransId="{BD28CC37-F112-468C-88D2-13A3A1162EA0}"/>
    <dgm:cxn modelId="{2C638E02-86B7-48DC-8F25-7E2EC359723D}" type="presOf" srcId="{EC7A32F2-3092-449B-BA60-98841701B2BE}" destId="{9EFB868F-B0B5-4E27-BCB0-4AABA49DCECD}" srcOrd="0" destOrd="0" presId="urn:microsoft.com/office/officeart/2008/layout/VerticalCurvedList"/>
    <dgm:cxn modelId="{90E1B87D-F2AB-41C3-A07D-166F4E47D21A}" srcId="{44E5C8EC-49E1-49DC-ABC7-D17286BE6782}" destId="{826B505A-D49D-43E4-8E8D-D37E652233B8}" srcOrd="3" destOrd="0" parTransId="{04AD7B06-891F-428D-B958-83CA5AA21A54}" sibTransId="{19F3AD32-82B2-4665-8227-8A3FD9295AF3}"/>
    <dgm:cxn modelId="{E0658E4E-1828-43DA-A876-CB907D9FDB2C}" type="presOf" srcId="{3AB06C92-A443-4F09-ACD1-2E2A7BE693D2}" destId="{4A420580-67E9-4900-BA53-4F55C12DA2B6}" srcOrd="0" destOrd="0" presId="urn:microsoft.com/office/officeart/2008/layout/VerticalCurvedList"/>
    <dgm:cxn modelId="{8133A500-AA47-478C-92F8-5ED97ACC9D97}" type="presOf" srcId="{75B5135A-525E-4779-9C6D-8F97132E5EA7}" destId="{E84F8908-CBD7-4BF4-B695-D98A8477915A}" srcOrd="0" destOrd="0" presId="urn:microsoft.com/office/officeart/2008/layout/VerticalCurvedList"/>
    <dgm:cxn modelId="{F5BA5356-83A8-4532-9F0E-EE4BA8E61F8F}" srcId="{44E5C8EC-49E1-49DC-ABC7-D17286BE6782}" destId="{EC7A32F2-3092-449B-BA60-98841701B2BE}" srcOrd="6" destOrd="0" parTransId="{0F98986B-54C3-4AEC-94F5-796E806E6636}" sibTransId="{1E555833-3B53-4CB2-9875-F270081E7D40}"/>
    <dgm:cxn modelId="{AC38FED3-B889-45E7-8BC0-059B510FE00A}" type="presOf" srcId="{44E5C8EC-49E1-49DC-ABC7-D17286BE6782}" destId="{8F765A5B-5964-46D4-B960-979EF163C007}" srcOrd="0" destOrd="0" presId="urn:microsoft.com/office/officeart/2008/layout/VerticalCurvedList"/>
    <dgm:cxn modelId="{0D9AEA84-2BF3-41B4-8FD6-FD2194DA1BD0}" srcId="{44E5C8EC-49E1-49DC-ABC7-D17286BE6782}" destId="{0FEAB03E-060B-403F-959F-36D036EB1BF6}" srcOrd="4" destOrd="0" parTransId="{D41E62A9-B668-450D-A87A-2A298CCC7642}" sibTransId="{3C0FA830-9550-4DF8-8594-9663A3986596}"/>
    <dgm:cxn modelId="{FC871641-CE9D-4C8D-9153-0A0B90B5D4C2}" srcId="{44E5C8EC-49E1-49DC-ABC7-D17286BE6782}" destId="{18FE452B-22F7-4515-844A-A31133F277A7}" srcOrd="0" destOrd="0" parTransId="{34163B8D-9335-4512-94AD-13091A121A8F}" sibTransId="{AD1A87E0-C67F-413D-9835-9706135D7AF7}"/>
    <dgm:cxn modelId="{9839E718-FAD5-4007-BB9B-F8B9D3222CC1}" type="presOf" srcId="{826B505A-D49D-43E4-8E8D-D37E652233B8}" destId="{EF47702A-B05E-4799-97DC-BC0C278E9237}" srcOrd="0" destOrd="0" presId="urn:microsoft.com/office/officeart/2008/layout/VerticalCurvedList"/>
    <dgm:cxn modelId="{38D20C8A-B451-4504-98F8-EBEBE40A7045}" srcId="{44E5C8EC-49E1-49DC-ABC7-D17286BE6782}" destId="{3AB06C92-A443-4F09-ACD1-2E2A7BE693D2}" srcOrd="1" destOrd="0" parTransId="{DE4DDCCC-4E6D-4003-8116-802324E63867}" sibTransId="{3E49B1EC-24CA-41F6-B31D-632F0A142038}"/>
    <dgm:cxn modelId="{E0DB60F9-5974-4207-9731-B57AD9D7CA8D}" type="presOf" srcId="{C660261E-C86D-4C04-92CE-EB7887B1984E}" destId="{CB10E910-F3D9-449F-A9C5-309A1F6EC147}" srcOrd="0" destOrd="0" presId="urn:microsoft.com/office/officeart/2008/layout/VerticalCurvedList"/>
    <dgm:cxn modelId="{8B5F6DA4-6B09-42A8-A823-605150F48F41}" type="presOf" srcId="{0FEAB03E-060B-403F-959F-36D036EB1BF6}" destId="{D1B0A5F4-1BE0-4228-9E65-39B106B03062}" srcOrd="0" destOrd="0" presId="urn:microsoft.com/office/officeart/2008/layout/VerticalCurvedList"/>
    <dgm:cxn modelId="{D3360C8E-C38D-4FB1-B681-6999818FAF2D}" srcId="{44E5C8EC-49E1-49DC-ABC7-D17286BE6782}" destId="{75B5135A-525E-4779-9C6D-8F97132E5EA7}" srcOrd="2" destOrd="0" parTransId="{D743DAFE-FC4E-40D3-9F46-831A3C17E7DC}" sibTransId="{AB842664-A964-455F-BBBE-1ACF830D3994}"/>
    <dgm:cxn modelId="{F0AE8B17-6C3B-492D-8A21-A98D0E8C53BD}" type="presOf" srcId="{18FE452B-22F7-4515-844A-A31133F277A7}" destId="{E00E0671-7FC7-4F10-B741-9A03EAF23BAC}" srcOrd="0" destOrd="0" presId="urn:microsoft.com/office/officeart/2008/layout/VerticalCurvedList"/>
    <dgm:cxn modelId="{F581AEEA-AE9A-4C8D-B033-7E1605FB859C}" type="presParOf" srcId="{8F765A5B-5964-46D4-B960-979EF163C007}" destId="{9E2E5846-8E60-4A01-B5A2-8C84832444C9}" srcOrd="0" destOrd="0" presId="urn:microsoft.com/office/officeart/2008/layout/VerticalCurvedList"/>
    <dgm:cxn modelId="{C8E59DF7-2F4E-4866-8AEF-26CE9423B19F}" type="presParOf" srcId="{9E2E5846-8E60-4A01-B5A2-8C84832444C9}" destId="{DFE19A77-32B7-4D6E-957E-9375C13F9556}" srcOrd="0" destOrd="0" presId="urn:microsoft.com/office/officeart/2008/layout/VerticalCurvedList"/>
    <dgm:cxn modelId="{296D8F84-5646-4F21-AEB7-E235F6EE5423}" type="presParOf" srcId="{DFE19A77-32B7-4D6E-957E-9375C13F9556}" destId="{9EF4C099-18BE-4133-A7DF-D67CFD84D917}" srcOrd="0" destOrd="0" presId="urn:microsoft.com/office/officeart/2008/layout/VerticalCurvedList"/>
    <dgm:cxn modelId="{D5837F58-DB72-433D-BE43-BFA0F6057A8D}" type="presParOf" srcId="{DFE19A77-32B7-4D6E-957E-9375C13F9556}" destId="{CB0296C6-68D3-4677-B682-A05282DC9468}" srcOrd="1" destOrd="0" presId="urn:microsoft.com/office/officeart/2008/layout/VerticalCurvedList"/>
    <dgm:cxn modelId="{9BD22600-76EC-4E18-BEB0-8C3065769374}" type="presParOf" srcId="{DFE19A77-32B7-4D6E-957E-9375C13F9556}" destId="{68EC0098-9C22-47C4-B539-ABFB95E168B7}" srcOrd="2" destOrd="0" presId="urn:microsoft.com/office/officeart/2008/layout/VerticalCurvedList"/>
    <dgm:cxn modelId="{BF9D9294-B0E1-4D13-A4DA-FF2DA1288A57}" type="presParOf" srcId="{DFE19A77-32B7-4D6E-957E-9375C13F9556}" destId="{CF0ED252-664F-4B1E-B94D-A4971A0FBD1E}" srcOrd="3" destOrd="0" presId="urn:microsoft.com/office/officeart/2008/layout/VerticalCurvedList"/>
    <dgm:cxn modelId="{903D3CE9-B645-4AC8-81BF-932269F54C43}" type="presParOf" srcId="{9E2E5846-8E60-4A01-B5A2-8C84832444C9}" destId="{E00E0671-7FC7-4F10-B741-9A03EAF23BAC}" srcOrd="1" destOrd="0" presId="urn:microsoft.com/office/officeart/2008/layout/VerticalCurvedList"/>
    <dgm:cxn modelId="{18D0446D-A339-437D-951D-0DA7D5F5E2B6}" type="presParOf" srcId="{9E2E5846-8E60-4A01-B5A2-8C84832444C9}" destId="{FF34CEB0-91BA-4FEB-A976-20DAA115934F}" srcOrd="2" destOrd="0" presId="urn:microsoft.com/office/officeart/2008/layout/VerticalCurvedList"/>
    <dgm:cxn modelId="{569778C0-8323-492A-9941-0CDA7BD64327}" type="presParOf" srcId="{FF34CEB0-91BA-4FEB-A976-20DAA115934F}" destId="{FE2674C7-3A87-48A3-8D2A-4B1D28E8BED0}" srcOrd="0" destOrd="0" presId="urn:microsoft.com/office/officeart/2008/layout/VerticalCurvedList"/>
    <dgm:cxn modelId="{1D5728E5-5CD0-4E53-A53B-99C294508D41}" type="presParOf" srcId="{9E2E5846-8E60-4A01-B5A2-8C84832444C9}" destId="{4A420580-67E9-4900-BA53-4F55C12DA2B6}" srcOrd="3" destOrd="0" presId="urn:microsoft.com/office/officeart/2008/layout/VerticalCurvedList"/>
    <dgm:cxn modelId="{DC237D4B-53C7-433F-8B5A-F0F62AA34F9E}" type="presParOf" srcId="{9E2E5846-8E60-4A01-B5A2-8C84832444C9}" destId="{7BD0DBDD-B607-416A-888F-DDDA375D1C7D}" srcOrd="4" destOrd="0" presId="urn:microsoft.com/office/officeart/2008/layout/VerticalCurvedList"/>
    <dgm:cxn modelId="{142A9812-D6D8-4866-B7FA-A1EBFCC1C64B}" type="presParOf" srcId="{7BD0DBDD-B607-416A-888F-DDDA375D1C7D}" destId="{ACC62C30-6C13-41B3-AE21-208ABD9B2B82}" srcOrd="0" destOrd="0" presId="urn:microsoft.com/office/officeart/2008/layout/VerticalCurvedList"/>
    <dgm:cxn modelId="{3EC41926-DB6F-4B9F-9985-43A54CE30244}" type="presParOf" srcId="{9E2E5846-8E60-4A01-B5A2-8C84832444C9}" destId="{E84F8908-CBD7-4BF4-B695-D98A8477915A}" srcOrd="5" destOrd="0" presId="urn:microsoft.com/office/officeart/2008/layout/VerticalCurvedList"/>
    <dgm:cxn modelId="{5B2386A5-1781-4D91-90BC-3ED47678B208}" type="presParOf" srcId="{9E2E5846-8E60-4A01-B5A2-8C84832444C9}" destId="{1F2B92E0-ED84-4BED-9CBB-E5BDFA786014}" srcOrd="6" destOrd="0" presId="urn:microsoft.com/office/officeart/2008/layout/VerticalCurvedList"/>
    <dgm:cxn modelId="{1884F9B6-0757-4390-9FB6-FBE93EC60583}" type="presParOf" srcId="{1F2B92E0-ED84-4BED-9CBB-E5BDFA786014}" destId="{EE3F0C03-3C05-4440-8DE8-ED927B2EB015}" srcOrd="0" destOrd="0" presId="urn:microsoft.com/office/officeart/2008/layout/VerticalCurvedList"/>
    <dgm:cxn modelId="{16F18D09-73BA-468D-8A2B-7C01339E00DB}" type="presParOf" srcId="{9E2E5846-8E60-4A01-B5A2-8C84832444C9}" destId="{EF47702A-B05E-4799-97DC-BC0C278E9237}" srcOrd="7" destOrd="0" presId="urn:microsoft.com/office/officeart/2008/layout/VerticalCurvedList"/>
    <dgm:cxn modelId="{A608C1FA-21DB-4C38-B64A-5689A8EFDA3E}" type="presParOf" srcId="{9E2E5846-8E60-4A01-B5A2-8C84832444C9}" destId="{4D3BDA8D-A42F-49B5-971E-C236AA66EBC3}" srcOrd="8" destOrd="0" presId="urn:microsoft.com/office/officeart/2008/layout/VerticalCurvedList"/>
    <dgm:cxn modelId="{58A82C6A-F587-4457-8B47-33624D6B51EA}" type="presParOf" srcId="{4D3BDA8D-A42F-49B5-971E-C236AA66EBC3}" destId="{E2DD442A-0263-4DF5-A821-4FDDC9119B82}" srcOrd="0" destOrd="0" presId="urn:microsoft.com/office/officeart/2008/layout/VerticalCurvedList"/>
    <dgm:cxn modelId="{5E3E05B4-BD54-4E1D-AD3A-C041DF40F0A5}" type="presParOf" srcId="{9E2E5846-8E60-4A01-B5A2-8C84832444C9}" destId="{D1B0A5F4-1BE0-4228-9E65-39B106B03062}" srcOrd="9" destOrd="0" presId="urn:microsoft.com/office/officeart/2008/layout/VerticalCurvedList"/>
    <dgm:cxn modelId="{602BE864-22A1-4683-9B4B-5CEB33F5CDAE}" type="presParOf" srcId="{9E2E5846-8E60-4A01-B5A2-8C84832444C9}" destId="{51DFFCE5-6A92-43D2-BC9F-0F5A035F6F74}" srcOrd="10" destOrd="0" presId="urn:microsoft.com/office/officeart/2008/layout/VerticalCurvedList"/>
    <dgm:cxn modelId="{E9C69D52-9C2D-4164-A967-03E7A2D35B04}" type="presParOf" srcId="{51DFFCE5-6A92-43D2-BC9F-0F5A035F6F74}" destId="{FE893E03-370C-47CA-A346-E4502880653B}" srcOrd="0" destOrd="0" presId="urn:microsoft.com/office/officeart/2008/layout/VerticalCurvedList"/>
    <dgm:cxn modelId="{809448B8-3514-4B1F-A679-DE7FC843FEF0}" type="presParOf" srcId="{9E2E5846-8E60-4A01-B5A2-8C84832444C9}" destId="{CB10E910-F3D9-449F-A9C5-309A1F6EC147}" srcOrd="11" destOrd="0" presId="urn:microsoft.com/office/officeart/2008/layout/VerticalCurvedList"/>
    <dgm:cxn modelId="{F3BC6887-6EFD-4012-A81D-4A0A785CD2DF}" type="presParOf" srcId="{9E2E5846-8E60-4A01-B5A2-8C84832444C9}" destId="{52C535CA-AA61-45FD-8844-71352D615048}" srcOrd="12" destOrd="0" presId="urn:microsoft.com/office/officeart/2008/layout/VerticalCurvedList"/>
    <dgm:cxn modelId="{10060DD9-8642-4253-9570-DF7DD5D2763A}" type="presParOf" srcId="{52C535CA-AA61-45FD-8844-71352D615048}" destId="{7CDEAF74-C848-4C8E-BC3F-28BE33A2798E}" srcOrd="0" destOrd="0" presId="urn:microsoft.com/office/officeart/2008/layout/VerticalCurvedList"/>
    <dgm:cxn modelId="{FFA6EF56-6DCF-4A9D-9781-47E9A662EFC8}" type="presParOf" srcId="{9E2E5846-8E60-4A01-B5A2-8C84832444C9}" destId="{9EFB868F-B0B5-4E27-BCB0-4AABA49DCECD}" srcOrd="13" destOrd="0" presId="urn:microsoft.com/office/officeart/2008/layout/VerticalCurvedList"/>
    <dgm:cxn modelId="{E57CDBFD-4C00-4BED-A0DD-9ED7693834F1}" type="presParOf" srcId="{9E2E5846-8E60-4A01-B5A2-8C84832444C9}" destId="{0ED43C9D-4A5D-423E-8130-ED8EEC898BBF}" srcOrd="14" destOrd="0" presId="urn:microsoft.com/office/officeart/2008/layout/VerticalCurvedList"/>
    <dgm:cxn modelId="{FDA032E6-8DCF-4A7D-BC9D-B66E8EE9A324}" type="presParOf" srcId="{0ED43C9D-4A5D-423E-8130-ED8EEC898BBF}" destId="{E3B90F0D-5315-4D52-88CD-4B3A04431A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F094D-6D1C-418F-9AEC-6E75A863E38E}" type="doc">
      <dgm:prSet loTypeId="urn:microsoft.com/office/officeart/2005/8/layout/default" loCatId="list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BC850CC7-2448-49DE-991A-9E4624E0EFDF}">
      <dgm:prSet phldrT="[Текст]"/>
      <dgm:spPr/>
      <dgm:t>
        <a:bodyPr/>
        <a:lstStyle/>
        <a:p>
          <a:r>
            <a:rPr lang="ru-RU" i="1" dirty="0" smtClean="0">
              <a:latin typeface="+mj-lt"/>
            </a:rPr>
            <a:t>концептуальность</a:t>
          </a:r>
          <a:endParaRPr lang="ru-RU" dirty="0"/>
        </a:p>
      </dgm:t>
    </dgm:pt>
    <dgm:pt modelId="{C2BE193D-D05A-4E3C-BAAF-ECD439599798}" type="parTrans" cxnId="{4F9C67F5-7C29-49C9-934B-B8C422806040}">
      <dgm:prSet/>
      <dgm:spPr/>
      <dgm:t>
        <a:bodyPr/>
        <a:lstStyle/>
        <a:p>
          <a:endParaRPr lang="ru-RU"/>
        </a:p>
      </dgm:t>
    </dgm:pt>
    <dgm:pt modelId="{E7B5FCA3-DDC3-409F-B019-EB2DE2960E36}" type="sibTrans" cxnId="{4F9C67F5-7C29-49C9-934B-B8C422806040}">
      <dgm:prSet/>
      <dgm:spPr/>
      <dgm:t>
        <a:bodyPr/>
        <a:lstStyle/>
        <a:p>
          <a:endParaRPr lang="ru-RU"/>
        </a:p>
      </dgm:t>
    </dgm:pt>
    <dgm:pt modelId="{E0442DA1-378A-4A58-B59D-B0B5B601E928}">
      <dgm:prSet/>
      <dgm:spPr/>
      <dgm:t>
        <a:bodyPr/>
        <a:lstStyle/>
        <a:p>
          <a:r>
            <a:rPr lang="ru-RU" i="1" dirty="0" smtClean="0">
              <a:latin typeface="+mj-lt"/>
            </a:rPr>
            <a:t>системность</a:t>
          </a:r>
          <a:r>
            <a:rPr lang="ru-RU" b="1" dirty="0" smtClean="0">
              <a:latin typeface="+mj-lt"/>
            </a:rPr>
            <a:t> </a:t>
          </a:r>
          <a:r>
            <a:rPr lang="ru-RU" i="1" dirty="0" smtClean="0">
              <a:latin typeface="+mj-lt"/>
            </a:rPr>
            <a:t>управляемость</a:t>
          </a:r>
          <a:endParaRPr lang="ru-RU" i="1" dirty="0">
            <a:latin typeface="+mj-lt"/>
          </a:endParaRPr>
        </a:p>
      </dgm:t>
    </dgm:pt>
    <dgm:pt modelId="{93D4799C-CC04-4654-BE07-EF56E8094E01}" type="parTrans" cxnId="{48F0A0E3-1C3E-414E-AD75-C1756CF45111}">
      <dgm:prSet/>
      <dgm:spPr/>
      <dgm:t>
        <a:bodyPr/>
        <a:lstStyle/>
        <a:p>
          <a:endParaRPr lang="ru-RU"/>
        </a:p>
      </dgm:t>
    </dgm:pt>
    <dgm:pt modelId="{8FA191B6-C3C4-42A6-85C4-CD627C257F35}" type="sibTrans" cxnId="{48F0A0E3-1C3E-414E-AD75-C1756CF45111}">
      <dgm:prSet/>
      <dgm:spPr/>
      <dgm:t>
        <a:bodyPr/>
        <a:lstStyle/>
        <a:p>
          <a:endParaRPr lang="ru-RU"/>
        </a:p>
      </dgm:t>
    </dgm:pt>
    <dgm:pt modelId="{8B432878-F7E0-4409-98FE-EB52A52962C1}">
      <dgm:prSet/>
      <dgm:spPr/>
      <dgm:t>
        <a:bodyPr/>
        <a:lstStyle/>
        <a:p>
          <a:r>
            <a:rPr lang="ru-RU" i="1" smtClean="0">
              <a:latin typeface="+mj-lt"/>
            </a:rPr>
            <a:t>эффективность, воспроизводимость</a:t>
          </a:r>
          <a:endParaRPr lang="ru-RU" dirty="0" smtClean="0">
            <a:latin typeface="+mj-lt"/>
          </a:endParaRPr>
        </a:p>
      </dgm:t>
    </dgm:pt>
    <dgm:pt modelId="{82A22E31-B656-4F84-B9C0-73AF2B763815}" type="parTrans" cxnId="{DBE1CB36-BF41-439C-BD31-8CA928F5CD1D}">
      <dgm:prSet/>
      <dgm:spPr/>
      <dgm:t>
        <a:bodyPr/>
        <a:lstStyle/>
        <a:p>
          <a:endParaRPr lang="ru-RU"/>
        </a:p>
      </dgm:t>
    </dgm:pt>
    <dgm:pt modelId="{C939279A-73C1-4C1E-B9D3-A08DC3978130}" type="sibTrans" cxnId="{DBE1CB36-BF41-439C-BD31-8CA928F5CD1D}">
      <dgm:prSet/>
      <dgm:spPr/>
      <dgm:t>
        <a:bodyPr/>
        <a:lstStyle/>
        <a:p>
          <a:endParaRPr lang="ru-RU"/>
        </a:p>
      </dgm:t>
    </dgm:pt>
    <dgm:pt modelId="{BB87B1B5-6DA2-4A10-9FAC-2A257EF634A9}" type="pres">
      <dgm:prSet presAssocID="{BF2F094D-6D1C-418F-9AEC-6E75A863E38E}" presName="diagram" presStyleCnt="0">
        <dgm:presLayoutVars>
          <dgm:dir/>
          <dgm:resizeHandles val="exact"/>
        </dgm:presLayoutVars>
      </dgm:prSet>
      <dgm:spPr/>
    </dgm:pt>
    <dgm:pt modelId="{B34CE459-5DBA-4667-AC52-CE45655FE9C7}" type="pres">
      <dgm:prSet presAssocID="{BC850CC7-2448-49DE-991A-9E4624E0EF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F23DF0-438A-453F-A5C6-DF7AE849E3EC}" type="pres">
      <dgm:prSet presAssocID="{E7B5FCA3-DDC3-409F-B019-EB2DE2960E36}" presName="sibTrans" presStyleCnt="0"/>
      <dgm:spPr/>
    </dgm:pt>
    <dgm:pt modelId="{8C912F5D-42EB-475B-8818-A6A92436CB15}" type="pres">
      <dgm:prSet presAssocID="{E0442DA1-378A-4A58-B59D-B0B5B601E92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D014AD-CF81-4FA7-98A4-A704B42FB4CA}" type="pres">
      <dgm:prSet presAssocID="{8FA191B6-C3C4-42A6-85C4-CD627C257F35}" presName="sibTrans" presStyleCnt="0"/>
      <dgm:spPr/>
    </dgm:pt>
    <dgm:pt modelId="{D84429B3-4F4E-4AB1-B91D-C583A0A96438}" type="pres">
      <dgm:prSet presAssocID="{8B432878-F7E0-4409-98FE-EB52A5296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8F0A0E3-1C3E-414E-AD75-C1756CF45111}" srcId="{BF2F094D-6D1C-418F-9AEC-6E75A863E38E}" destId="{E0442DA1-378A-4A58-B59D-B0B5B601E928}" srcOrd="1" destOrd="0" parTransId="{93D4799C-CC04-4654-BE07-EF56E8094E01}" sibTransId="{8FA191B6-C3C4-42A6-85C4-CD627C257F35}"/>
    <dgm:cxn modelId="{2A2C784A-76E0-42D3-8C4C-2741C88093BE}" type="presOf" srcId="{BC850CC7-2448-49DE-991A-9E4624E0EFDF}" destId="{B34CE459-5DBA-4667-AC52-CE45655FE9C7}" srcOrd="0" destOrd="0" presId="urn:microsoft.com/office/officeart/2005/8/layout/default"/>
    <dgm:cxn modelId="{627EE61C-BEA7-467F-B32C-DF627D62C4D0}" type="presOf" srcId="{E0442DA1-378A-4A58-B59D-B0B5B601E928}" destId="{8C912F5D-42EB-475B-8818-A6A92436CB15}" srcOrd="0" destOrd="0" presId="urn:microsoft.com/office/officeart/2005/8/layout/default"/>
    <dgm:cxn modelId="{A6116559-4975-4F70-B5E0-84315351F4FD}" type="presOf" srcId="{BF2F094D-6D1C-418F-9AEC-6E75A863E38E}" destId="{BB87B1B5-6DA2-4A10-9FAC-2A257EF634A9}" srcOrd="0" destOrd="0" presId="urn:microsoft.com/office/officeart/2005/8/layout/default"/>
    <dgm:cxn modelId="{5B57A887-A866-4A16-9B5A-B6C9200DF738}" type="presOf" srcId="{8B432878-F7E0-4409-98FE-EB52A52962C1}" destId="{D84429B3-4F4E-4AB1-B91D-C583A0A96438}" srcOrd="0" destOrd="0" presId="urn:microsoft.com/office/officeart/2005/8/layout/default"/>
    <dgm:cxn modelId="{4F9C67F5-7C29-49C9-934B-B8C422806040}" srcId="{BF2F094D-6D1C-418F-9AEC-6E75A863E38E}" destId="{BC850CC7-2448-49DE-991A-9E4624E0EFDF}" srcOrd="0" destOrd="0" parTransId="{C2BE193D-D05A-4E3C-BAAF-ECD439599798}" sibTransId="{E7B5FCA3-DDC3-409F-B019-EB2DE2960E36}"/>
    <dgm:cxn modelId="{DBE1CB36-BF41-439C-BD31-8CA928F5CD1D}" srcId="{BF2F094D-6D1C-418F-9AEC-6E75A863E38E}" destId="{8B432878-F7E0-4409-98FE-EB52A52962C1}" srcOrd="2" destOrd="0" parTransId="{82A22E31-B656-4F84-B9C0-73AF2B763815}" sibTransId="{C939279A-73C1-4C1E-B9D3-A08DC3978130}"/>
    <dgm:cxn modelId="{DA5D1B0A-AF18-48B4-9808-13A34C1F4863}" type="presParOf" srcId="{BB87B1B5-6DA2-4A10-9FAC-2A257EF634A9}" destId="{B34CE459-5DBA-4667-AC52-CE45655FE9C7}" srcOrd="0" destOrd="0" presId="urn:microsoft.com/office/officeart/2005/8/layout/default"/>
    <dgm:cxn modelId="{7E38204C-A03D-4233-9A0F-099BF2B44BB2}" type="presParOf" srcId="{BB87B1B5-6DA2-4A10-9FAC-2A257EF634A9}" destId="{04F23DF0-438A-453F-A5C6-DF7AE849E3EC}" srcOrd="1" destOrd="0" presId="urn:microsoft.com/office/officeart/2005/8/layout/default"/>
    <dgm:cxn modelId="{EA0C2973-0853-4C49-BEE9-60E50352DFD6}" type="presParOf" srcId="{BB87B1B5-6DA2-4A10-9FAC-2A257EF634A9}" destId="{8C912F5D-42EB-475B-8818-A6A92436CB15}" srcOrd="2" destOrd="0" presId="urn:microsoft.com/office/officeart/2005/8/layout/default"/>
    <dgm:cxn modelId="{2E581BA7-6382-459F-8FF9-DDFD50F48EDD}" type="presParOf" srcId="{BB87B1B5-6DA2-4A10-9FAC-2A257EF634A9}" destId="{53D014AD-CF81-4FA7-98A4-A704B42FB4CA}" srcOrd="3" destOrd="0" presId="urn:microsoft.com/office/officeart/2005/8/layout/default"/>
    <dgm:cxn modelId="{BEB3894A-703B-40E8-BC2E-1F328C6426F8}" type="presParOf" srcId="{BB87B1B5-6DA2-4A10-9FAC-2A257EF634A9}" destId="{D84429B3-4F4E-4AB1-B91D-C583A0A9643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91274C-CBB3-4DE4-A967-AA99B18F46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AFE7B9D8-B1D9-4CD0-883B-815D0EDDAAEF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диагностирование, </a:t>
          </a:r>
          <a:endParaRPr lang="ru-RU" b="1" dirty="0"/>
        </a:p>
      </dgm:t>
    </dgm:pt>
    <dgm:pt modelId="{EB58A879-3A7F-407F-A471-48D6575A2D02}" type="parTrans" cxnId="{C05C9EB8-0E45-4531-9433-F3D38DA52C17}">
      <dgm:prSet/>
      <dgm:spPr/>
      <dgm:t>
        <a:bodyPr/>
        <a:lstStyle/>
        <a:p>
          <a:endParaRPr lang="ru-RU" b="1"/>
        </a:p>
      </dgm:t>
    </dgm:pt>
    <dgm:pt modelId="{D6C8BD57-6C1E-4E06-AA48-450C1ADEC36C}" type="sibTrans" cxnId="{C05C9EB8-0E45-4531-9433-F3D38DA52C17}">
      <dgm:prSet/>
      <dgm:spPr/>
      <dgm:t>
        <a:bodyPr/>
        <a:lstStyle/>
        <a:p>
          <a:endParaRPr lang="ru-RU" b="1"/>
        </a:p>
      </dgm:t>
    </dgm:pt>
    <dgm:pt modelId="{A05B6BA1-2C96-4383-8BDF-5858BA5E56E6}">
      <dgm:prSet/>
      <dgm:spPr/>
      <dgm:t>
        <a:bodyPr/>
        <a:lstStyle/>
        <a:p>
          <a:r>
            <a:rPr lang="ru-RU" b="1" smtClean="0">
              <a:latin typeface="Times New Roman" panose="02020603050405020304" pitchFamily="18" charset="0"/>
              <a:ea typeface="Times New Roman" panose="02020603050405020304" pitchFamily="18" charset="0"/>
            </a:rPr>
            <a:t>целеполагание, </a:t>
          </a:r>
          <a:endParaRPr lang="ru-RU" b="1" dirty="0" smtClean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29D0ECA5-8651-414E-8AC5-9963F38031EB}" type="parTrans" cxnId="{2DDD78AD-DAE1-4BBD-B482-AB36D9468889}">
      <dgm:prSet/>
      <dgm:spPr/>
      <dgm:t>
        <a:bodyPr/>
        <a:lstStyle/>
        <a:p>
          <a:endParaRPr lang="ru-RU" b="1"/>
        </a:p>
      </dgm:t>
    </dgm:pt>
    <dgm:pt modelId="{1983F809-2145-4C00-99F4-3D150F0B4875}" type="sibTrans" cxnId="{2DDD78AD-DAE1-4BBD-B482-AB36D9468889}">
      <dgm:prSet/>
      <dgm:spPr/>
      <dgm:t>
        <a:bodyPr/>
        <a:lstStyle/>
        <a:p>
          <a:endParaRPr lang="ru-RU" b="1"/>
        </a:p>
      </dgm:t>
    </dgm:pt>
    <dgm:pt modelId="{7FB48612-FFD3-46FE-9209-13869727B9FA}">
      <dgm:prSet/>
      <dgm:spPr/>
      <dgm:t>
        <a:bodyPr/>
        <a:lstStyle/>
        <a:p>
          <a:r>
            <a:rPr lang="ru-RU" b="1" smtClean="0">
              <a:latin typeface="Times New Roman" panose="02020603050405020304" pitchFamily="18" charset="0"/>
              <a:ea typeface="Times New Roman" panose="02020603050405020304" pitchFamily="18" charset="0"/>
            </a:rPr>
            <a:t>проектирование,</a:t>
          </a:r>
          <a:endParaRPr lang="ru-RU" b="1" dirty="0" smtClean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03A4AA47-BADF-4CC1-BC20-B24EDFB2FB61}" type="parTrans" cxnId="{2D042943-AE74-4C90-A0EB-2EE12EC8EDFF}">
      <dgm:prSet/>
      <dgm:spPr/>
      <dgm:t>
        <a:bodyPr/>
        <a:lstStyle/>
        <a:p>
          <a:endParaRPr lang="ru-RU" b="1"/>
        </a:p>
      </dgm:t>
    </dgm:pt>
    <dgm:pt modelId="{F0AD8BBC-ED2A-4397-B1EE-B417BFCF03C0}" type="sibTrans" cxnId="{2D042943-AE74-4C90-A0EB-2EE12EC8EDFF}">
      <dgm:prSet/>
      <dgm:spPr/>
      <dgm:t>
        <a:bodyPr/>
        <a:lstStyle/>
        <a:p>
          <a:endParaRPr lang="ru-RU" b="1"/>
        </a:p>
      </dgm:t>
    </dgm:pt>
    <dgm:pt modelId="{238AE673-7FB5-44E7-B88E-CA4C0FA4C7F8}">
      <dgm:prSet/>
      <dgm:spPr/>
      <dgm:t>
        <a:bodyPr/>
        <a:lstStyle/>
        <a:p>
          <a:r>
            <a:rPr lang="ru-RU" b="1" smtClean="0">
              <a:latin typeface="Times New Roman" panose="02020603050405020304" pitchFamily="18" charset="0"/>
              <a:ea typeface="Times New Roman" panose="02020603050405020304" pitchFamily="18" charset="0"/>
            </a:rPr>
            <a:t>конструирование, </a:t>
          </a:r>
          <a:endParaRPr lang="ru-RU" b="1" dirty="0" smtClean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C366B7EF-8627-41EB-9E83-7FB89D342289}" type="parTrans" cxnId="{B1CC7AA9-8096-4A48-89DB-77E3CBC14F30}">
      <dgm:prSet/>
      <dgm:spPr/>
      <dgm:t>
        <a:bodyPr/>
        <a:lstStyle/>
        <a:p>
          <a:endParaRPr lang="ru-RU" b="1"/>
        </a:p>
      </dgm:t>
    </dgm:pt>
    <dgm:pt modelId="{D4CFC851-9208-42B6-814E-147DE8B8B9D8}" type="sibTrans" cxnId="{B1CC7AA9-8096-4A48-89DB-77E3CBC14F30}">
      <dgm:prSet/>
      <dgm:spPr/>
      <dgm:t>
        <a:bodyPr/>
        <a:lstStyle/>
        <a:p>
          <a:endParaRPr lang="ru-RU" b="1"/>
        </a:p>
      </dgm:t>
    </dgm:pt>
    <dgm:pt modelId="{5E4142CE-CEA2-4725-A194-5E25BE7DFE7C}">
      <dgm:prSet/>
      <dgm:spPr/>
      <dgm:t>
        <a:bodyPr/>
        <a:lstStyle/>
        <a:p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</a:rPr>
            <a:t>деятельностный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,</a:t>
          </a:r>
          <a:endParaRPr lang="ru-RU" b="1" dirty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87D6B50E-81A0-4A57-A512-ED818AD462D1}" type="parTrans" cxnId="{C2C64B56-86B0-4F98-9779-0AA0124E12A5}">
      <dgm:prSet/>
      <dgm:spPr/>
      <dgm:t>
        <a:bodyPr/>
        <a:lstStyle/>
        <a:p>
          <a:endParaRPr lang="ru-RU" b="1"/>
        </a:p>
      </dgm:t>
    </dgm:pt>
    <dgm:pt modelId="{EA7127DF-3830-472C-B90C-982400F5372C}" type="sibTrans" cxnId="{C2C64B56-86B0-4F98-9779-0AA0124E12A5}">
      <dgm:prSet/>
      <dgm:spPr/>
      <dgm:t>
        <a:bodyPr/>
        <a:lstStyle/>
        <a:p>
          <a:endParaRPr lang="ru-RU" b="1"/>
        </a:p>
      </dgm:t>
    </dgm:pt>
    <dgm:pt modelId="{EB38C8D3-B24F-4020-9837-CBF9D4056A90}">
      <dgm:prSet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контрольно-управленческий.</a:t>
          </a:r>
          <a:endParaRPr lang="ru-RU" b="1" dirty="0"/>
        </a:p>
      </dgm:t>
    </dgm:pt>
    <dgm:pt modelId="{9C64A5C7-3880-4F73-BA89-DD20672993DB}" type="parTrans" cxnId="{2CA5A0F2-D343-424A-BCEA-1A0420C6AF6B}">
      <dgm:prSet/>
      <dgm:spPr/>
      <dgm:t>
        <a:bodyPr/>
        <a:lstStyle/>
        <a:p>
          <a:endParaRPr lang="ru-RU" b="1"/>
        </a:p>
      </dgm:t>
    </dgm:pt>
    <dgm:pt modelId="{7F2DA4CE-1270-49A0-899E-B3BAD145BC3C}" type="sibTrans" cxnId="{2CA5A0F2-D343-424A-BCEA-1A0420C6AF6B}">
      <dgm:prSet/>
      <dgm:spPr/>
      <dgm:t>
        <a:bodyPr/>
        <a:lstStyle/>
        <a:p>
          <a:endParaRPr lang="ru-RU" b="1"/>
        </a:p>
      </dgm:t>
    </dgm:pt>
    <dgm:pt modelId="{DB4D7F69-517F-4408-947A-5808074DB8E3}" type="pres">
      <dgm:prSet presAssocID="{5091274C-CBB3-4DE4-A967-AA99B18F462B}" presName="Name0" presStyleCnt="0">
        <dgm:presLayoutVars>
          <dgm:chMax val="7"/>
          <dgm:chPref val="7"/>
          <dgm:dir/>
        </dgm:presLayoutVars>
      </dgm:prSet>
      <dgm:spPr/>
    </dgm:pt>
    <dgm:pt modelId="{302FABE5-1B8D-4964-AE91-FCD8F90F132E}" type="pres">
      <dgm:prSet presAssocID="{5091274C-CBB3-4DE4-A967-AA99B18F462B}" presName="Name1" presStyleCnt="0"/>
      <dgm:spPr/>
    </dgm:pt>
    <dgm:pt modelId="{F9C268C0-3C25-44EF-8C0B-E85CF972E0D8}" type="pres">
      <dgm:prSet presAssocID="{5091274C-CBB3-4DE4-A967-AA99B18F462B}" presName="cycle" presStyleCnt="0"/>
      <dgm:spPr/>
    </dgm:pt>
    <dgm:pt modelId="{9AA7D7F6-2133-4530-AFB4-84FC9E6CD908}" type="pres">
      <dgm:prSet presAssocID="{5091274C-CBB3-4DE4-A967-AA99B18F462B}" presName="srcNode" presStyleLbl="node1" presStyleIdx="0" presStyleCnt="6"/>
      <dgm:spPr/>
    </dgm:pt>
    <dgm:pt modelId="{B06F255F-8995-429B-9BC0-7D4126BE6E61}" type="pres">
      <dgm:prSet presAssocID="{5091274C-CBB3-4DE4-A967-AA99B18F462B}" presName="conn" presStyleLbl="parChTrans1D2" presStyleIdx="0" presStyleCnt="1"/>
      <dgm:spPr/>
    </dgm:pt>
    <dgm:pt modelId="{40E62DFA-2BF4-49CF-9CEE-C3BF1DB0F062}" type="pres">
      <dgm:prSet presAssocID="{5091274C-CBB3-4DE4-A967-AA99B18F462B}" presName="extraNode" presStyleLbl="node1" presStyleIdx="0" presStyleCnt="6"/>
      <dgm:spPr/>
    </dgm:pt>
    <dgm:pt modelId="{4318B821-35A1-4F09-AC1F-6169366571C4}" type="pres">
      <dgm:prSet presAssocID="{5091274C-CBB3-4DE4-A967-AA99B18F462B}" presName="dstNode" presStyleLbl="node1" presStyleIdx="0" presStyleCnt="6"/>
      <dgm:spPr/>
    </dgm:pt>
    <dgm:pt modelId="{455B1C1B-CC9E-4413-BBA8-10F98A49F0D6}" type="pres">
      <dgm:prSet presAssocID="{AFE7B9D8-B1D9-4CD0-883B-815D0EDDAAE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5B7B94-26D8-4E79-BE17-2DFB0516A730}" type="pres">
      <dgm:prSet presAssocID="{AFE7B9D8-B1D9-4CD0-883B-815D0EDDAAEF}" presName="accent_1" presStyleCnt="0"/>
      <dgm:spPr/>
    </dgm:pt>
    <dgm:pt modelId="{B24A153A-41F9-463F-9F64-CD3D6830274C}" type="pres">
      <dgm:prSet presAssocID="{AFE7B9D8-B1D9-4CD0-883B-815D0EDDAAEF}" presName="accentRepeatNode" presStyleLbl="solidFgAcc1" presStyleIdx="0" presStyleCnt="6"/>
      <dgm:spPr/>
    </dgm:pt>
    <dgm:pt modelId="{070B724E-ADA7-4012-ACC7-DF15D240FC86}" type="pres">
      <dgm:prSet presAssocID="{A05B6BA1-2C96-4383-8BDF-5858BA5E56E6}" presName="text_2" presStyleLbl="node1" presStyleIdx="1" presStyleCnt="6">
        <dgm:presLayoutVars>
          <dgm:bulletEnabled val="1"/>
        </dgm:presLayoutVars>
      </dgm:prSet>
      <dgm:spPr/>
    </dgm:pt>
    <dgm:pt modelId="{0B576D02-ED7C-447E-8EDE-D61EE1EEC7A7}" type="pres">
      <dgm:prSet presAssocID="{A05B6BA1-2C96-4383-8BDF-5858BA5E56E6}" presName="accent_2" presStyleCnt="0"/>
      <dgm:spPr/>
    </dgm:pt>
    <dgm:pt modelId="{4E817035-D03D-4A91-A3F6-E2233324E807}" type="pres">
      <dgm:prSet presAssocID="{A05B6BA1-2C96-4383-8BDF-5858BA5E56E6}" presName="accentRepeatNode" presStyleLbl="solidFgAcc1" presStyleIdx="1" presStyleCnt="6"/>
      <dgm:spPr/>
    </dgm:pt>
    <dgm:pt modelId="{BAD0D123-842A-4A22-BDC6-8955682F781D}" type="pres">
      <dgm:prSet presAssocID="{7FB48612-FFD3-46FE-9209-13869727B9FA}" presName="text_3" presStyleLbl="node1" presStyleIdx="2" presStyleCnt="6">
        <dgm:presLayoutVars>
          <dgm:bulletEnabled val="1"/>
        </dgm:presLayoutVars>
      </dgm:prSet>
      <dgm:spPr/>
    </dgm:pt>
    <dgm:pt modelId="{F4A938CF-9D0E-45FE-975A-78C8C9EC18E2}" type="pres">
      <dgm:prSet presAssocID="{7FB48612-FFD3-46FE-9209-13869727B9FA}" presName="accent_3" presStyleCnt="0"/>
      <dgm:spPr/>
    </dgm:pt>
    <dgm:pt modelId="{789B39FF-1E32-4CA3-8D5C-865534EE39EA}" type="pres">
      <dgm:prSet presAssocID="{7FB48612-FFD3-46FE-9209-13869727B9FA}" presName="accentRepeatNode" presStyleLbl="solidFgAcc1" presStyleIdx="2" presStyleCnt="6"/>
      <dgm:spPr/>
    </dgm:pt>
    <dgm:pt modelId="{0220C039-E47A-47B8-AB94-1C373181F810}" type="pres">
      <dgm:prSet presAssocID="{238AE673-7FB5-44E7-B88E-CA4C0FA4C7F8}" presName="text_4" presStyleLbl="node1" presStyleIdx="3" presStyleCnt="6">
        <dgm:presLayoutVars>
          <dgm:bulletEnabled val="1"/>
        </dgm:presLayoutVars>
      </dgm:prSet>
      <dgm:spPr/>
    </dgm:pt>
    <dgm:pt modelId="{99D7A36A-0E43-4982-B72E-EB365420BB63}" type="pres">
      <dgm:prSet presAssocID="{238AE673-7FB5-44E7-B88E-CA4C0FA4C7F8}" presName="accent_4" presStyleCnt="0"/>
      <dgm:spPr/>
    </dgm:pt>
    <dgm:pt modelId="{CE7750C7-7C5C-49B1-9C08-9EC39C3BC4B9}" type="pres">
      <dgm:prSet presAssocID="{238AE673-7FB5-44E7-B88E-CA4C0FA4C7F8}" presName="accentRepeatNode" presStyleLbl="solidFgAcc1" presStyleIdx="3" presStyleCnt="6"/>
      <dgm:spPr/>
    </dgm:pt>
    <dgm:pt modelId="{61FD4DE4-2830-40CF-B6BE-6018ACD5DE80}" type="pres">
      <dgm:prSet presAssocID="{5E4142CE-CEA2-4725-A194-5E25BE7DFE7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7E51E6-1362-40B4-859C-BA70E158E628}" type="pres">
      <dgm:prSet presAssocID="{5E4142CE-CEA2-4725-A194-5E25BE7DFE7C}" presName="accent_5" presStyleCnt="0"/>
      <dgm:spPr/>
    </dgm:pt>
    <dgm:pt modelId="{4E9D89F8-1A0F-4FAD-8BCC-098B9C753888}" type="pres">
      <dgm:prSet presAssocID="{5E4142CE-CEA2-4725-A194-5E25BE7DFE7C}" presName="accentRepeatNode" presStyleLbl="solidFgAcc1" presStyleIdx="4" presStyleCnt="6"/>
      <dgm:spPr/>
    </dgm:pt>
    <dgm:pt modelId="{2C34B5B1-DF79-4797-8ED4-91E00A585158}" type="pres">
      <dgm:prSet presAssocID="{EB38C8D3-B24F-4020-9837-CBF9D4056A9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262FEA-FCE8-4BF6-89B0-6453B3A51C59}" type="pres">
      <dgm:prSet presAssocID="{EB38C8D3-B24F-4020-9837-CBF9D4056A90}" presName="accent_6" presStyleCnt="0"/>
      <dgm:spPr/>
    </dgm:pt>
    <dgm:pt modelId="{3A7D1913-1E8B-4A7B-BABB-0A6DD5446C5E}" type="pres">
      <dgm:prSet presAssocID="{EB38C8D3-B24F-4020-9837-CBF9D4056A90}" presName="accentRepeatNode" presStyleLbl="solidFgAcc1" presStyleIdx="5" presStyleCnt="6"/>
      <dgm:spPr/>
    </dgm:pt>
  </dgm:ptLst>
  <dgm:cxnLst>
    <dgm:cxn modelId="{C05C9EB8-0E45-4531-9433-F3D38DA52C17}" srcId="{5091274C-CBB3-4DE4-A967-AA99B18F462B}" destId="{AFE7B9D8-B1D9-4CD0-883B-815D0EDDAAEF}" srcOrd="0" destOrd="0" parTransId="{EB58A879-3A7F-407F-A471-48D6575A2D02}" sibTransId="{D6C8BD57-6C1E-4E06-AA48-450C1ADEC36C}"/>
    <dgm:cxn modelId="{0C0DDE5B-5528-4346-A1CE-E2AF8BE35C45}" type="presOf" srcId="{EB38C8D3-B24F-4020-9837-CBF9D4056A90}" destId="{2C34B5B1-DF79-4797-8ED4-91E00A585158}" srcOrd="0" destOrd="0" presId="urn:microsoft.com/office/officeart/2008/layout/VerticalCurvedList"/>
    <dgm:cxn modelId="{03117C8A-3AFD-4D5F-8B49-9DB9B3E4FE1C}" type="presOf" srcId="{A05B6BA1-2C96-4383-8BDF-5858BA5E56E6}" destId="{070B724E-ADA7-4012-ACC7-DF15D240FC86}" srcOrd="0" destOrd="0" presId="urn:microsoft.com/office/officeart/2008/layout/VerticalCurvedList"/>
    <dgm:cxn modelId="{2DDD78AD-DAE1-4BBD-B482-AB36D9468889}" srcId="{5091274C-CBB3-4DE4-A967-AA99B18F462B}" destId="{A05B6BA1-2C96-4383-8BDF-5858BA5E56E6}" srcOrd="1" destOrd="0" parTransId="{29D0ECA5-8651-414E-8AC5-9963F38031EB}" sibTransId="{1983F809-2145-4C00-99F4-3D150F0B4875}"/>
    <dgm:cxn modelId="{2CA5A0F2-D343-424A-BCEA-1A0420C6AF6B}" srcId="{5091274C-CBB3-4DE4-A967-AA99B18F462B}" destId="{EB38C8D3-B24F-4020-9837-CBF9D4056A90}" srcOrd="5" destOrd="0" parTransId="{9C64A5C7-3880-4F73-BA89-DD20672993DB}" sibTransId="{7F2DA4CE-1270-49A0-899E-B3BAD145BC3C}"/>
    <dgm:cxn modelId="{D923188D-DFD1-4A2E-9058-720B21D2F8DC}" type="presOf" srcId="{7FB48612-FFD3-46FE-9209-13869727B9FA}" destId="{BAD0D123-842A-4A22-BDC6-8955682F781D}" srcOrd="0" destOrd="0" presId="urn:microsoft.com/office/officeart/2008/layout/VerticalCurvedList"/>
    <dgm:cxn modelId="{0D3842EF-7881-4303-A975-B8D92D3892EB}" type="presOf" srcId="{AFE7B9D8-B1D9-4CD0-883B-815D0EDDAAEF}" destId="{455B1C1B-CC9E-4413-BBA8-10F98A49F0D6}" srcOrd="0" destOrd="0" presId="urn:microsoft.com/office/officeart/2008/layout/VerticalCurvedList"/>
    <dgm:cxn modelId="{F7DFA6C1-CE69-4E16-A88A-18E8803CA184}" type="presOf" srcId="{5E4142CE-CEA2-4725-A194-5E25BE7DFE7C}" destId="{61FD4DE4-2830-40CF-B6BE-6018ACD5DE80}" srcOrd="0" destOrd="0" presId="urn:microsoft.com/office/officeart/2008/layout/VerticalCurvedList"/>
    <dgm:cxn modelId="{B1CC7AA9-8096-4A48-89DB-77E3CBC14F30}" srcId="{5091274C-CBB3-4DE4-A967-AA99B18F462B}" destId="{238AE673-7FB5-44E7-B88E-CA4C0FA4C7F8}" srcOrd="3" destOrd="0" parTransId="{C366B7EF-8627-41EB-9E83-7FB89D342289}" sibTransId="{D4CFC851-9208-42B6-814E-147DE8B8B9D8}"/>
    <dgm:cxn modelId="{C2C64B56-86B0-4F98-9779-0AA0124E12A5}" srcId="{5091274C-CBB3-4DE4-A967-AA99B18F462B}" destId="{5E4142CE-CEA2-4725-A194-5E25BE7DFE7C}" srcOrd="4" destOrd="0" parTransId="{87D6B50E-81A0-4A57-A512-ED818AD462D1}" sibTransId="{EA7127DF-3830-472C-B90C-982400F5372C}"/>
    <dgm:cxn modelId="{2D042943-AE74-4C90-A0EB-2EE12EC8EDFF}" srcId="{5091274C-CBB3-4DE4-A967-AA99B18F462B}" destId="{7FB48612-FFD3-46FE-9209-13869727B9FA}" srcOrd="2" destOrd="0" parTransId="{03A4AA47-BADF-4CC1-BC20-B24EDFB2FB61}" sibTransId="{F0AD8BBC-ED2A-4397-B1EE-B417BFCF03C0}"/>
    <dgm:cxn modelId="{62343E87-DB59-47A6-AB70-5D85D616041D}" type="presOf" srcId="{D6C8BD57-6C1E-4E06-AA48-450C1ADEC36C}" destId="{B06F255F-8995-429B-9BC0-7D4126BE6E61}" srcOrd="0" destOrd="0" presId="urn:microsoft.com/office/officeart/2008/layout/VerticalCurvedList"/>
    <dgm:cxn modelId="{CFF9F88F-381B-4005-BDB1-198015E11184}" type="presOf" srcId="{238AE673-7FB5-44E7-B88E-CA4C0FA4C7F8}" destId="{0220C039-E47A-47B8-AB94-1C373181F810}" srcOrd="0" destOrd="0" presId="urn:microsoft.com/office/officeart/2008/layout/VerticalCurvedList"/>
    <dgm:cxn modelId="{B44230D6-4EF2-4A82-9C87-B769167AC183}" type="presOf" srcId="{5091274C-CBB3-4DE4-A967-AA99B18F462B}" destId="{DB4D7F69-517F-4408-947A-5808074DB8E3}" srcOrd="0" destOrd="0" presId="urn:microsoft.com/office/officeart/2008/layout/VerticalCurvedList"/>
    <dgm:cxn modelId="{15A53CE4-A301-4767-97D3-F5E531665DB7}" type="presParOf" srcId="{DB4D7F69-517F-4408-947A-5808074DB8E3}" destId="{302FABE5-1B8D-4964-AE91-FCD8F90F132E}" srcOrd="0" destOrd="0" presId="urn:microsoft.com/office/officeart/2008/layout/VerticalCurvedList"/>
    <dgm:cxn modelId="{A74472AE-5706-495F-9057-83EB08777C2D}" type="presParOf" srcId="{302FABE5-1B8D-4964-AE91-FCD8F90F132E}" destId="{F9C268C0-3C25-44EF-8C0B-E85CF972E0D8}" srcOrd="0" destOrd="0" presId="urn:microsoft.com/office/officeart/2008/layout/VerticalCurvedList"/>
    <dgm:cxn modelId="{D29BE746-0F99-43A1-99BA-C06A199873F1}" type="presParOf" srcId="{F9C268C0-3C25-44EF-8C0B-E85CF972E0D8}" destId="{9AA7D7F6-2133-4530-AFB4-84FC9E6CD908}" srcOrd="0" destOrd="0" presId="urn:microsoft.com/office/officeart/2008/layout/VerticalCurvedList"/>
    <dgm:cxn modelId="{468AF1A4-8988-43B3-BB21-54E10599AF19}" type="presParOf" srcId="{F9C268C0-3C25-44EF-8C0B-E85CF972E0D8}" destId="{B06F255F-8995-429B-9BC0-7D4126BE6E61}" srcOrd="1" destOrd="0" presId="urn:microsoft.com/office/officeart/2008/layout/VerticalCurvedList"/>
    <dgm:cxn modelId="{C85192DA-676C-4594-8EF8-9D6BCEA96FF3}" type="presParOf" srcId="{F9C268C0-3C25-44EF-8C0B-E85CF972E0D8}" destId="{40E62DFA-2BF4-49CF-9CEE-C3BF1DB0F062}" srcOrd="2" destOrd="0" presId="urn:microsoft.com/office/officeart/2008/layout/VerticalCurvedList"/>
    <dgm:cxn modelId="{A825ECDD-445C-4106-9994-DBA51E69C963}" type="presParOf" srcId="{F9C268C0-3C25-44EF-8C0B-E85CF972E0D8}" destId="{4318B821-35A1-4F09-AC1F-6169366571C4}" srcOrd="3" destOrd="0" presId="urn:microsoft.com/office/officeart/2008/layout/VerticalCurvedList"/>
    <dgm:cxn modelId="{8A9837A9-63FE-4568-BAD9-54CF43980574}" type="presParOf" srcId="{302FABE5-1B8D-4964-AE91-FCD8F90F132E}" destId="{455B1C1B-CC9E-4413-BBA8-10F98A49F0D6}" srcOrd="1" destOrd="0" presId="urn:microsoft.com/office/officeart/2008/layout/VerticalCurvedList"/>
    <dgm:cxn modelId="{418B3D5B-80E0-4EE2-AC1D-651ACE665CE3}" type="presParOf" srcId="{302FABE5-1B8D-4964-AE91-FCD8F90F132E}" destId="{E05B7B94-26D8-4E79-BE17-2DFB0516A730}" srcOrd="2" destOrd="0" presId="urn:microsoft.com/office/officeart/2008/layout/VerticalCurvedList"/>
    <dgm:cxn modelId="{40F83DC1-6575-414D-B6BB-7316D00D4C57}" type="presParOf" srcId="{E05B7B94-26D8-4E79-BE17-2DFB0516A730}" destId="{B24A153A-41F9-463F-9F64-CD3D6830274C}" srcOrd="0" destOrd="0" presId="urn:microsoft.com/office/officeart/2008/layout/VerticalCurvedList"/>
    <dgm:cxn modelId="{05752E53-C0D6-4988-89D4-AC30537BEB14}" type="presParOf" srcId="{302FABE5-1B8D-4964-AE91-FCD8F90F132E}" destId="{070B724E-ADA7-4012-ACC7-DF15D240FC86}" srcOrd="3" destOrd="0" presId="urn:microsoft.com/office/officeart/2008/layout/VerticalCurvedList"/>
    <dgm:cxn modelId="{A8A35557-9968-49B3-99C1-08A0AD998E10}" type="presParOf" srcId="{302FABE5-1B8D-4964-AE91-FCD8F90F132E}" destId="{0B576D02-ED7C-447E-8EDE-D61EE1EEC7A7}" srcOrd="4" destOrd="0" presId="urn:microsoft.com/office/officeart/2008/layout/VerticalCurvedList"/>
    <dgm:cxn modelId="{8461F8FA-D4E8-4917-B5E8-F09D8841349A}" type="presParOf" srcId="{0B576D02-ED7C-447E-8EDE-D61EE1EEC7A7}" destId="{4E817035-D03D-4A91-A3F6-E2233324E807}" srcOrd="0" destOrd="0" presId="urn:microsoft.com/office/officeart/2008/layout/VerticalCurvedList"/>
    <dgm:cxn modelId="{6B2887FF-F769-4F42-88BF-5C82EEF04DA9}" type="presParOf" srcId="{302FABE5-1B8D-4964-AE91-FCD8F90F132E}" destId="{BAD0D123-842A-4A22-BDC6-8955682F781D}" srcOrd="5" destOrd="0" presId="urn:microsoft.com/office/officeart/2008/layout/VerticalCurvedList"/>
    <dgm:cxn modelId="{75CF359E-072A-4D78-8198-7C6BDCA70008}" type="presParOf" srcId="{302FABE5-1B8D-4964-AE91-FCD8F90F132E}" destId="{F4A938CF-9D0E-45FE-975A-78C8C9EC18E2}" srcOrd="6" destOrd="0" presId="urn:microsoft.com/office/officeart/2008/layout/VerticalCurvedList"/>
    <dgm:cxn modelId="{197BF730-B59D-4F0B-914D-075E1C7104FF}" type="presParOf" srcId="{F4A938CF-9D0E-45FE-975A-78C8C9EC18E2}" destId="{789B39FF-1E32-4CA3-8D5C-865534EE39EA}" srcOrd="0" destOrd="0" presId="urn:microsoft.com/office/officeart/2008/layout/VerticalCurvedList"/>
    <dgm:cxn modelId="{29137B1C-7CA9-44C6-B14E-57706FF92665}" type="presParOf" srcId="{302FABE5-1B8D-4964-AE91-FCD8F90F132E}" destId="{0220C039-E47A-47B8-AB94-1C373181F810}" srcOrd="7" destOrd="0" presId="urn:microsoft.com/office/officeart/2008/layout/VerticalCurvedList"/>
    <dgm:cxn modelId="{68A871F8-9A0C-42EE-AE57-076C911E765E}" type="presParOf" srcId="{302FABE5-1B8D-4964-AE91-FCD8F90F132E}" destId="{99D7A36A-0E43-4982-B72E-EB365420BB63}" srcOrd="8" destOrd="0" presId="urn:microsoft.com/office/officeart/2008/layout/VerticalCurvedList"/>
    <dgm:cxn modelId="{DCC5A35E-3762-46B1-8E8F-2D5D187EFDC2}" type="presParOf" srcId="{99D7A36A-0E43-4982-B72E-EB365420BB63}" destId="{CE7750C7-7C5C-49B1-9C08-9EC39C3BC4B9}" srcOrd="0" destOrd="0" presId="urn:microsoft.com/office/officeart/2008/layout/VerticalCurvedList"/>
    <dgm:cxn modelId="{FFFF2AC3-B61C-4B6B-A9E9-226E9695E917}" type="presParOf" srcId="{302FABE5-1B8D-4964-AE91-FCD8F90F132E}" destId="{61FD4DE4-2830-40CF-B6BE-6018ACD5DE80}" srcOrd="9" destOrd="0" presId="urn:microsoft.com/office/officeart/2008/layout/VerticalCurvedList"/>
    <dgm:cxn modelId="{A0667782-BE57-4340-BD0B-C7626AB23460}" type="presParOf" srcId="{302FABE5-1B8D-4964-AE91-FCD8F90F132E}" destId="{D17E51E6-1362-40B4-859C-BA70E158E628}" srcOrd="10" destOrd="0" presId="urn:microsoft.com/office/officeart/2008/layout/VerticalCurvedList"/>
    <dgm:cxn modelId="{A9736A0D-4BF9-453A-9D76-1163F644FDD1}" type="presParOf" srcId="{D17E51E6-1362-40B4-859C-BA70E158E628}" destId="{4E9D89F8-1A0F-4FAD-8BCC-098B9C753888}" srcOrd="0" destOrd="0" presId="urn:microsoft.com/office/officeart/2008/layout/VerticalCurvedList"/>
    <dgm:cxn modelId="{1EA99807-93E3-496A-8572-E7C18F93975C}" type="presParOf" srcId="{302FABE5-1B8D-4964-AE91-FCD8F90F132E}" destId="{2C34B5B1-DF79-4797-8ED4-91E00A585158}" srcOrd="11" destOrd="0" presId="urn:microsoft.com/office/officeart/2008/layout/VerticalCurvedList"/>
    <dgm:cxn modelId="{6AF28E64-57B7-4FE6-BCB3-A36B011358F3}" type="presParOf" srcId="{302FABE5-1B8D-4964-AE91-FCD8F90F132E}" destId="{7C262FEA-FCE8-4BF6-89B0-6453B3A51C59}" srcOrd="12" destOrd="0" presId="urn:microsoft.com/office/officeart/2008/layout/VerticalCurvedList"/>
    <dgm:cxn modelId="{D77B16D3-206F-46C5-9897-7D7885813EC3}" type="presParOf" srcId="{7C262FEA-FCE8-4BF6-89B0-6453B3A51C59}" destId="{3A7D1913-1E8B-4A7B-BABB-0A6DD5446C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1E176E-14F7-4118-97AE-CFBDCBFE6398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10B3B04-CFC3-4B7B-BC6C-C34BB0365E60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выбор и обоснование основной идеи педагогической; </a:t>
          </a:r>
          <a:endParaRPr lang="ru-RU" b="1" dirty="0"/>
        </a:p>
      </dgm:t>
    </dgm:pt>
    <dgm:pt modelId="{D83B6840-0E9C-4779-8AA9-FBE5E48F7608}" type="parTrans" cxnId="{EFF2C86A-387F-4C2F-B795-240324E150A5}">
      <dgm:prSet/>
      <dgm:spPr/>
      <dgm:t>
        <a:bodyPr/>
        <a:lstStyle/>
        <a:p>
          <a:endParaRPr lang="ru-RU" b="1"/>
        </a:p>
      </dgm:t>
    </dgm:pt>
    <dgm:pt modelId="{9FC3A2A9-B75B-4309-9A5B-B769F870E339}" type="sibTrans" cxnId="{EFF2C86A-387F-4C2F-B795-240324E150A5}">
      <dgm:prSet/>
      <dgm:spPr/>
      <dgm:t>
        <a:bodyPr/>
        <a:lstStyle/>
        <a:p>
          <a:endParaRPr lang="ru-RU" b="1"/>
        </a:p>
      </dgm:t>
    </dgm:pt>
    <dgm:pt modelId="{3F278767-8123-4170-9527-26CD61A2A155}">
      <dgm:prSet/>
      <dgm:spPr/>
      <dgm:t>
        <a:bodyPr/>
        <a:lstStyle/>
        <a:p>
          <a:r>
            <a:rPr lang="ru-RU" b="1" smtClean="0">
              <a:latin typeface="+mj-lt"/>
            </a:rPr>
            <a:t>разра­ботка целевой концепции технологии и иерархическая системати­зация целей; </a:t>
          </a:r>
          <a:endParaRPr lang="ru-RU" b="1" dirty="0" smtClean="0">
            <a:latin typeface="+mj-lt"/>
          </a:endParaRPr>
        </a:p>
      </dgm:t>
    </dgm:pt>
    <dgm:pt modelId="{D76F1E01-641F-4806-8F0C-1CC4BEAA380C}" type="parTrans" cxnId="{CEE531BE-FF7B-45EF-8570-56AF81460EDA}">
      <dgm:prSet/>
      <dgm:spPr/>
      <dgm:t>
        <a:bodyPr/>
        <a:lstStyle/>
        <a:p>
          <a:endParaRPr lang="ru-RU" b="1"/>
        </a:p>
      </dgm:t>
    </dgm:pt>
    <dgm:pt modelId="{F9AEBD5D-A21D-439B-81D9-2B6D202DE7A6}" type="sibTrans" cxnId="{CEE531BE-FF7B-45EF-8570-56AF81460EDA}">
      <dgm:prSet/>
      <dgm:spPr/>
      <dgm:t>
        <a:bodyPr/>
        <a:lstStyle/>
        <a:p>
          <a:endParaRPr lang="ru-RU" b="1"/>
        </a:p>
      </dgm:t>
    </dgm:pt>
    <dgm:pt modelId="{B55BE838-FCF0-4937-BCEB-9B5D835A400F}">
      <dgm:prSet/>
      <dgm:spPr/>
      <dgm:t>
        <a:bodyPr/>
        <a:lstStyle/>
        <a:p>
          <a:r>
            <a:rPr lang="ru-RU" b="1" smtClean="0">
              <a:latin typeface="+mj-lt"/>
            </a:rPr>
            <a:t>проектирование собственно содержания  воспитания;</a:t>
          </a:r>
          <a:endParaRPr lang="ru-RU" b="1" dirty="0" smtClean="0">
            <a:latin typeface="+mj-lt"/>
          </a:endParaRPr>
        </a:p>
      </dgm:t>
    </dgm:pt>
    <dgm:pt modelId="{3D15AAF4-CD58-4A26-BE37-81984D24BB94}" type="parTrans" cxnId="{F861F2AC-22BF-4680-8741-7861E1342996}">
      <dgm:prSet/>
      <dgm:spPr/>
      <dgm:t>
        <a:bodyPr/>
        <a:lstStyle/>
        <a:p>
          <a:endParaRPr lang="ru-RU" b="1"/>
        </a:p>
      </dgm:t>
    </dgm:pt>
    <dgm:pt modelId="{94E58C22-AF83-474C-81CC-7E49161CBF75}" type="sibTrans" cxnId="{F861F2AC-22BF-4680-8741-7861E1342996}">
      <dgm:prSet/>
      <dgm:spPr/>
      <dgm:t>
        <a:bodyPr/>
        <a:lstStyle/>
        <a:p>
          <a:endParaRPr lang="ru-RU" b="1"/>
        </a:p>
      </dgm:t>
    </dgm:pt>
    <dgm:pt modelId="{DF82E7A7-A2D7-49A4-9E90-058E5DC4F675}">
      <dgm:prSet/>
      <dgm:spPr/>
      <dgm:t>
        <a:bodyPr/>
        <a:lstStyle/>
        <a:p>
          <a:r>
            <a:rPr lang="ru-RU" b="1" smtClean="0">
              <a:latin typeface="+mj-lt"/>
            </a:rPr>
            <a:t>интеграция содержания, методов и форм обучения или воспитания;</a:t>
          </a:r>
          <a:endParaRPr lang="ru-RU" b="1" dirty="0" smtClean="0">
            <a:latin typeface="+mj-lt"/>
          </a:endParaRPr>
        </a:p>
      </dgm:t>
    </dgm:pt>
    <dgm:pt modelId="{6BB44F72-071C-4E7C-8C51-8C9F43E03FB0}" type="parTrans" cxnId="{34ACD03E-C190-43DD-B2B0-3FB7D242FDBE}">
      <dgm:prSet/>
      <dgm:spPr/>
      <dgm:t>
        <a:bodyPr/>
        <a:lstStyle/>
        <a:p>
          <a:endParaRPr lang="ru-RU" b="1"/>
        </a:p>
      </dgm:t>
    </dgm:pt>
    <dgm:pt modelId="{A700ACF5-5DE5-41B9-8B0A-B12EF18C7E15}" type="sibTrans" cxnId="{34ACD03E-C190-43DD-B2B0-3FB7D242FDBE}">
      <dgm:prSet/>
      <dgm:spPr/>
      <dgm:t>
        <a:bodyPr/>
        <a:lstStyle/>
        <a:p>
          <a:endParaRPr lang="ru-RU" b="1"/>
        </a:p>
      </dgm:t>
    </dgm:pt>
    <dgm:pt modelId="{D249BDD2-EDEA-4FA3-80F7-E7775EEACD40}">
      <dgm:prSet/>
      <dgm:spPr/>
      <dgm:t>
        <a:bodyPr/>
        <a:lstStyle/>
        <a:p>
          <a:r>
            <a:rPr lang="ru-RU" b="1" smtClean="0">
              <a:latin typeface="+mj-lt"/>
            </a:rPr>
            <a:t>конструирование системы средств реализации технологии в образовательном процес­се; </a:t>
          </a:r>
          <a:endParaRPr lang="ru-RU" b="1" dirty="0" smtClean="0">
            <a:latin typeface="+mj-lt"/>
          </a:endParaRPr>
        </a:p>
      </dgm:t>
    </dgm:pt>
    <dgm:pt modelId="{9928E17E-7C58-4EE5-AF88-293F1D6AEA13}" type="parTrans" cxnId="{3941FE83-263B-4813-98F4-A632D761995F}">
      <dgm:prSet/>
      <dgm:spPr/>
      <dgm:t>
        <a:bodyPr/>
        <a:lstStyle/>
        <a:p>
          <a:endParaRPr lang="ru-RU" b="1"/>
        </a:p>
      </dgm:t>
    </dgm:pt>
    <dgm:pt modelId="{04066B4B-EDF1-4AE0-8D1C-8C053F88677B}" type="sibTrans" cxnId="{3941FE83-263B-4813-98F4-A632D761995F}">
      <dgm:prSet/>
      <dgm:spPr/>
      <dgm:t>
        <a:bodyPr/>
        <a:lstStyle/>
        <a:p>
          <a:endParaRPr lang="ru-RU" b="1"/>
        </a:p>
      </dgm:t>
    </dgm:pt>
    <dgm:pt modelId="{81E5E7A8-9AD3-41DB-AE99-76258D5DDBC6}">
      <dgm:prSet/>
      <dgm:spPr/>
      <dgm:t>
        <a:bodyPr/>
        <a:lstStyle/>
        <a:p>
          <a:r>
            <a:rPr lang="ru-RU" b="1" smtClean="0">
              <a:latin typeface="+mj-lt"/>
            </a:rPr>
            <a:t>разработка системы контроля и оценки достижений обучающихся, уровня воспитанности, личностных качеств. </a:t>
          </a:r>
          <a:endParaRPr lang="ru-RU" b="1" dirty="0">
            <a:latin typeface="+mj-lt"/>
          </a:endParaRPr>
        </a:p>
      </dgm:t>
    </dgm:pt>
    <dgm:pt modelId="{824ADA29-7015-4DA8-A540-6FAE85CCD0D2}" type="parTrans" cxnId="{37ECF9D9-BCBA-41F8-8055-56889DD03C6D}">
      <dgm:prSet/>
      <dgm:spPr/>
      <dgm:t>
        <a:bodyPr/>
        <a:lstStyle/>
        <a:p>
          <a:endParaRPr lang="ru-RU" b="1"/>
        </a:p>
      </dgm:t>
    </dgm:pt>
    <dgm:pt modelId="{C18189F7-6F48-4394-9271-273AB45B5622}" type="sibTrans" cxnId="{37ECF9D9-BCBA-41F8-8055-56889DD03C6D}">
      <dgm:prSet/>
      <dgm:spPr/>
      <dgm:t>
        <a:bodyPr/>
        <a:lstStyle/>
        <a:p>
          <a:endParaRPr lang="ru-RU" b="1"/>
        </a:p>
      </dgm:t>
    </dgm:pt>
    <dgm:pt modelId="{227597D5-59C8-4FB8-8944-343FF21A158B}" type="pres">
      <dgm:prSet presAssocID="{B91E176E-14F7-4118-97AE-CFBDCBFE6398}" presName="Name0" presStyleCnt="0">
        <dgm:presLayoutVars>
          <dgm:chMax val="7"/>
          <dgm:chPref val="7"/>
          <dgm:dir/>
        </dgm:presLayoutVars>
      </dgm:prSet>
      <dgm:spPr/>
    </dgm:pt>
    <dgm:pt modelId="{0553FA90-76EB-4CB7-9EE7-2C594E816FCF}" type="pres">
      <dgm:prSet presAssocID="{B91E176E-14F7-4118-97AE-CFBDCBFE6398}" presName="Name1" presStyleCnt="0"/>
      <dgm:spPr/>
    </dgm:pt>
    <dgm:pt modelId="{D3B23797-2C21-45CB-B79E-96042A5729A8}" type="pres">
      <dgm:prSet presAssocID="{B91E176E-14F7-4118-97AE-CFBDCBFE6398}" presName="cycle" presStyleCnt="0"/>
      <dgm:spPr/>
    </dgm:pt>
    <dgm:pt modelId="{4CA5C5ED-479C-4602-847E-34522DA36B40}" type="pres">
      <dgm:prSet presAssocID="{B91E176E-14F7-4118-97AE-CFBDCBFE6398}" presName="srcNode" presStyleLbl="node1" presStyleIdx="0" presStyleCnt="6"/>
      <dgm:spPr/>
    </dgm:pt>
    <dgm:pt modelId="{BD0F4C08-F086-4873-8132-8ADDF8823F65}" type="pres">
      <dgm:prSet presAssocID="{B91E176E-14F7-4118-97AE-CFBDCBFE6398}" presName="conn" presStyleLbl="parChTrans1D2" presStyleIdx="0" presStyleCnt="1"/>
      <dgm:spPr/>
    </dgm:pt>
    <dgm:pt modelId="{9F0D23DA-D918-4477-BD84-76166EFD723C}" type="pres">
      <dgm:prSet presAssocID="{B91E176E-14F7-4118-97AE-CFBDCBFE6398}" presName="extraNode" presStyleLbl="node1" presStyleIdx="0" presStyleCnt="6"/>
      <dgm:spPr/>
    </dgm:pt>
    <dgm:pt modelId="{DB86983B-8F0C-4FA7-A2C7-5E91E7CFC1A1}" type="pres">
      <dgm:prSet presAssocID="{B91E176E-14F7-4118-97AE-CFBDCBFE6398}" presName="dstNode" presStyleLbl="node1" presStyleIdx="0" presStyleCnt="6"/>
      <dgm:spPr/>
    </dgm:pt>
    <dgm:pt modelId="{134F003A-8780-4F0D-9A40-62F99639E6EC}" type="pres">
      <dgm:prSet presAssocID="{810B3B04-CFC3-4B7B-BC6C-C34BB0365E6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BC0C98-AA61-4BCC-BE3C-9B0417394939}" type="pres">
      <dgm:prSet presAssocID="{810B3B04-CFC3-4B7B-BC6C-C34BB0365E60}" presName="accent_1" presStyleCnt="0"/>
      <dgm:spPr/>
    </dgm:pt>
    <dgm:pt modelId="{8C46C4B6-1F75-4AC0-B3D3-53BF23C49AC2}" type="pres">
      <dgm:prSet presAssocID="{810B3B04-CFC3-4B7B-BC6C-C34BB0365E60}" presName="accentRepeatNode" presStyleLbl="solidFgAcc1" presStyleIdx="0" presStyleCnt="6"/>
      <dgm:spPr/>
    </dgm:pt>
    <dgm:pt modelId="{2FC6B88F-6CA4-4F93-9D69-7E34FBDFC3AA}" type="pres">
      <dgm:prSet presAssocID="{3F278767-8123-4170-9527-26CD61A2A155}" presName="text_2" presStyleLbl="node1" presStyleIdx="1" presStyleCnt="6">
        <dgm:presLayoutVars>
          <dgm:bulletEnabled val="1"/>
        </dgm:presLayoutVars>
      </dgm:prSet>
      <dgm:spPr/>
    </dgm:pt>
    <dgm:pt modelId="{E6FA9C1F-6788-42AE-BBB4-911B0251B16A}" type="pres">
      <dgm:prSet presAssocID="{3F278767-8123-4170-9527-26CD61A2A155}" presName="accent_2" presStyleCnt="0"/>
      <dgm:spPr/>
    </dgm:pt>
    <dgm:pt modelId="{61BD1D08-6FA9-4B27-8122-6DB19BE62D01}" type="pres">
      <dgm:prSet presAssocID="{3F278767-8123-4170-9527-26CD61A2A155}" presName="accentRepeatNode" presStyleLbl="solidFgAcc1" presStyleIdx="1" presStyleCnt="6"/>
      <dgm:spPr/>
    </dgm:pt>
    <dgm:pt modelId="{F86DD8EB-8DC3-4453-8238-E64A5454E4FC}" type="pres">
      <dgm:prSet presAssocID="{B55BE838-FCF0-4937-BCEB-9B5D835A400F}" presName="text_3" presStyleLbl="node1" presStyleIdx="2" presStyleCnt="6">
        <dgm:presLayoutVars>
          <dgm:bulletEnabled val="1"/>
        </dgm:presLayoutVars>
      </dgm:prSet>
      <dgm:spPr/>
    </dgm:pt>
    <dgm:pt modelId="{E16EFE83-C5BA-4F0F-AFB4-299767536B9D}" type="pres">
      <dgm:prSet presAssocID="{B55BE838-FCF0-4937-BCEB-9B5D835A400F}" presName="accent_3" presStyleCnt="0"/>
      <dgm:spPr/>
    </dgm:pt>
    <dgm:pt modelId="{6C3DD381-DCEC-46CD-8D16-8F84A78C9AE2}" type="pres">
      <dgm:prSet presAssocID="{B55BE838-FCF0-4937-BCEB-9B5D835A400F}" presName="accentRepeatNode" presStyleLbl="solidFgAcc1" presStyleIdx="2" presStyleCnt="6"/>
      <dgm:spPr/>
    </dgm:pt>
    <dgm:pt modelId="{D441375C-C46E-41D1-94CB-FAE08B208F63}" type="pres">
      <dgm:prSet presAssocID="{DF82E7A7-A2D7-49A4-9E90-058E5DC4F675}" presName="text_4" presStyleLbl="node1" presStyleIdx="3" presStyleCnt="6">
        <dgm:presLayoutVars>
          <dgm:bulletEnabled val="1"/>
        </dgm:presLayoutVars>
      </dgm:prSet>
      <dgm:spPr/>
    </dgm:pt>
    <dgm:pt modelId="{E9C3322A-C363-4EC9-A5F1-682C396B28A4}" type="pres">
      <dgm:prSet presAssocID="{DF82E7A7-A2D7-49A4-9E90-058E5DC4F675}" presName="accent_4" presStyleCnt="0"/>
      <dgm:spPr/>
    </dgm:pt>
    <dgm:pt modelId="{E699439D-F673-41E5-BB19-FAA4F85B1342}" type="pres">
      <dgm:prSet presAssocID="{DF82E7A7-A2D7-49A4-9E90-058E5DC4F675}" presName="accentRepeatNode" presStyleLbl="solidFgAcc1" presStyleIdx="3" presStyleCnt="6"/>
      <dgm:spPr/>
    </dgm:pt>
    <dgm:pt modelId="{1C6180EE-8B94-4A6E-9211-6580F98BEC6E}" type="pres">
      <dgm:prSet presAssocID="{D249BDD2-EDEA-4FA3-80F7-E7775EEACD40}" presName="text_5" presStyleLbl="node1" presStyleIdx="4" presStyleCnt="6">
        <dgm:presLayoutVars>
          <dgm:bulletEnabled val="1"/>
        </dgm:presLayoutVars>
      </dgm:prSet>
      <dgm:spPr/>
    </dgm:pt>
    <dgm:pt modelId="{72449DF4-88DD-4D19-9385-19FFDF35D9C8}" type="pres">
      <dgm:prSet presAssocID="{D249BDD2-EDEA-4FA3-80F7-E7775EEACD40}" presName="accent_5" presStyleCnt="0"/>
      <dgm:spPr/>
    </dgm:pt>
    <dgm:pt modelId="{CEEEC379-B1BC-4F34-A438-DF06CEB1BC55}" type="pres">
      <dgm:prSet presAssocID="{D249BDD2-EDEA-4FA3-80F7-E7775EEACD40}" presName="accentRepeatNode" presStyleLbl="solidFgAcc1" presStyleIdx="4" presStyleCnt="6"/>
      <dgm:spPr/>
    </dgm:pt>
    <dgm:pt modelId="{A8AE63D3-05B3-4F74-9618-59638BD35FBD}" type="pres">
      <dgm:prSet presAssocID="{81E5E7A8-9AD3-41DB-AE99-76258D5DDBC6}" presName="text_6" presStyleLbl="node1" presStyleIdx="5" presStyleCnt="6">
        <dgm:presLayoutVars>
          <dgm:bulletEnabled val="1"/>
        </dgm:presLayoutVars>
      </dgm:prSet>
      <dgm:spPr/>
    </dgm:pt>
    <dgm:pt modelId="{067D45F9-2435-40B4-B0E1-1D6C4ABFF8E9}" type="pres">
      <dgm:prSet presAssocID="{81E5E7A8-9AD3-41DB-AE99-76258D5DDBC6}" presName="accent_6" presStyleCnt="0"/>
      <dgm:spPr/>
    </dgm:pt>
    <dgm:pt modelId="{699E4BBD-D4CA-4835-A59A-739601290150}" type="pres">
      <dgm:prSet presAssocID="{81E5E7A8-9AD3-41DB-AE99-76258D5DDBC6}" presName="accentRepeatNode" presStyleLbl="solidFgAcc1" presStyleIdx="5" presStyleCnt="6"/>
      <dgm:spPr/>
    </dgm:pt>
  </dgm:ptLst>
  <dgm:cxnLst>
    <dgm:cxn modelId="{EFF2C86A-387F-4C2F-B795-240324E150A5}" srcId="{B91E176E-14F7-4118-97AE-CFBDCBFE6398}" destId="{810B3B04-CFC3-4B7B-BC6C-C34BB0365E60}" srcOrd="0" destOrd="0" parTransId="{D83B6840-0E9C-4779-8AA9-FBE5E48F7608}" sibTransId="{9FC3A2A9-B75B-4309-9A5B-B769F870E339}"/>
    <dgm:cxn modelId="{FD534B22-59C2-45EA-86A8-8D14976FF156}" type="presOf" srcId="{DF82E7A7-A2D7-49A4-9E90-058E5DC4F675}" destId="{D441375C-C46E-41D1-94CB-FAE08B208F63}" srcOrd="0" destOrd="0" presId="urn:microsoft.com/office/officeart/2008/layout/VerticalCurvedList"/>
    <dgm:cxn modelId="{5F41F4D3-1725-4813-A3C9-1055D62E6F0E}" type="presOf" srcId="{81E5E7A8-9AD3-41DB-AE99-76258D5DDBC6}" destId="{A8AE63D3-05B3-4F74-9618-59638BD35FBD}" srcOrd="0" destOrd="0" presId="urn:microsoft.com/office/officeart/2008/layout/VerticalCurvedList"/>
    <dgm:cxn modelId="{DCECF858-7C72-44DA-A160-98F8895C7D65}" type="presOf" srcId="{D249BDD2-EDEA-4FA3-80F7-E7775EEACD40}" destId="{1C6180EE-8B94-4A6E-9211-6580F98BEC6E}" srcOrd="0" destOrd="0" presId="urn:microsoft.com/office/officeart/2008/layout/VerticalCurvedList"/>
    <dgm:cxn modelId="{AACC0CAF-B53C-4127-B23F-80E610C4DD19}" type="presOf" srcId="{B55BE838-FCF0-4937-BCEB-9B5D835A400F}" destId="{F86DD8EB-8DC3-4453-8238-E64A5454E4FC}" srcOrd="0" destOrd="0" presId="urn:microsoft.com/office/officeart/2008/layout/VerticalCurvedList"/>
    <dgm:cxn modelId="{CEE531BE-FF7B-45EF-8570-56AF81460EDA}" srcId="{B91E176E-14F7-4118-97AE-CFBDCBFE6398}" destId="{3F278767-8123-4170-9527-26CD61A2A155}" srcOrd="1" destOrd="0" parTransId="{D76F1E01-641F-4806-8F0C-1CC4BEAA380C}" sibTransId="{F9AEBD5D-A21D-439B-81D9-2B6D202DE7A6}"/>
    <dgm:cxn modelId="{D04FAECA-BF14-4665-8832-DE8114518222}" type="presOf" srcId="{810B3B04-CFC3-4B7B-BC6C-C34BB0365E60}" destId="{134F003A-8780-4F0D-9A40-62F99639E6EC}" srcOrd="0" destOrd="0" presId="urn:microsoft.com/office/officeart/2008/layout/VerticalCurvedList"/>
    <dgm:cxn modelId="{6E101135-E38C-40CF-B318-11D054FC4FC8}" type="presOf" srcId="{3F278767-8123-4170-9527-26CD61A2A155}" destId="{2FC6B88F-6CA4-4F93-9D69-7E34FBDFC3AA}" srcOrd="0" destOrd="0" presId="urn:microsoft.com/office/officeart/2008/layout/VerticalCurvedList"/>
    <dgm:cxn modelId="{34ACD03E-C190-43DD-B2B0-3FB7D242FDBE}" srcId="{B91E176E-14F7-4118-97AE-CFBDCBFE6398}" destId="{DF82E7A7-A2D7-49A4-9E90-058E5DC4F675}" srcOrd="3" destOrd="0" parTransId="{6BB44F72-071C-4E7C-8C51-8C9F43E03FB0}" sibTransId="{A700ACF5-5DE5-41B9-8B0A-B12EF18C7E15}"/>
    <dgm:cxn modelId="{F861F2AC-22BF-4680-8741-7861E1342996}" srcId="{B91E176E-14F7-4118-97AE-CFBDCBFE6398}" destId="{B55BE838-FCF0-4937-BCEB-9B5D835A400F}" srcOrd="2" destOrd="0" parTransId="{3D15AAF4-CD58-4A26-BE37-81984D24BB94}" sibTransId="{94E58C22-AF83-474C-81CC-7E49161CBF75}"/>
    <dgm:cxn modelId="{B0736FCD-9F37-4433-A267-27160CB8076E}" type="presOf" srcId="{9FC3A2A9-B75B-4309-9A5B-B769F870E339}" destId="{BD0F4C08-F086-4873-8132-8ADDF8823F65}" srcOrd="0" destOrd="0" presId="urn:microsoft.com/office/officeart/2008/layout/VerticalCurvedList"/>
    <dgm:cxn modelId="{37ECF9D9-BCBA-41F8-8055-56889DD03C6D}" srcId="{B91E176E-14F7-4118-97AE-CFBDCBFE6398}" destId="{81E5E7A8-9AD3-41DB-AE99-76258D5DDBC6}" srcOrd="5" destOrd="0" parTransId="{824ADA29-7015-4DA8-A540-6FAE85CCD0D2}" sibTransId="{C18189F7-6F48-4394-9271-273AB45B5622}"/>
    <dgm:cxn modelId="{E3B3A5D8-4696-4F9D-BAFA-6614BAAF80BD}" type="presOf" srcId="{B91E176E-14F7-4118-97AE-CFBDCBFE6398}" destId="{227597D5-59C8-4FB8-8944-343FF21A158B}" srcOrd="0" destOrd="0" presId="urn:microsoft.com/office/officeart/2008/layout/VerticalCurvedList"/>
    <dgm:cxn modelId="{3941FE83-263B-4813-98F4-A632D761995F}" srcId="{B91E176E-14F7-4118-97AE-CFBDCBFE6398}" destId="{D249BDD2-EDEA-4FA3-80F7-E7775EEACD40}" srcOrd="4" destOrd="0" parTransId="{9928E17E-7C58-4EE5-AF88-293F1D6AEA13}" sibTransId="{04066B4B-EDF1-4AE0-8D1C-8C053F88677B}"/>
    <dgm:cxn modelId="{4A615DBE-191A-48CB-AC9F-0607EBE17231}" type="presParOf" srcId="{227597D5-59C8-4FB8-8944-343FF21A158B}" destId="{0553FA90-76EB-4CB7-9EE7-2C594E816FCF}" srcOrd="0" destOrd="0" presId="urn:microsoft.com/office/officeart/2008/layout/VerticalCurvedList"/>
    <dgm:cxn modelId="{F6C56417-05E8-4D8D-AA8F-8A60B7968A99}" type="presParOf" srcId="{0553FA90-76EB-4CB7-9EE7-2C594E816FCF}" destId="{D3B23797-2C21-45CB-B79E-96042A5729A8}" srcOrd="0" destOrd="0" presId="urn:microsoft.com/office/officeart/2008/layout/VerticalCurvedList"/>
    <dgm:cxn modelId="{C064D6BE-DE7F-4468-A041-B549503D11B6}" type="presParOf" srcId="{D3B23797-2C21-45CB-B79E-96042A5729A8}" destId="{4CA5C5ED-479C-4602-847E-34522DA36B40}" srcOrd="0" destOrd="0" presId="urn:microsoft.com/office/officeart/2008/layout/VerticalCurvedList"/>
    <dgm:cxn modelId="{E483195F-D4B1-4DD3-8854-34EAF76F9221}" type="presParOf" srcId="{D3B23797-2C21-45CB-B79E-96042A5729A8}" destId="{BD0F4C08-F086-4873-8132-8ADDF8823F65}" srcOrd="1" destOrd="0" presId="urn:microsoft.com/office/officeart/2008/layout/VerticalCurvedList"/>
    <dgm:cxn modelId="{0C041110-AEE0-4369-A4E0-52316C50626A}" type="presParOf" srcId="{D3B23797-2C21-45CB-B79E-96042A5729A8}" destId="{9F0D23DA-D918-4477-BD84-76166EFD723C}" srcOrd="2" destOrd="0" presId="urn:microsoft.com/office/officeart/2008/layout/VerticalCurvedList"/>
    <dgm:cxn modelId="{7A391349-ABCB-4DC4-8BF9-3D917BC946E0}" type="presParOf" srcId="{D3B23797-2C21-45CB-B79E-96042A5729A8}" destId="{DB86983B-8F0C-4FA7-A2C7-5E91E7CFC1A1}" srcOrd="3" destOrd="0" presId="urn:microsoft.com/office/officeart/2008/layout/VerticalCurvedList"/>
    <dgm:cxn modelId="{41A6E77D-502A-438A-B3BE-19C0FD16E847}" type="presParOf" srcId="{0553FA90-76EB-4CB7-9EE7-2C594E816FCF}" destId="{134F003A-8780-4F0D-9A40-62F99639E6EC}" srcOrd="1" destOrd="0" presId="urn:microsoft.com/office/officeart/2008/layout/VerticalCurvedList"/>
    <dgm:cxn modelId="{7E5387FB-DEFB-43C0-BEAF-7FD60E19CBBB}" type="presParOf" srcId="{0553FA90-76EB-4CB7-9EE7-2C594E816FCF}" destId="{56BC0C98-AA61-4BCC-BE3C-9B0417394939}" srcOrd="2" destOrd="0" presId="urn:microsoft.com/office/officeart/2008/layout/VerticalCurvedList"/>
    <dgm:cxn modelId="{E977F7C1-10E3-43CB-B949-F8AE043D3741}" type="presParOf" srcId="{56BC0C98-AA61-4BCC-BE3C-9B0417394939}" destId="{8C46C4B6-1F75-4AC0-B3D3-53BF23C49AC2}" srcOrd="0" destOrd="0" presId="urn:microsoft.com/office/officeart/2008/layout/VerticalCurvedList"/>
    <dgm:cxn modelId="{5898E917-1116-458F-BF22-EC79BE6AA13C}" type="presParOf" srcId="{0553FA90-76EB-4CB7-9EE7-2C594E816FCF}" destId="{2FC6B88F-6CA4-4F93-9D69-7E34FBDFC3AA}" srcOrd="3" destOrd="0" presId="urn:microsoft.com/office/officeart/2008/layout/VerticalCurvedList"/>
    <dgm:cxn modelId="{A02FBDA8-34AF-4A08-8A62-5DF742B98D26}" type="presParOf" srcId="{0553FA90-76EB-4CB7-9EE7-2C594E816FCF}" destId="{E6FA9C1F-6788-42AE-BBB4-911B0251B16A}" srcOrd="4" destOrd="0" presId="urn:microsoft.com/office/officeart/2008/layout/VerticalCurvedList"/>
    <dgm:cxn modelId="{FD26B5B0-8738-4A37-841E-FF8D41106F85}" type="presParOf" srcId="{E6FA9C1F-6788-42AE-BBB4-911B0251B16A}" destId="{61BD1D08-6FA9-4B27-8122-6DB19BE62D01}" srcOrd="0" destOrd="0" presId="urn:microsoft.com/office/officeart/2008/layout/VerticalCurvedList"/>
    <dgm:cxn modelId="{E5BCF669-AFFB-47A8-A9A4-38273079DE76}" type="presParOf" srcId="{0553FA90-76EB-4CB7-9EE7-2C594E816FCF}" destId="{F86DD8EB-8DC3-4453-8238-E64A5454E4FC}" srcOrd="5" destOrd="0" presId="urn:microsoft.com/office/officeart/2008/layout/VerticalCurvedList"/>
    <dgm:cxn modelId="{393A27E9-7DD7-43DC-A405-9ACB62973A47}" type="presParOf" srcId="{0553FA90-76EB-4CB7-9EE7-2C594E816FCF}" destId="{E16EFE83-C5BA-4F0F-AFB4-299767536B9D}" srcOrd="6" destOrd="0" presId="urn:microsoft.com/office/officeart/2008/layout/VerticalCurvedList"/>
    <dgm:cxn modelId="{EB6D7E19-6CC5-4352-B32D-83437660E724}" type="presParOf" srcId="{E16EFE83-C5BA-4F0F-AFB4-299767536B9D}" destId="{6C3DD381-DCEC-46CD-8D16-8F84A78C9AE2}" srcOrd="0" destOrd="0" presId="urn:microsoft.com/office/officeart/2008/layout/VerticalCurvedList"/>
    <dgm:cxn modelId="{803240D8-C882-4508-9126-0C88640980C3}" type="presParOf" srcId="{0553FA90-76EB-4CB7-9EE7-2C594E816FCF}" destId="{D441375C-C46E-41D1-94CB-FAE08B208F63}" srcOrd="7" destOrd="0" presId="urn:microsoft.com/office/officeart/2008/layout/VerticalCurvedList"/>
    <dgm:cxn modelId="{6E385C6D-6A85-4CD0-B503-385201BB3E8F}" type="presParOf" srcId="{0553FA90-76EB-4CB7-9EE7-2C594E816FCF}" destId="{E9C3322A-C363-4EC9-A5F1-682C396B28A4}" srcOrd="8" destOrd="0" presId="urn:microsoft.com/office/officeart/2008/layout/VerticalCurvedList"/>
    <dgm:cxn modelId="{35456BD1-A498-4D0D-AB2A-6DB841141799}" type="presParOf" srcId="{E9C3322A-C363-4EC9-A5F1-682C396B28A4}" destId="{E699439D-F673-41E5-BB19-FAA4F85B1342}" srcOrd="0" destOrd="0" presId="urn:microsoft.com/office/officeart/2008/layout/VerticalCurvedList"/>
    <dgm:cxn modelId="{56C1B8AF-1F8C-474D-B547-B819E3916D24}" type="presParOf" srcId="{0553FA90-76EB-4CB7-9EE7-2C594E816FCF}" destId="{1C6180EE-8B94-4A6E-9211-6580F98BEC6E}" srcOrd="9" destOrd="0" presId="urn:microsoft.com/office/officeart/2008/layout/VerticalCurvedList"/>
    <dgm:cxn modelId="{349A738C-E5ED-4C01-9E51-7288598D765A}" type="presParOf" srcId="{0553FA90-76EB-4CB7-9EE7-2C594E816FCF}" destId="{72449DF4-88DD-4D19-9385-19FFDF35D9C8}" srcOrd="10" destOrd="0" presId="urn:microsoft.com/office/officeart/2008/layout/VerticalCurvedList"/>
    <dgm:cxn modelId="{BBCACEB5-F91E-4609-A559-1288F31A13D9}" type="presParOf" srcId="{72449DF4-88DD-4D19-9385-19FFDF35D9C8}" destId="{CEEEC379-B1BC-4F34-A438-DF06CEB1BC55}" srcOrd="0" destOrd="0" presId="urn:microsoft.com/office/officeart/2008/layout/VerticalCurvedList"/>
    <dgm:cxn modelId="{93BEECEC-1648-4A01-A01B-BB8B3DA545FE}" type="presParOf" srcId="{0553FA90-76EB-4CB7-9EE7-2C594E816FCF}" destId="{A8AE63D3-05B3-4F74-9618-59638BD35FBD}" srcOrd="11" destOrd="0" presId="urn:microsoft.com/office/officeart/2008/layout/VerticalCurvedList"/>
    <dgm:cxn modelId="{9108ACA4-0F1E-4999-BAEA-7782883ED373}" type="presParOf" srcId="{0553FA90-76EB-4CB7-9EE7-2C594E816FCF}" destId="{067D45F9-2435-40B4-B0E1-1D6C4ABFF8E9}" srcOrd="12" destOrd="0" presId="urn:microsoft.com/office/officeart/2008/layout/VerticalCurvedList"/>
    <dgm:cxn modelId="{1498ED8B-0E29-4AC8-AD3D-295D00428408}" type="presParOf" srcId="{067D45F9-2435-40B4-B0E1-1D6C4ABFF8E9}" destId="{699E4BBD-D4CA-4835-A59A-7396012901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576D3C-2B7B-4AF7-9444-6EACD61137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F424EC31-0AAD-42AE-ACA4-3E26F694A177}">
      <dgm:prSet phldrT="[Текст]" custT="1"/>
      <dgm:spPr/>
      <dgm:t>
        <a:bodyPr/>
        <a:lstStyle/>
        <a:p>
          <a:pPr algn="just"/>
          <a:r>
            <a:rPr lang="ru-RU" sz="1800" b="1" i="1" dirty="0" smtClean="0">
              <a:latin typeface="+mj-lt"/>
            </a:rPr>
            <a:t>общепедагогическая технология</a:t>
          </a:r>
          <a:r>
            <a:rPr lang="ru-RU" sz="1800" i="1" dirty="0" smtClean="0">
              <a:latin typeface="+mj-lt"/>
            </a:rPr>
            <a:t> как синоним педагогической системы</a:t>
          </a:r>
          <a:r>
            <a:rPr lang="ru-RU" sz="1800" dirty="0" smtClean="0">
              <a:latin typeface="+mj-lt"/>
            </a:rPr>
            <a:t> (гуманно-личностная технология Ш.А. </a:t>
          </a:r>
          <a:r>
            <a:rPr lang="ru-RU" sz="1800" dirty="0" err="1" smtClean="0">
              <a:latin typeface="+mj-lt"/>
            </a:rPr>
            <a:t>Амонашвили</a:t>
          </a:r>
          <a:r>
            <a:rPr lang="ru-RU" sz="1800" dirty="0" smtClean="0">
              <a:latin typeface="+mj-lt"/>
            </a:rPr>
            <a:t>, система воспитания в </a:t>
          </a:r>
          <a:r>
            <a:rPr lang="ru-RU" sz="1800" dirty="0" err="1" smtClean="0">
              <a:latin typeface="+mj-lt"/>
            </a:rPr>
            <a:t>Павлышской</a:t>
          </a:r>
          <a:r>
            <a:rPr lang="ru-RU" sz="1800" dirty="0" smtClean="0">
              <a:latin typeface="+mj-lt"/>
            </a:rPr>
            <a:t> школе В.А. Сухомлинского, технологии воспи­тания на основе системного подхода (Л.И. Новикова, В.А. </a:t>
          </a:r>
          <a:r>
            <a:rPr lang="ru-RU" sz="1800" dirty="0" err="1" smtClean="0">
              <a:latin typeface="+mj-lt"/>
            </a:rPr>
            <a:t>Караковский</a:t>
          </a:r>
          <a:r>
            <a:rPr lang="ru-RU" sz="1800" dirty="0" smtClean="0">
              <a:latin typeface="+mj-lt"/>
            </a:rPr>
            <a:t>, Н.Л. Селиванова)</a:t>
          </a:r>
          <a:r>
            <a:rPr lang="ru-RU" sz="1800" i="1" dirty="0" smtClean="0">
              <a:latin typeface="+mj-lt"/>
            </a:rPr>
            <a:t>;</a:t>
          </a:r>
          <a:endParaRPr lang="ru-RU" sz="1800" dirty="0"/>
        </a:p>
      </dgm:t>
    </dgm:pt>
    <dgm:pt modelId="{8BD41DF1-F23F-459C-A5AA-871C48465F56}" type="parTrans" cxnId="{C478A725-6E1B-4E88-9CEB-46E88E033A19}">
      <dgm:prSet/>
      <dgm:spPr/>
      <dgm:t>
        <a:bodyPr/>
        <a:lstStyle/>
        <a:p>
          <a:pPr algn="just"/>
          <a:endParaRPr lang="ru-RU" sz="2000"/>
        </a:p>
      </dgm:t>
    </dgm:pt>
    <dgm:pt modelId="{3995102D-725F-4D31-A5E0-9CEF1A910D69}" type="sibTrans" cxnId="{C478A725-6E1B-4E88-9CEB-46E88E033A19}">
      <dgm:prSet/>
      <dgm:spPr/>
      <dgm:t>
        <a:bodyPr/>
        <a:lstStyle/>
        <a:p>
          <a:pPr algn="just"/>
          <a:endParaRPr lang="ru-RU" sz="2000"/>
        </a:p>
      </dgm:t>
    </dgm:pt>
    <dgm:pt modelId="{C21DE1F8-52A1-4987-A807-D207B18F59C6}">
      <dgm:prSet custT="1"/>
      <dgm:spPr/>
      <dgm:t>
        <a:bodyPr/>
        <a:lstStyle/>
        <a:p>
          <a:pPr algn="just"/>
          <a:r>
            <a:rPr lang="ru-RU" sz="1800" b="1" i="1" dirty="0" err="1" smtClean="0">
              <a:latin typeface="+mj-lt"/>
            </a:rPr>
            <a:t>частнометодическая</a:t>
          </a:r>
          <a:r>
            <a:rPr lang="ru-RU" sz="1800" i="1" dirty="0" smtClean="0">
              <a:latin typeface="+mj-lt"/>
            </a:rPr>
            <a:t> (</a:t>
          </a:r>
          <a:r>
            <a:rPr lang="ru-RU" sz="1800" dirty="0" smtClean="0">
              <a:latin typeface="+mj-lt"/>
            </a:rPr>
            <a:t>технология КТД И.П. Иванова,  индивидуальной педагогической поддержки О.С. </a:t>
          </a:r>
          <a:r>
            <a:rPr lang="ru-RU" sz="1800" dirty="0" err="1" smtClean="0">
              <a:latin typeface="+mj-lt"/>
            </a:rPr>
            <a:t>Газмана</a:t>
          </a:r>
          <a:r>
            <a:rPr lang="ru-RU" sz="1800" dirty="0" smtClean="0">
              <a:latin typeface="+mj-lt"/>
            </a:rPr>
            <a:t>, выявления и раз­вития творческих способностей личности (И.П. Волков), индиви­дуального рефлексивного самовоспитания (О.С. Анисимов, П.Г. Щедровицкий)</a:t>
          </a:r>
          <a:r>
            <a:rPr lang="ru-RU" sz="1800" i="1" dirty="0" smtClean="0">
              <a:latin typeface="+mj-lt"/>
            </a:rPr>
            <a:t>;</a:t>
          </a:r>
          <a:endParaRPr lang="ru-RU" sz="1800" dirty="0">
            <a:latin typeface="+mj-lt"/>
          </a:endParaRPr>
        </a:p>
      </dgm:t>
    </dgm:pt>
    <dgm:pt modelId="{7F2944C7-6884-472A-9D1B-731FB5D16AE7}" type="parTrans" cxnId="{DC822BF8-FDC9-438F-876B-98A29B7D8DD9}">
      <dgm:prSet/>
      <dgm:spPr/>
      <dgm:t>
        <a:bodyPr/>
        <a:lstStyle/>
        <a:p>
          <a:pPr algn="just"/>
          <a:endParaRPr lang="ru-RU" sz="2000"/>
        </a:p>
      </dgm:t>
    </dgm:pt>
    <dgm:pt modelId="{902F4A7C-1398-4A52-99EF-80757284D94C}" type="sibTrans" cxnId="{DC822BF8-FDC9-438F-876B-98A29B7D8DD9}">
      <dgm:prSet/>
      <dgm:spPr/>
      <dgm:t>
        <a:bodyPr/>
        <a:lstStyle/>
        <a:p>
          <a:pPr algn="just"/>
          <a:endParaRPr lang="ru-RU" sz="2000"/>
        </a:p>
      </dgm:t>
    </dgm:pt>
    <dgm:pt modelId="{E87D7B8F-157C-428E-B223-A68677ADA03F}">
      <dgm:prSet custT="1"/>
      <dgm:spPr/>
      <dgm:t>
        <a:bodyPr/>
        <a:lstStyle/>
        <a:p>
          <a:pPr algn="just"/>
          <a:r>
            <a:rPr lang="ru-RU" sz="1800" b="1" i="1" dirty="0" smtClean="0">
              <a:latin typeface="+mj-lt"/>
            </a:rPr>
            <a:t>локальная</a:t>
          </a:r>
          <a:r>
            <a:rPr lang="ru-RU" sz="1800" dirty="0" smtClean="0">
              <a:latin typeface="+mj-lt"/>
            </a:rPr>
            <a:t> (модульная) (технология предъявления педа­гогического требования, информационного воздействия («информацион­ное зеркало»), создания воспитывающей среды, организации групповой деятельности, создания ситуации успеха,  реакции на по­ступок,  педагогической оценки).</a:t>
          </a:r>
          <a:endParaRPr lang="ru-RU" sz="1800" dirty="0">
            <a:latin typeface="+mj-lt"/>
          </a:endParaRPr>
        </a:p>
      </dgm:t>
    </dgm:pt>
    <dgm:pt modelId="{6109A515-FC47-4BED-B476-16DE1B587014}" type="parTrans" cxnId="{635B0B9E-C88C-4131-B719-1781332BE2A5}">
      <dgm:prSet/>
      <dgm:spPr/>
      <dgm:t>
        <a:bodyPr/>
        <a:lstStyle/>
        <a:p>
          <a:pPr algn="just"/>
          <a:endParaRPr lang="ru-RU" sz="2000"/>
        </a:p>
      </dgm:t>
    </dgm:pt>
    <dgm:pt modelId="{A324D596-46AB-4422-B42E-8FBA40945980}" type="sibTrans" cxnId="{635B0B9E-C88C-4131-B719-1781332BE2A5}">
      <dgm:prSet/>
      <dgm:spPr/>
      <dgm:t>
        <a:bodyPr/>
        <a:lstStyle/>
        <a:p>
          <a:pPr algn="just"/>
          <a:endParaRPr lang="ru-RU" sz="2000"/>
        </a:p>
      </dgm:t>
    </dgm:pt>
    <dgm:pt modelId="{B177E239-6F11-431A-9514-16816CB27426}" type="pres">
      <dgm:prSet presAssocID="{44576D3C-2B7B-4AF7-9444-6EACD611377A}" presName="Name0" presStyleCnt="0">
        <dgm:presLayoutVars>
          <dgm:chMax val="7"/>
          <dgm:chPref val="7"/>
          <dgm:dir/>
        </dgm:presLayoutVars>
      </dgm:prSet>
      <dgm:spPr/>
    </dgm:pt>
    <dgm:pt modelId="{AF8C4A66-7787-41F7-9876-D6D6272F4015}" type="pres">
      <dgm:prSet presAssocID="{44576D3C-2B7B-4AF7-9444-6EACD611377A}" presName="Name1" presStyleCnt="0"/>
      <dgm:spPr/>
    </dgm:pt>
    <dgm:pt modelId="{0C5C422B-6767-4E0C-A0A7-23433183B19A}" type="pres">
      <dgm:prSet presAssocID="{44576D3C-2B7B-4AF7-9444-6EACD611377A}" presName="cycle" presStyleCnt="0"/>
      <dgm:spPr/>
    </dgm:pt>
    <dgm:pt modelId="{9EB112F9-741D-4AC9-A90C-31F8806E82D0}" type="pres">
      <dgm:prSet presAssocID="{44576D3C-2B7B-4AF7-9444-6EACD611377A}" presName="srcNode" presStyleLbl="node1" presStyleIdx="0" presStyleCnt="3"/>
      <dgm:spPr/>
    </dgm:pt>
    <dgm:pt modelId="{375DA618-2220-4FDD-80D6-91E98E941345}" type="pres">
      <dgm:prSet presAssocID="{44576D3C-2B7B-4AF7-9444-6EACD611377A}" presName="conn" presStyleLbl="parChTrans1D2" presStyleIdx="0" presStyleCnt="1"/>
      <dgm:spPr/>
    </dgm:pt>
    <dgm:pt modelId="{5700FCF1-84EE-42DD-B867-6E4E0B006474}" type="pres">
      <dgm:prSet presAssocID="{44576D3C-2B7B-4AF7-9444-6EACD611377A}" presName="extraNode" presStyleLbl="node1" presStyleIdx="0" presStyleCnt="3"/>
      <dgm:spPr/>
    </dgm:pt>
    <dgm:pt modelId="{2217558D-968A-492B-9535-8C5FBAEB64FC}" type="pres">
      <dgm:prSet presAssocID="{44576D3C-2B7B-4AF7-9444-6EACD611377A}" presName="dstNode" presStyleLbl="node1" presStyleIdx="0" presStyleCnt="3"/>
      <dgm:spPr/>
    </dgm:pt>
    <dgm:pt modelId="{7AE40945-82E8-4BBB-9206-EB41DAD55826}" type="pres">
      <dgm:prSet presAssocID="{F424EC31-0AAD-42AE-ACA4-3E26F694A177}" presName="text_1" presStyleLbl="node1" presStyleIdx="0" presStyleCnt="3" custLinFactNeighborY="-28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78602B-FA2D-4C47-84E5-DA548B4A4FBF}" type="pres">
      <dgm:prSet presAssocID="{F424EC31-0AAD-42AE-ACA4-3E26F694A177}" presName="accent_1" presStyleCnt="0"/>
      <dgm:spPr/>
    </dgm:pt>
    <dgm:pt modelId="{4783BEDF-DCAA-40CA-93E5-428ABB269354}" type="pres">
      <dgm:prSet presAssocID="{F424EC31-0AAD-42AE-ACA4-3E26F694A177}" presName="accentRepeatNode" presStyleLbl="solidFgAcc1" presStyleIdx="0" presStyleCnt="3"/>
      <dgm:spPr/>
    </dgm:pt>
    <dgm:pt modelId="{56DCCED7-25E7-444B-BB6E-20EA72CAD3E8}" type="pres">
      <dgm:prSet presAssocID="{C21DE1F8-52A1-4987-A807-D207B18F59C6}" presName="text_2" presStyleLbl="node1" presStyleIdx="1" presStyleCnt="3">
        <dgm:presLayoutVars>
          <dgm:bulletEnabled val="1"/>
        </dgm:presLayoutVars>
      </dgm:prSet>
      <dgm:spPr/>
    </dgm:pt>
    <dgm:pt modelId="{3D7456B1-780B-4418-A171-3D5A1F71392B}" type="pres">
      <dgm:prSet presAssocID="{C21DE1F8-52A1-4987-A807-D207B18F59C6}" presName="accent_2" presStyleCnt="0"/>
      <dgm:spPr/>
    </dgm:pt>
    <dgm:pt modelId="{89882317-6882-4C52-998E-341431674731}" type="pres">
      <dgm:prSet presAssocID="{C21DE1F8-52A1-4987-A807-D207B18F59C6}" presName="accentRepeatNode" presStyleLbl="solidFgAcc1" presStyleIdx="1" presStyleCnt="3"/>
      <dgm:spPr/>
    </dgm:pt>
    <dgm:pt modelId="{ABC0031A-4ABD-489D-A693-1221DCE48A32}" type="pres">
      <dgm:prSet presAssocID="{E87D7B8F-157C-428E-B223-A68677ADA03F}" presName="text_3" presStyleLbl="node1" presStyleIdx="2" presStyleCnt="3">
        <dgm:presLayoutVars>
          <dgm:bulletEnabled val="1"/>
        </dgm:presLayoutVars>
      </dgm:prSet>
      <dgm:spPr/>
    </dgm:pt>
    <dgm:pt modelId="{F317331C-611D-42AF-A7D6-A1ECCABD8B20}" type="pres">
      <dgm:prSet presAssocID="{E87D7B8F-157C-428E-B223-A68677ADA03F}" presName="accent_3" presStyleCnt="0"/>
      <dgm:spPr/>
    </dgm:pt>
    <dgm:pt modelId="{FD10930D-656F-43E8-A756-D9F57D45C176}" type="pres">
      <dgm:prSet presAssocID="{E87D7B8F-157C-428E-B223-A68677ADA03F}" presName="accentRepeatNode" presStyleLbl="solidFgAcc1" presStyleIdx="2" presStyleCnt="3"/>
      <dgm:spPr/>
    </dgm:pt>
  </dgm:ptLst>
  <dgm:cxnLst>
    <dgm:cxn modelId="{635B0B9E-C88C-4131-B719-1781332BE2A5}" srcId="{44576D3C-2B7B-4AF7-9444-6EACD611377A}" destId="{E87D7B8F-157C-428E-B223-A68677ADA03F}" srcOrd="2" destOrd="0" parTransId="{6109A515-FC47-4BED-B476-16DE1B587014}" sibTransId="{A324D596-46AB-4422-B42E-8FBA40945980}"/>
    <dgm:cxn modelId="{8754927F-CD03-4CE7-9214-1543781F2F73}" type="presOf" srcId="{F424EC31-0AAD-42AE-ACA4-3E26F694A177}" destId="{7AE40945-82E8-4BBB-9206-EB41DAD55826}" srcOrd="0" destOrd="0" presId="urn:microsoft.com/office/officeart/2008/layout/VerticalCurvedList"/>
    <dgm:cxn modelId="{33B651ED-A0D9-418A-A616-F060DF59E9A3}" type="presOf" srcId="{E87D7B8F-157C-428E-B223-A68677ADA03F}" destId="{ABC0031A-4ABD-489D-A693-1221DCE48A32}" srcOrd="0" destOrd="0" presId="urn:microsoft.com/office/officeart/2008/layout/VerticalCurvedList"/>
    <dgm:cxn modelId="{DC822BF8-FDC9-438F-876B-98A29B7D8DD9}" srcId="{44576D3C-2B7B-4AF7-9444-6EACD611377A}" destId="{C21DE1F8-52A1-4987-A807-D207B18F59C6}" srcOrd="1" destOrd="0" parTransId="{7F2944C7-6884-472A-9D1B-731FB5D16AE7}" sibTransId="{902F4A7C-1398-4A52-99EF-80757284D94C}"/>
    <dgm:cxn modelId="{53AD7AE7-C287-4549-8DAF-A64CA97C0DA3}" type="presOf" srcId="{3995102D-725F-4D31-A5E0-9CEF1A910D69}" destId="{375DA618-2220-4FDD-80D6-91E98E941345}" srcOrd="0" destOrd="0" presId="urn:microsoft.com/office/officeart/2008/layout/VerticalCurvedList"/>
    <dgm:cxn modelId="{C478A725-6E1B-4E88-9CEB-46E88E033A19}" srcId="{44576D3C-2B7B-4AF7-9444-6EACD611377A}" destId="{F424EC31-0AAD-42AE-ACA4-3E26F694A177}" srcOrd="0" destOrd="0" parTransId="{8BD41DF1-F23F-459C-A5AA-871C48465F56}" sibTransId="{3995102D-725F-4D31-A5E0-9CEF1A910D69}"/>
    <dgm:cxn modelId="{28FB5204-47A8-4E0A-AD86-F1467C1D176F}" type="presOf" srcId="{C21DE1F8-52A1-4987-A807-D207B18F59C6}" destId="{56DCCED7-25E7-444B-BB6E-20EA72CAD3E8}" srcOrd="0" destOrd="0" presId="urn:microsoft.com/office/officeart/2008/layout/VerticalCurvedList"/>
    <dgm:cxn modelId="{D3BF0F56-5B0F-440F-A8D2-87E83F195B9A}" type="presOf" srcId="{44576D3C-2B7B-4AF7-9444-6EACD611377A}" destId="{B177E239-6F11-431A-9514-16816CB27426}" srcOrd="0" destOrd="0" presId="urn:microsoft.com/office/officeart/2008/layout/VerticalCurvedList"/>
    <dgm:cxn modelId="{46B74B1A-8F98-458F-9BF0-AD618EDF3CE3}" type="presParOf" srcId="{B177E239-6F11-431A-9514-16816CB27426}" destId="{AF8C4A66-7787-41F7-9876-D6D6272F4015}" srcOrd="0" destOrd="0" presId="urn:microsoft.com/office/officeart/2008/layout/VerticalCurvedList"/>
    <dgm:cxn modelId="{15D9691A-BA34-48C7-87B2-F00D35E01436}" type="presParOf" srcId="{AF8C4A66-7787-41F7-9876-D6D6272F4015}" destId="{0C5C422B-6767-4E0C-A0A7-23433183B19A}" srcOrd="0" destOrd="0" presId="urn:microsoft.com/office/officeart/2008/layout/VerticalCurvedList"/>
    <dgm:cxn modelId="{73120907-1C65-4D7F-9DEA-E0D141ADF7D7}" type="presParOf" srcId="{0C5C422B-6767-4E0C-A0A7-23433183B19A}" destId="{9EB112F9-741D-4AC9-A90C-31F8806E82D0}" srcOrd="0" destOrd="0" presId="urn:microsoft.com/office/officeart/2008/layout/VerticalCurvedList"/>
    <dgm:cxn modelId="{6D513902-EF80-43CD-9C0D-C3ED8C8A0241}" type="presParOf" srcId="{0C5C422B-6767-4E0C-A0A7-23433183B19A}" destId="{375DA618-2220-4FDD-80D6-91E98E941345}" srcOrd="1" destOrd="0" presId="urn:microsoft.com/office/officeart/2008/layout/VerticalCurvedList"/>
    <dgm:cxn modelId="{B9F18131-2FBB-413C-98D5-D8AB1E497F88}" type="presParOf" srcId="{0C5C422B-6767-4E0C-A0A7-23433183B19A}" destId="{5700FCF1-84EE-42DD-B867-6E4E0B006474}" srcOrd="2" destOrd="0" presId="urn:microsoft.com/office/officeart/2008/layout/VerticalCurvedList"/>
    <dgm:cxn modelId="{CAD31DC5-A900-4A3C-84F4-114947054590}" type="presParOf" srcId="{0C5C422B-6767-4E0C-A0A7-23433183B19A}" destId="{2217558D-968A-492B-9535-8C5FBAEB64FC}" srcOrd="3" destOrd="0" presId="urn:microsoft.com/office/officeart/2008/layout/VerticalCurvedList"/>
    <dgm:cxn modelId="{3DA508F8-9A13-4C7E-A826-8A619FF26811}" type="presParOf" srcId="{AF8C4A66-7787-41F7-9876-D6D6272F4015}" destId="{7AE40945-82E8-4BBB-9206-EB41DAD55826}" srcOrd="1" destOrd="0" presId="urn:microsoft.com/office/officeart/2008/layout/VerticalCurvedList"/>
    <dgm:cxn modelId="{6A1EF549-6BD8-4297-A0FB-B901D53AB1CC}" type="presParOf" srcId="{AF8C4A66-7787-41F7-9876-D6D6272F4015}" destId="{EB78602B-FA2D-4C47-84E5-DA548B4A4FBF}" srcOrd="2" destOrd="0" presId="urn:microsoft.com/office/officeart/2008/layout/VerticalCurvedList"/>
    <dgm:cxn modelId="{E22C3E90-2DA9-498A-8F7F-22CE3F546C89}" type="presParOf" srcId="{EB78602B-FA2D-4C47-84E5-DA548B4A4FBF}" destId="{4783BEDF-DCAA-40CA-93E5-428ABB269354}" srcOrd="0" destOrd="0" presId="urn:microsoft.com/office/officeart/2008/layout/VerticalCurvedList"/>
    <dgm:cxn modelId="{45EBDE5C-9DD4-46FA-9BA3-EB626E74E2F9}" type="presParOf" srcId="{AF8C4A66-7787-41F7-9876-D6D6272F4015}" destId="{56DCCED7-25E7-444B-BB6E-20EA72CAD3E8}" srcOrd="3" destOrd="0" presId="urn:microsoft.com/office/officeart/2008/layout/VerticalCurvedList"/>
    <dgm:cxn modelId="{3E2D9CD5-1D57-43A1-887D-AD2173A40CAF}" type="presParOf" srcId="{AF8C4A66-7787-41F7-9876-D6D6272F4015}" destId="{3D7456B1-780B-4418-A171-3D5A1F71392B}" srcOrd="4" destOrd="0" presId="urn:microsoft.com/office/officeart/2008/layout/VerticalCurvedList"/>
    <dgm:cxn modelId="{B854CD58-F1F7-4981-9A18-9E9617BFD9BF}" type="presParOf" srcId="{3D7456B1-780B-4418-A171-3D5A1F71392B}" destId="{89882317-6882-4C52-998E-341431674731}" srcOrd="0" destOrd="0" presId="urn:microsoft.com/office/officeart/2008/layout/VerticalCurvedList"/>
    <dgm:cxn modelId="{037CD072-8398-46B1-9E1C-5CBD17A30652}" type="presParOf" srcId="{AF8C4A66-7787-41F7-9876-D6D6272F4015}" destId="{ABC0031A-4ABD-489D-A693-1221DCE48A32}" srcOrd="5" destOrd="0" presId="urn:microsoft.com/office/officeart/2008/layout/VerticalCurvedList"/>
    <dgm:cxn modelId="{5DBFD7C6-A754-4C3B-9AC0-E98500253858}" type="presParOf" srcId="{AF8C4A66-7787-41F7-9876-D6D6272F4015}" destId="{F317331C-611D-42AF-A7D6-A1ECCABD8B20}" srcOrd="6" destOrd="0" presId="urn:microsoft.com/office/officeart/2008/layout/VerticalCurvedList"/>
    <dgm:cxn modelId="{553A87ED-A905-4809-A6C6-E5D0CFFCBD2D}" type="presParOf" srcId="{F317331C-611D-42AF-A7D6-A1ECCABD8B20}" destId="{FD10930D-656F-43E8-A756-D9F57D45C1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576D3C-2B7B-4AF7-9444-6EACD61137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F424EC31-0AAD-42AE-ACA4-3E26F694A177}">
      <dgm:prSet phldrT="[Текст]" custT="1"/>
      <dgm:spPr/>
      <dgm:t>
        <a:bodyPr/>
        <a:lstStyle/>
        <a:p>
          <a:pPr algn="just"/>
          <a:r>
            <a:rPr lang="ru-RU" sz="3200" i="1" dirty="0" smtClean="0">
              <a:latin typeface="+mj-lt"/>
            </a:rPr>
            <a:t>элементарный </a:t>
          </a:r>
          <a:r>
            <a:rPr lang="ru-RU" sz="3200" dirty="0" smtClean="0">
              <a:latin typeface="+mj-lt"/>
            </a:rPr>
            <a:t>(когда освоены ключевые операции  технологий)</a:t>
          </a:r>
          <a:endParaRPr lang="ru-RU" sz="3200" dirty="0"/>
        </a:p>
      </dgm:t>
    </dgm:pt>
    <dgm:pt modelId="{8BD41DF1-F23F-459C-A5AA-871C48465F56}" type="parTrans" cxnId="{C478A725-6E1B-4E88-9CEB-46E88E033A19}">
      <dgm:prSet/>
      <dgm:spPr/>
      <dgm:t>
        <a:bodyPr/>
        <a:lstStyle/>
        <a:p>
          <a:pPr algn="just"/>
          <a:endParaRPr lang="ru-RU" sz="2000"/>
        </a:p>
      </dgm:t>
    </dgm:pt>
    <dgm:pt modelId="{3995102D-725F-4D31-A5E0-9CEF1A910D69}" type="sibTrans" cxnId="{C478A725-6E1B-4E88-9CEB-46E88E033A19}">
      <dgm:prSet/>
      <dgm:spPr/>
      <dgm:t>
        <a:bodyPr/>
        <a:lstStyle/>
        <a:p>
          <a:pPr algn="just"/>
          <a:endParaRPr lang="ru-RU" sz="2000"/>
        </a:p>
      </dgm:t>
    </dgm:pt>
    <dgm:pt modelId="{F6365EA4-0F3A-4E80-9414-A9D1FD10B30A}">
      <dgm:prSet phldrT="[Текст]" custT="1"/>
      <dgm:spPr/>
      <dgm:t>
        <a:bodyPr/>
        <a:lstStyle/>
        <a:p>
          <a:pPr algn="just"/>
          <a:r>
            <a:rPr lang="ru-RU" sz="3200" i="1" dirty="0" smtClean="0">
              <a:latin typeface="+mj-lt"/>
            </a:rPr>
            <a:t>профессиональный</a:t>
          </a:r>
          <a:r>
            <a:rPr lang="ru-RU" sz="3200" dirty="0" smtClean="0">
              <a:latin typeface="+mj-lt"/>
            </a:rPr>
            <a:t> (когда педагог свободно владеет палитрой педагогических технологий).</a:t>
          </a:r>
          <a:endParaRPr lang="ru-RU" sz="3200" dirty="0"/>
        </a:p>
      </dgm:t>
    </dgm:pt>
    <dgm:pt modelId="{25F7843C-1704-400D-9A9E-3F2808B515B9}" type="parTrans" cxnId="{BB8F4C51-B7F5-4DD1-9B09-32ABD4CBA06C}">
      <dgm:prSet/>
      <dgm:spPr/>
      <dgm:t>
        <a:bodyPr/>
        <a:lstStyle/>
        <a:p>
          <a:endParaRPr lang="ru-RU"/>
        </a:p>
      </dgm:t>
    </dgm:pt>
    <dgm:pt modelId="{2CE018DD-A068-4B80-A94D-39D64A0D8103}" type="sibTrans" cxnId="{BB8F4C51-B7F5-4DD1-9B09-32ABD4CBA06C}">
      <dgm:prSet/>
      <dgm:spPr/>
      <dgm:t>
        <a:bodyPr/>
        <a:lstStyle/>
        <a:p>
          <a:endParaRPr lang="ru-RU"/>
        </a:p>
      </dgm:t>
    </dgm:pt>
    <dgm:pt modelId="{B177E239-6F11-431A-9514-16816CB27426}" type="pres">
      <dgm:prSet presAssocID="{44576D3C-2B7B-4AF7-9444-6EACD611377A}" presName="Name0" presStyleCnt="0">
        <dgm:presLayoutVars>
          <dgm:chMax val="7"/>
          <dgm:chPref val="7"/>
          <dgm:dir/>
        </dgm:presLayoutVars>
      </dgm:prSet>
      <dgm:spPr/>
    </dgm:pt>
    <dgm:pt modelId="{AF8C4A66-7787-41F7-9876-D6D6272F4015}" type="pres">
      <dgm:prSet presAssocID="{44576D3C-2B7B-4AF7-9444-6EACD611377A}" presName="Name1" presStyleCnt="0"/>
      <dgm:spPr/>
    </dgm:pt>
    <dgm:pt modelId="{0C5C422B-6767-4E0C-A0A7-23433183B19A}" type="pres">
      <dgm:prSet presAssocID="{44576D3C-2B7B-4AF7-9444-6EACD611377A}" presName="cycle" presStyleCnt="0"/>
      <dgm:spPr/>
    </dgm:pt>
    <dgm:pt modelId="{9EB112F9-741D-4AC9-A90C-31F8806E82D0}" type="pres">
      <dgm:prSet presAssocID="{44576D3C-2B7B-4AF7-9444-6EACD611377A}" presName="srcNode" presStyleLbl="node1" presStyleIdx="0" presStyleCnt="2"/>
      <dgm:spPr/>
    </dgm:pt>
    <dgm:pt modelId="{375DA618-2220-4FDD-80D6-91E98E941345}" type="pres">
      <dgm:prSet presAssocID="{44576D3C-2B7B-4AF7-9444-6EACD611377A}" presName="conn" presStyleLbl="parChTrans1D2" presStyleIdx="0" presStyleCnt="1"/>
      <dgm:spPr/>
    </dgm:pt>
    <dgm:pt modelId="{5700FCF1-84EE-42DD-B867-6E4E0B006474}" type="pres">
      <dgm:prSet presAssocID="{44576D3C-2B7B-4AF7-9444-6EACD611377A}" presName="extraNode" presStyleLbl="node1" presStyleIdx="0" presStyleCnt="2"/>
      <dgm:spPr/>
    </dgm:pt>
    <dgm:pt modelId="{2217558D-968A-492B-9535-8C5FBAEB64FC}" type="pres">
      <dgm:prSet presAssocID="{44576D3C-2B7B-4AF7-9444-6EACD611377A}" presName="dstNode" presStyleLbl="node1" presStyleIdx="0" presStyleCnt="2"/>
      <dgm:spPr/>
    </dgm:pt>
    <dgm:pt modelId="{7AE40945-82E8-4BBB-9206-EB41DAD55826}" type="pres">
      <dgm:prSet presAssocID="{F424EC31-0AAD-42AE-ACA4-3E26F694A177}" presName="text_1" presStyleLbl="node1" presStyleIdx="0" presStyleCnt="2" custLinFactNeighborY="-28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78602B-FA2D-4C47-84E5-DA548B4A4FBF}" type="pres">
      <dgm:prSet presAssocID="{F424EC31-0AAD-42AE-ACA4-3E26F694A177}" presName="accent_1" presStyleCnt="0"/>
      <dgm:spPr/>
    </dgm:pt>
    <dgm:pt modelId="{4783BEDF-DCAA-40CA-93E5-428ABB269354}" type="pres">
      <dgm:prSet presAssocID="{F424EC31-0AAD-42AE-ACA4-3E26F694A177}" presName="accentRepeatNode" presStyleLbl="solidFgAcc1" presStyleIdx="0" presStyleCnt="2"/>
      <dgm:spPr/>
    </dgm:pt>
    <dgm:pt modelId="{86505062-EC33-4838-A07A-F9C5A5EC02F0}" type="pres">
      <dgm:prSet presAssocID="{F6365EA4-0F3A-4E80-9414-A9D1FD10B30A}" presName="text_2" presStyleLbl="node1" presStyleIdx="1" presStyleCnt="2">
        <dgm:presLayoutVars>
          <dgm:bulletEnabled val="1"/>
        </dgm:presLayoutVars>
      </dgm:prSet>
      <dgm:spPr/>
    </dgm:pt>
    <dgm:pt modelId="{6E23BA95-650E-4246-87A6-0D18B65CF794}" type="pres">
      <dgm:prSet presAssocID="{F6365EA4-0F3A-4E80-9414-A9D1FD10B30A}" presName="accent_2" presStyleCnt="0"/>
      <dgm:spPr/>
    </dgm:pt>
    <dgm:pt modelId="{737D0A6E-7C7B-4ACC-99D5-091A87E29BF7}" type="pres">
      <dgm:prSet presAssocID="{F6365EA4-0F3A-4E80-9414-A9D1FD10B30A}" presName="accentRepeatNode" presStyleLbl="solidFgAcc1" presStyleIdx="1" presStyleCnt="2"/>
      <dgm:spPr/>
    </dgm:pt>
  </dgm:ptLst>
  <dgm:cxnLst>
    <dgm:cxn modelId="{FF8BE6A7-F740-4E35-AFEB-B1438DFA8199}" type="presOf" srcId="{3995102D-725F-4D31-A5E0-9CEF1A910D69}" destId="{375DA618-2220-4FDD-80D6-91E98E941345}" srcOrd="0" destOrd="0" presId="urn:microsoft.com/office/officeart/2008/layout/VerticalCurvedList"/>
    <dgm:cxn modelId="{38995AB6-71C7-48D3-AA4E-11106085ED41}" type="presOf" srcId="{F424EC31-0AAD-42AE-ACA4-3E26F694A177}" destId="{7AE40945-82E8-4BBB-9206-EB41DAD55826}" srcOrd="0" destOrd="0" presId="urn:microsoft.com/office/officeart/2008/layout/VerticalCurvedList"/>
    <dgm:cxn modelId="{C478A725-6E1B-4E88-9CEB-46E88E033A19}" srcId="{44576D3C-2B7B-4AF7-9444-6EACD611377A}" destId="{F424EC31-0AAD-42AE-ACA4-3E26F694A177}" srcOrd="0" destOrd="0" parTransId="{8BD41DF1-F23F-459C-A5AA-871C48465F56}" sibTransId="{3995102D-725F-4D31-A5E0-9CEF1A910D69}"/>
    <dgm:cxn modelId="{E441F636-95B2-4C30-8A4B-71B3906403AA}" type="presOf" srcId="{44576D3C-2B7B-4AF7-9444-6EACD611377A}" destId="{B177E239-6F11-431A-9514-16816CB27426}" srcOrd="0" destOrd="0" presId="urn:microsoft.com/office/officeart/2008/layout/VerticalCurvedList"/>
    <dgm:cxn modelId="{9631399F-1BFA-4CFC-8E75-0FD58F00D825}" type="presOf" srcId="{F6365EA4-0F3A-4E80-9414-A9D1FD10B30A}" destId="{86505062-EC33-4838-A07A-F9C5A5EC02F0}" srcOrd="0" destOrd="0" presId="urn:microsoft.com/office/officeart/2008/layout/VerticalCurvedList"/>
    <dgm:cxn modelId="{BB8F4C51-B7F5-4DD1-9B09-32ABD4CBA06C}" srcId="{44576D3C-2B7B-4AF7-9444-6EACD611377A}" destId="{F6365EA4-0F3A-4E80-9414-A9D1FD10B30A}" srcOrd="1" destOrd="0" parTransId="{25F7843C-1704-400D-9A9E-3F2808B515B9}" sibTransId="{2CE018DD-A068-4B80-A94D-39D64A0D8103}"/>
    <dgm:cxn modelId="{A51BEB81-2DC8-4E31-9388-C90563FC8265}" type="presParOf" srcId="{B177E239-6F11-431A-9514-16816CB27426}" destId="{AF8C4A66-7787-41F7-9876-D6D6272F4015}" srcOrd="0" destOrd="0" presId="urn:microsoft.com/office/officeart/2008/layout/VerticalCurvedList"/>
    <dgm:cxn modelId="{C7E518AF-3C10-4529-B69A-1D95B65B009B}" type="presParOf" srcId="{AF8C4A66-7787-41F7-9876-D6D6272F4015}" destId="{0C5C422B-6767-4E0C-A0A7-23433183B19A}" srcOrd="0" destOrd="0" presId="urn:microsoft.com/office/officeart/2008/layout/VerticalCurvedList"/>
    <dgm:cxn modelId="{AF0F2F5A-94BF-4CE9-8ED6-FAF077D47B5F}" type="presParOf" srcId="{0C5C422B-6767-4E0C-A0A7-23433183B19A}" destId="{9EB112F9-741D-4AC9-A90C-31F8806E82D0}" srcOrd="0" destOrd="0" presId="urn:microsoft.com/office/officeart/2008/layout/VerticalCurvedList"/>
    <dgm:cxn modelId="{0D84661D-9997-4BD0-A066-203448DD8D3F}" type="presParOf" srcId="{0C5C422B-6767-4E0C-A0A7-23433183B19A}" destId="{375DA618-2220-4FDD-80D6-91E98E941345}" srcOrd="1" destOrd="0" presId="urn:microsoft.com/office/officeart/2008/layout/VerticalCurvedList"/>
    <dgm:cxn modelId="{FCE416FD-E572-46EC-BFF7-EB441917508F}" type="presParOf" srcId="{0C5C422B-6767-4E0C-A0A7-23433183B19A}" destId="{5700FCF1-84EE-42DD-B867-6E4E0B006474}" srcOrd="2" destOrd="0" presId="urn:microsoft.com/office/officeart/2008/layout/VerticalCurvedList"/>
    <dgm:cxn modelId="{8A1C69E4-9574-4EFE-917A-2A76A35791C7}" type="presParOf" srcId="{0C5C422B-6767-4E0C-A0A7-23433183B19A}" destId="{2217558D-968A-492B-9535-8C5FBAEB64FC}" srcOrd="3" destOrd="0" presId="urn:microsoft.com/office/officeart/2008/layout/VerticalCurvedList"/>
    <dgm:cxn modelId="{60550AA9-E1C9-40D7-B9DA-D9EB17D92A98}" type="presParOf" srcId="{AF8C4A66-7787-41F7-9876-D6D6272F4015}" destId="{7AE40945-82E8-4BBB-9206-EB41DAD55826}" srcOrd="1" destOrd="0" presId="urn:microsoft.com/office/officeart/2008/layout/VerticalCurvedList"/>
    <dgm:cxn modelId="{516B1424-80CE-4070-A8F8-DC85657DE6A7}" type="presParOf" srcId="{AF8C4A66-7787-41F7-9876-D6D6272F4015}" destId="{EB78602B-FA2D-4C47-84E5-DA548B4A4FBF}" srcOrd="2" destOrd="0" presId="urn:microsoft.com/office/officeart/2008/layout/VerticalCurvedList"/>
    <dgm:cxn modelId="{D228ADEB-4A48-48CE-A818-8DDDC67D3346}" type="presParOf" srcId="{EB78602B-FA2D-4C47-84E5-DA548B4A4FBF}" destId="{4783BEDF-DCAA-40CA-93E5-428ABB269354}" srcOrd="0" destOrd="0" presId="urn:microsoft.com/office/officeart/2008/layout/VerticalCurvedList"/>
    <dgm:cxn modelId="{96C638C2-39FC-401A-9B45-69FB804DE513}" type="presParOf" srcId="{AF8C4A66-7787-41F7-9876-D6D6272F4015}" destId="{86505062-EC33-4838-A07A-F9C5A5EC02F0}" srcOrd="3" destOrd="0" presId="urn:microsoft.com/office/officeart/2008/layout/VerticalCurvedList"/>
    <dgm:cxn modelId="{D34A9C52-E265-43EF-A3BA-95B96DA84222}" type="presParOf" srcId="{AF8C4A66-7787-41F7-9876-D6D6272F4015}" destId="{6E23BA95-650E-4246-87A6-0D18B65CF794}" srcOrd="4" destOrd="0" presId="urn:microsoft.com/office/officeart/2008/layout/VerticalCurvedList"/>
    <dgm:cxn modelId="{FC065576-4322-4F5B-95AC-EC30A2D23112}" type="presParOf" srcId="{6E23BA95-650E-4246-87A6-0D18B65CF794}" destId="{737D0A6E-7C7B-4ACC-99D5-091A87E29BF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345C79-13D4-49AC-BB6E-2EA6143A53E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B73B176-567E-4FB7-B3B9-8A3FCB9EFEAA}">
      <dgm:prSet phldrT="[Текст]" custT="1"/>
      <dgm:spPr/>
      <dgm:t>
        <a:bodyPr/>
        <a:lstStyle/>
        <a:p>
          <a:pPr algn="just"/>
          <a:r>
            <a:rPr lang="ru-RU" sz="1800" b="1" dirty="0" smtClean="0">
              <a:latin typeface="+mj-lt"/>
            </a:rPr>
            <a:t>разрабатывается на конкретный педагогический замысел и в основе ее лежит  методологическая позиция автора;</a:t>
          </a:r>
          <a:endParaRPr lang="ru-RU" sz="1800" b="1" dirty="0">
            <a:latin typeface="+mj-lt"/>
          </a:endParaRPr>
        </a:p>
      </dgm:t>
    </dgm:pt>
    <dgm:pt modelId="{87C51C01-B7EA-4FED-AF36-D6C4B8E1BC89}" type="parTrans" cxnId="{E85DBBBC-6CCF-40F8-800E-A7363199EAF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1DF40BED-1B54-43D8-A789-4E085340B6BE}" type="sibTrans" cxnId="{E85DBBBC-6CCF-40F8-800E-A7363199EAF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5D45A180-907F-4C4C-90E0-9D4FC5CA9CAE}">
      <dgm:prSet custT="1"/>
      <dgm:spPr/>
      <dgm:t>
        <a:bodyPr/>
        <a:lstStyle/>
        <a:p>
          <a:pPr algn="just"/>
          <a:r>
            <a:rPr lang="ru-RU" sz="1800" b="1" dirty="0" smtClean="0">
              <a:latin typeface="+mj-lt"/>
            </a:rPr>
            <a:t>технологическая цепочка педагогических действий,  ком­муникаций выстраивается в соответствии с целями, имею­щими форму  результата;</a:t>
          </a:r>
          <a:endParaRPr lang="ru-RU" sz="1800" b="1" dirty="0">
            <a:latin typeface="+mj-lt"/>
          </a:endParaRPr>
        </a:p>
      </dgm:t>
    </dgm:pt>
    <dgm:pt modelId="{EE798CA3-84C7-4FF2-8EBD-B5154989BABE}" type="parTrans" cxnId="{8D67D5FE-D364-4EEF-9723-C39995410189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F2DA88C0-9084-4EEE-9731-E50A4D66FB50}" type="sibTrans" cxnId="{8D67D5FE-D364-4EEF-9723-C39995410189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C5EED04C-8A9F-4F6D-BB92-882C40CE18F9}">
      <dgm:prSet custT="1"/>
      <dgm:spPr/>
      <dgm:t>
        <a:bodyPr/>
        <a:lstStyle/>
        <a:p>
          <a:pPr algn="just"/>
          <a:r>
            <a:rPr lang="ru-RU" sz="1800" b="1" dirty="0" smtClean="0">
              <a:latin typeface="+mj-lt"/>
            </a:rPr>
            <a:t>взаимосвязанная деятельность педаго­га и обучающихся с учетом принципа индивидуализации, диалога;</a:t>
          </a:r>
          <a:endParaRPr lang="ru-RU" sz="1800" b="1" dirty="0">
            <a:latin typeface="+mj-lt"/>
          </a:endParaRPr>
        </a:p>
      </dgm:t>
    </dgm:pt>
    <dgm:pt modelId="{2E39F86B-AA0A-4E2F-BAD0-0C5851C29734}" type="parTrans" cxnId="{BA93540F-BCA0-4E92-A9E4-229B3F338B7F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3B23B85C-8F73-4DA7-9921-F2959ADA45EB}" type="sibTrans" cxnId="{BA93540F-BCA0-4E92-A9E4-229B3F338B7F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2223659C-CA53-411D-AB9F-6A2F36872A9C}">
      <dgm:prSet custT="1"/>
      <dgm:spPr/>
      <dgm:t>
        <a:bodyPr/>
        <a:lstStyle/>
        <a:p>
          <a:pPr algn="just"/>
          <a:r>
            <a:rPr lang="ru-RU" sz="1800" b="1" dirty="0" smtClean="0">
              <a:latin typeface="+mj-lt"/>
            </a:rPr>
            <a:t>применение элементов  технологии должны гаранти­ровать достижение планируемых результатов;</a:t>
          </a:r>
          <a:endParaRPr lang="ru-RU" sz="1800" b="1" dirty="0">
            <a:latin typeface="+mj-lt"/>
          </a:endParaRPr>
        </a:p>
      </dgm:t>
    </dgm:pt>
    <dgm:pt modelId="{FE24E4B3-5ED3-4900-95ED-C0DC1F05552D}" type="parTrans" cxnId="{29E27EEC-FD9F-4741-AC9D-5EC2C01AE31E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FA52241F-9E83-48FD-8131-E8D2604C9C87}" type="sibTrans" cxnId="{29E27EEC-FD9F-4741-AC9D-5EC2C01AE31E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C3759940-9EB3-4AC0-86AD-2771F76310BC}">
      <dgm:prSet custT="1"/>
      <dgm:spPr/>
      <dgm:t>
        <a:bodyPr/>
        <a:lstStyle/>
        <a:p>
          <a:pPr algn="just"/>
          <a:r>
            <a:rPr lang="ru-RU" sz="1800" b="1" dirty="0" smtClean="0">
              <a:latin typeface="+mj-lt"/>
            </a:rPr>
            <a:t>частью  технологий являются диагностические процедуры.</a:t>
          </a:r>
          <a:endParaRPr lang="ru-RU" sz="1800" b="1" dirty="0">
            <a:latin typeface="+mj-lt"/>
          </a:endParaRPr>
        </a:p>
      </dgm:t>
    </dgm:pt>
    <dgm:pt modelId="{A332759F-9868-45A9-8282-8B758A127C35}" type="parTrans" cxnId="{700C9F86-5091-4EBB-9B12-A7D864986FAE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4E1AA74D-987F-4201-8F8F-734A91837845}" type="sibTrans" cxnId="{700C9F86-5091-4EBB-9B12-A7D864986FAE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EC630D4B-384D-43EC-92D2-EABB61129F6F}" type="pres">
      <dgm:prSet presAssocID="{8F345C79-13D4-49AC-BB6E-2EA6143A53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8E86F264-8B55-4311-827E-1E2369A0DD80}" type="pres">
      <dgm:prSet presAssocID="{8F345C79-13D4-49AC-BB6E-2EA6143A53EC}" presName="Name1" presStyleCnt="0"/>
      <dgm:spPr/>
      <dgm:t>
        <a:bodyPr/>
        <a:lstStyle/>
        <a:p>
          <a:endParaRPr lang="ru-RU"/>
        </a:p>
      </dgm:t>
    </dgm:pt>
    <dgm:pt modelId="{E7CAC316-A278-43FC-83EA-A7756D7183FE}" type="pres">
      <dgm:prSet presAssocID="{8F345C79-13D4-49AC-BB6E-2EA6143A53EC}" presName="cycle" presStyleCnt="0"/>
      <dgm:spPr/>
      <dgm:t>
        <a:bodyPr/>
        <a:lstStyle/>
        <a:p>
          <a:endParaRPr lang="ru-RU"/>
        </a:p>
      </dgm:t>
    </dgm:pt>
    <dgm:pt modelId="{0B665798-EDDA-46FC-94BA-3A4505B241EF}" type="pres">
      <dgm:prSet presAssocID="{8F345C79-13D4-49AC-BB6E-2EA6143A53EC}" presName="srcNode" presStyleLbl="node1" presStyleIdx="0" presStyleCnt="5"/>
      <dgm:spPr/>
      <dgm:t>
        <a:bodyPr/>
        <a:lstStyle/>
        <a:p>
          <a:endParaRPr lang="ru-RU"/>
        </a:p>
      </dgm:t>
    </dgm:pt>
    <dgm:pt modelId="{A8B42490-004F-42F6-B5A5-591F5D22AB75}" type="pres">
      <dgm:prSet presAssocID="{8F345C79-13D4-49AC-BB6E-2EA6143A53EC}" presName="conn" presStyleLbl="parChTrans1D2" presStyleIdx="0" presStyleCnt="1"/>
      <dgm:spPr/>
      <dgm:t>
        <a:bodyPr/>
        <a:lstStyle/>
        <a:p>
          <a:endParaRPr lang="ru-RU"/>
        </a:p>
      </dgm:t>
    </dgm:pt>
    <dgm:pt modelId="{3BA0F440-9330-424F-89C1-BAA494564D14}" type="pres">
      <dgm:prSet presAssocID="{8F345C79-13D4-49AC-BB6E-2EA6143A53EC}" presName="extraNode" presStyleLbl="node1" presStyleIdx="0" presStyleCnt="5"/>
      <dgm:spPr/>
      <dgm:t>
        <a:bodyPr/>
        <a:lstStyle/>
        <a:p>
          <a:endParaRPr lang="ru-RU"/>
        </a:p>
      </dgm:t>
    </dgm:pt>
    <dgm:pt modelId="{D241FFE2-8521-4E0E-98FD-5EBAF10F1C5A}" type="pres">
      <dgm:prSet presAssocID="{8F345C79-13D4-49AC-BB6E-2EA6143A53EC}" presName="dstNode" presStyleLbl="node1" presStyleIdx="0" presStyleCnt="5"/>
      <dgm:spPr/>
      <dgm:t>
        <a:bodyPr/>
        <a:lstStyle/>
        <a:p>
          <a:endParaRPr lang="ru-RU"/>
        </a:p>
      </dgm:t>
    </dgm:pt>
    <dgm:pt modelId="{E97928F1-760F-4D1B-B283-270792B737ED}" type="pres">
      <dgm:prSet presAssocID="{5B73B176-567E-4FB7-B3B9-8A3FCB9EFEA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F68A2E-4081-44D3-8355-DF04683CB6A6}" type="pres">
      <dgm:prSet presAssocID="{5B73B176-567E-4FB7-B3B9-8A3FCB9EFEAA}" presName="accent_1" presStyleCnt="0"/>
      <dgm:spPr/>
      <dgm:t>
        <a:bodyPr/>
        <a:lstStyle/>
        <a:p>
          <a:endParaRPr lang="ru-RU"/>
        </a:p>
      </dgm:t>
    </dgm:pt>
    <dgm:pt modelId="{12972E9D-3C0C-4999-9543-96143FE9A103}" type="pres">
      <dgm:prSet presAssocID="{5B73B176-567E-4FB7-B3B9-8A3FCB9EFEAA}" presName="accentRepeatNode" presStyleLbl="solidFgAcc1" presStyleIdx="0" presStyleCnt="5"/>
      <dgm:spPr/>
      <dgm:t>
        <a:bodyPr/>
        <a:lstStyle/>
        <a:p>
          <a:endParaRPr lang="ru-RU"/>
        </a:p>
      </dgm:t>
    </dgm:pt>
    <dgm:pt modelId="{5B811E32-C398-4B54-97E0-479B47EAF51E}" type="pres">
      <dgm:prSet presAssocID="{5D45A180-907F-4C4C-90E0-9D4FC5CA9CA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11A25B-5C44-4181-B24A-BCB9C54297D6}" type="pres">
      <dgm:prSet presAssocID="{5D45A180-907F-4C4C-90E0-9D4FC5CA9CAE}" presName="accent_2" presStyleCnt="0"/>
      <dgm:spPr/>
      <dgm:t>
        <a:bodyPr/>
        <a:lstStyle/>
        <a:p>
          <a:endParaRPr lang="ru-RU"/>
        </a:p>
      </dgm:t>
    </dgm:pt>
    <dgm:pt modelId="{3FB046F2-E6C0-4E62-9129-3D183CE07389}" type="pres">
      <dgm:prSet presAssocID="{5D45A180-907F-4C4C-90E0-9D4FC5CA9CAE}" presName="accentRepeatNode" presStyleLbl="solidFgAcc1" presStyleIdx="1" presStyleCnt="5"/>
      <dgm:spPr/>
      <dgm:t>
        <a:bodyPr/>
        <a:lstStyle/>
        <a:p>
          <a:endParaRPr lang="ru-RU"/>
        </a:p>
      </dgm:t>
    </dgm:pt>
    <dgm:pt modelId="{49A8B427-9841-4231-A6E8-309B025B333C}" type="pres">
      <dgm:prSet presAssocID="{C5EED04C-8A9F-4F6D-BB92-882C40CE18F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B867FE-4587-4385-8F19-93EAC8523F6F}" type="pres">
      <dgm:prSet presAssocID="{C5EED04C-8A9F-4F6D-BB92-882C40CE18F9}" presName="accent_3" presStyleCnt="0"/>
      <dgm:spPr/>
      <dgm:t>
        <a:bodyPr/>
        <a:lstStyle/>
        <a:p>
          <a:endParaRPr lang="ru-RU"/>
        </a:p>
      </dgm:t>
    </dgm:pt>
    <dgm:pt modelId="{7688FD53-A44A-4F0B-AF59-557FCB2D6179}" type="pres">
      <dgm:prSet presAssocID="{C5EED04C-8A9F-4F6D-BB92-882C40CE18F9}" presName="accentRepeatNode" presStyleLbl="solidFgAcc1" presStyleIdx="2" presStyleCnt="5"/>
      <dgm:spPr/>
      <dgm:t>
        <a:bodyPr/>
        <a:lstStyle/>
        <a:p>
          <a:endParaRPr lang="ru-RU"/>
        </a:p>
      </dgm:t>
    </dgm:pt>
    <dgm:pt modelId="{AE8DA1A3-4853-40DB-A4D3-4C95BA3D75C9}" type="pres">
      <dgm:prSet presAssocID="{2223659C-CA53-411D-AB9F-6A2F36872A9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9799BA-28FE-4C85-BFBD-AF17496567E0}" type="pres">
      <dgm:prSet presAssocID="{2223659C-CA53-411D-AB9F-6A2F36872A9C}" presName="accent_4" presStyleCnt="0"/>
      <dgm:spPr/>
      <dgm:t>
        <a:bodyPr/>
        <a:lstStyle/>
        <a:p>
          <a:endParaRPr lang="ru-RU"/>
        </a:p>
      </dgm:t>
    </dgm:pt>
    <dgm:pt modelId="{340FE59A-DB69-4D59-BE28-6FEF19D5521B}" type="pres">
      <dgm:prSet presAssocID="{2223659C-CA53-411D-AB9F-6A2F36872A9C}" presName="accentRepeatNode" presStyleLbl="solidFgAcc1" presStyleIdx="3" presStyleCnt="5"/>
      <dgm:spPr/>
      <dgm:t>
        <a:bodyPr/>
        <a:lstStyle/>
        <a:p>
          <a:endParaRPr lang="ru-RU"/>
        </a:p>
      </dgm:t>
    </dgm:pt>
    <dgm:pt modelId="{3BF25986-18E9-4C3D-BEE5-C6BE835A6F15}" type="pres">
      <dgm:prSet presAssocID="{C3759940-9EB3-4AC0-86AD-2771F76310B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E42E5F-CB98-4F3F-967B-576C8E4F9DCB}" type="pres">
      <dgm:prSet presAssocID="{C3759940-9EB3-4AC0-86AD-2771F76310BC}" presName="accent_5" presStyleCnt="0"/>
      <dgm:spPr/>
      <dgm:t>
        <a:bodyPr/>
        <a:lstStyle/>
        <a:p>
          <a:endParaRPr lang="ru-RU"/>
        </a:p>
      </dgm:t>
    </dgm:pt>
    <dgm:pt modelId="{5397D0EA-D87E-4216-B585-24D3D3F2F85A}" type="pres">
      <dgm:prSet presAssocID="{C3759940-9EB3-4AC0-86AD-2771F76310BC}" presName="accentRepeatNode" presStyleLbl="solidFgAcc1" presStyleIdx="4" presStyleCnt="5"/>
      <dgm:spPr/>
      <dgm:t>
        <a:bodyPr/>
        <a:lstStyle/>
        <a:p>
          <a:endParaRPr lang="ru-RU"/>
        </a:p>
      </dgm:t>
    </dgm:pt>
  </dgm:ptLst>
  <dgm:cxnLst>
    <dgm:cxn modelId="{700C9F86-5091-4EBB-9B12-A7D864986FAE}" srcId="{8F345C79-13D4-49AC-BB6E-2EA6143A53EC}" destId="{C3759940-9EB3-4AC0-86AD-2771F76310BC}" srcOrd="4" destOrd="0" parTransId="{A332759F-9868-45A9-8282-8B758A127C35}" sibTransId="{4E1AA74D-987F-4201-8F8F-734A91837845}"/>
    <dgm:cxn modelId="{29E27EEC-FD9F-4741-AC9D-5EC2C01AE31E}" srcId="{8F345C79-13D4-49AC-BB6E-2EA6143A53EC}" destId="{2223659C-CA53-411D-AB9F-6A2F36872A9C}" srcOrd="3" destOrd="0" parTransId="{FE24E4B3-5ED3-4900-95ED-C0DC1F05552D}" sibTransId="{FA52241F-9E83-48FD-8131-E8D2604C9C87}"/>
    <dgm:cxn modelId="{B597378B-8390-4CAC-8079-4F7DFCFBB4FD}" type="presOf" srcId="{C5EED04C-8A9F-4F6D-BB92-882C40CE18F9}" destId="{49A8B427-9841-4231-A6E8-309B025B333C}" srcOrd="0" destOrd="0" presId="urn:microsoft.com/office/officeart/2008/layout/VerticalCurvedList"/>
    <dgm:cxn modelId="{D626E52D-895F-48F0-87F5-A33EE64FDA19}" type="presOf" srcId="{C3759940-9EB3-4AC0-86AD-2771F76310BC}" destId="{3BF25986-18E9-4C3D-BEE5-C6BE835A6F15}" srcOrd="0" destOrd="0" presId="urn:microsoft.com/office/officeart/2008/layout/VerticalCurvedList"/>
    <dgm:cxn modelId="{E85DBBBC-6CCF-40F8-800E-A7363199EAF8}" srcId="{8F345C79-13D4-49AC-BB6E-2EA6143A53EC}" destId="{5B73B176-567E-4FB7-B3B9-8A3FCB9EFEAA}" srcOrd="0" destOrd="0" parTransId="{87C51C01-B7EA-4FED-AF36-D6C4B8E1BC89}" sibTransId="{1DF40BED-1B54-43D8-A789-4E085340B6BE}"/>
    <dgm:cxn modelId="{8D67D5FE-D364-4EEF-9723-C39995410189}" srcId="{8F345C79-13D4-49AC-BB6E-2EA6143A53EC}" destId="{5D45A180-907F-4C4C-90E0-9D4FC5CA9CAE}" srcOrd="1" destOrd="0" parTransId="{EE798CA3-84C7-4FF2-8EBD-B5154989BABE}" sibTransId="{F2DA88C0-9084-4EEE-9731-E50A4D66FB50}"/>
    <dgm:cxn modelId="{BA93540F-BCA0-4E92-A9E4-229B3F338B7F}" srcId="{8F345C79-13D4-49AC-BB6E-2EA6143A53EC}" destId="{C5EED04C-8A9F-4F6D-BB92-882C40CE18F9}" srcOrd="2" destOrd="0" parTransId="{2E39F86B-AA0A-4E2F-BAD0-0C5851C29734}" sibTransId="{3B23B85C-8F73-4DA7-9921-F2959ADA45EB}"/>
    <dgm:cxn modelId="{56F481A5-859F-4A70-AD97-3347141A5E6C}" type="presOf" srcId="{5D45A180-907F-4C4C-90E0-9D4FC5CA9CAE}" destId="{5B811E32-C398-4B54-97E0-479B47EAF51E}" srcOrd="0" destOrd="0" presId="urn:microsoft.com/office/officeart/2008/layout/VerticalCurvedList"/>
    <dgm:cxn modelId="{DD5725E3-A9F6-42EA-A1CB-28EFEEE72A8A}" type="presOf" srcId="{5B73B176-567E-4FB7-B3B9-8A3FCB9EFEAA}" destId="{E97928F1-760F-4D1B-B283-270792B737ED}" srcOrd="0" destOrd="0" presId="urn:microsoft.com/office/officeart/2008/layout/VerticalCurvedList"/>
    <dgm:cxn modelId="{C45B1FB7-0C47-4C49-9554-92D8A045F063}" type="presOf" srcId="{1DF40BED-1B54-43D8-A789-4E085340B6BE}" destId="{A8B42490-004F-42F6-B5A5-591F5D22AB75}" srcOrd="0" destOrd="0" presId="urn:microsoft.com/office/officeart/2008/layout/VerticalCurvedList"/>
    <dgm:cxn modelId="{3250A5C1-EBEC-4B45-9BDD-F2BB17DD6D13}" type="presOf" srcId="{2223659C-CA53-411D-AB9F-6A2F36872A9C}" destId="{AE8DA1A3-4853-40DB-A4D3-4C95BA3D75C9}" srcOrd="0" destOrd="0" presId="urn:microsoft.com/office/officeart/2008/layout/VerticalCurvedList"/>
    <dgm:cxn modelId="{060B1400-88BE-4338-A8DC-7FD8B3BEC997}" type="presOf" srcId="{8F345C79-13D4-49AC-BB6E-2EA6143A53EC}" destId="{EC630D4B-384D-43EC-92D2-EABB61129F6F}" srcOrd="0" destOrd="0" presId="urn:microsoft.com/office/officeart/2008/layout/VerticalCurvedList"/>
    <dgm:cxn modelId="{E93232E0-840E-47A7-926D-97965EC3DF0D}" type="presParOf" srcId="{EC630D4B-384D-43EC-92D2-EABB61129F6F}" destId="{8E86F264-8B55-4311-827E-1E2369A0DD80}" srcOrd="0" destOrd="0" presId="urn:microsoft.com/office/officeart/2008/layout/VerticalCurvedList"/>
    <dgm:cxn modelId="{BAF6E3F9-3A0E-40C5-8A10-E1199F6977EC}" type="presParOf" srcId="{8E86F264-8B55-4311-827E-1E2369A0DD80}" destId="{E7CAC316-A278-43FC-83EA-A7756D7183FE}" srcOrd="0" destOrd="0" presId="urn:microsoft.com/office/officeart/2008/layout/VerticalCurvedList"/>
    <dgm:cxn modelId="{3F017D06-6145-43D3-9E5A-1C481C2BB6F4}" type="presParOf" srcId="{E7CAC316-A278-43FC-83EA-A7756D7183FE}" destId="{0B665798-EDDA-46FC-94BA-3A4505B241EF}" srcOrd="0" destOrd="0" presId="urn:microsoft.com/office/officeart/2008/layout/VerticalCurvedList"/>
    <dgm:cxn modelId="{0DA989EF-F056-4274-99F7-FC8D0C621576}" type="presParOf" srcId="{E7CAC316-A278-43FC-83EA-A7756D7183FE}" destId="{A8B42490-004F-42F6-B5A5-591F5D22AB75}" srcOrd="1" destOrd="0" presId="urn:microsoft.com/office/officeart/2008/layout/VerticalCurvedList"/>
    <dgm:cxn modelId="{AE3B151C-3443-4CF1-9259-7C3E445F1B1A}" type="presParOf" srcId="{E7CAC316-A278-43FC-83EA-A7756D7183FE}" destId="{3BA0F440-9330-424F-89C1-BAA494564D14}" srcOrd="2" destOrd="0" presId="urn:microsoft.com/office/officeart/2008/layout/VerticalCurvedList"/>
    <dgm:cxn modelId="{A306C5DE-2ACD-4AC5-B8AA-8FD58FE5CEDE}" type="presParOf" srcId="{E7CAC316-A278-43FC-83EA-A7756D7183FE}" destId="{D241FFE2-8521-4E0E-98FD-5EBAF10F1C5A}" srcOrd="3" destOrd="0" presId="urn:microsoft.com/office/officeart/2008/layout/VerticalCurvedList"/>
    <dgm:cxn modelId="{BFA05038-1464-4E5A-A13F-8C1F223A60F5}" type="presParOf" srcId="{8E86F264-8B55-4311-827E-1E2369A0DD80}" destId="{E97928F1-760F-4D1B-B283-270792B737ED}" srcOrd="1" destOrd="0" presId="urn:microsoft.com/office/officeart/2008/layout/VerticalCurvedList"/>
    <dgm:cxn modelId="{387CD780-653D-40BD-9AD8-E8F98E5698FE}" type="presParOf" srcId="{8E86F264-8B55-4311-827E-1E2369A0DD80}" destId="{70F68A2E-4081-44D3-8355-DF04683CB6A6}" srcOrd="2" destOrd="0" presId="urn:microsoft.com/office/officeart/2008/layout/VerticalCurvedList"/>
    <dgm:cxn modelId="{96B2F9B2-9657-4EA5-8781-B28CACFBFC34}" type="presParOf" srcId="{70F68A2E-4081-44D3-8355-DF04683CB6A6}" destId="{12972E9D-3C0C-4999-9543-96143FE9A103}" srcOrd="0" destOrd="0" presId="urn:microsoft.com/office/officeart/2008/layout/VerticalCurvedList"/>
    <dgm:cxn modelId="{4E901C40-07AC-4481-8522-B8CE6C510434}" type="presParOf" srcId="{8E86F264-8B55-4311-827E-1E2369A0DD80}" destId="{5B811E32-C398-4B54-97E0-479B47EAF51E}" srcOrd="3" destOrd="0" presId="urn:microsoft.com/office/officeart/2008/layout/VerticalCurvedList"/>
    <dgm:cxn modelId="{0673C242-6DB6-45DD-9994-1B3E7D67CFCF}" type="presParOf" srcId="{8E86F264-8B55-4311-827E-1E2369A0DD80}" destId="{BE11A25B-5C44-4181-B24A-BCB9C54297D6}" srcOrd="4" destOrd="0" presId="urn:microsoft.com/office/officeart/2008/layout/VerticalCurvedList"/>
    <dgm:cxn modelId="{504A8822-C084-43C4-A89B-289B3FA24EE7}" type="presParOf" srcId="{BE11A25B-5C44-4181-B24A-BCB9C54297D6}" destId="{3FB046F2-E6C0-4E62-9129-3D183CE07389}" srcOrd="0" destOrd="0" presId="urn:microsoft.com/office/officeart/2008/layout/VerticalCurvedList"/>
    <dgm:cxn modelId="{39640546-5CD6-41EC-BA23-E38D4A7E0121}" type="presParOf" srcId="{8E86F264-8B55-4311-827E-1E2369A0DD80}" destId="{49A8B427-9841-4231-A6E8-309B025B333C}" srcOrd="5" destOrd="0" presId="urn:microsoft.com/office/officeart/2008/layout/VerticalCurvedList"/>
    <dgm:cxn modelId="{6AF6493E-14DD-44B1-AEA0-596F93F39158}" type="presParOf" srcId="{8E86F264-8B55-4311-827E-1E2369A0DD80}" destId="{1BB867FE-4587-4385-8F19-93EAC8523F6F}" srcOrd="6" destOrd="0" presId="urn:microsoft.com/office/officeart/2008/layout/VerticalCurvedList"/>
    <dgm:cxn modelId="{7EEEC540-7EDB-435B-A15B-DD6B2870FE2B}" type="presParOf" srcId="{1BB867FE-4587-4385-8F19-93EAC8523F6F}" destId="{7688FD53-A44A-4F0B-AF59-557FCB2D6179}" srcOrd="0" destOrd="0" presId="urn:microsoft.com/office/officeart/2008/layout/VerticalCurvedList"/>
    <dgm:cxn modelId="{55EC2EDE-6B49-430A-AD9B-93BEB5BD77AE}" type="presParOf" srcId="{8E86F264-8B55-4311-827E-1E2369A0DD80}" destId="{AE8DA1A3-4853-40DB-A4D3-4C95BA3D75C9}" srcOrd="7" destOrd="0" presId="urn:microsoft.com/office/officeart/2008/layout/VerticalCurvedList"/>
    <dgm:cxn modelId="{7EDE9B73-B97D-4D73-82D5-C9DCB1B14580}" type="presParOf" srcId="{8E86F264-8B55-4311-827E-1E2369A0DD80}" destId="{069799BA-28FE-4C85-BFBD-AF17496567E0}" srcOrd="8" destOrd="0" presId="urn:microsoft.com/office/officeart/2008/layout/VerticalCurvedList"/>
    <dgm:cxn modelId="{290302AE-42D1-4170-A300-80D0DF4C1D04}" type="presParOf" srcId="{069799BA-28FE-4C85-BFBD-AF17496567E0}" destId="{340FE59A-DB69-4D59-BE28-6FEF19D5521B}" srcOrd="0" destOrd="0" presId="urn:microsoft.com/office/officeart/2008/layout/VerticalCurvedList"/>
    <dgm:cxn modelId="{19E30183-93F8-497C-98F6-47D4BA218A87}" type="presParOf" srcId="{8E86F264-8B55-4311-827E-1E2369A0DD80}" destId="{3BF25986-18E9-4C3D-BEE5-C6BE835A6F15}" srcOrd="9" destOrd="0" presId="urn:microsoft.com/office/officeart/2008/layout/VerticalCurvedList"/>
    <dgm:cxn modelId="{53477962-F1C3-4E4E-905A-B40028D52E5B}" type="presParOf" srcId="{8E86F264-8B55-4311-827E-1E2369A0DD80}" destId="{ECE42E5F-CB98-4F3F-967B-576C8E4F9DCB}" srcOrd="10" destOrd="0" presId="urn:microsoft.com/office/officeart/2008/layout/VerticalCurvedList"/>
    <dgm:cxn modelId="{956C140B-D2F5-4C7B-93AB-AB1DC85CF873}" type="presParOf" srcId="{ECE42E5F-CB98-4F3F-967B-576C8E4F9DCB}" destId="{5397D0EA-D87E-4216-B585-24D3D3F2F8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345C79-13D4-49AC-BB6E-2EA6143A53E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B73B176-567E-4FB7-B3B9-8A3FCB9EFEAA}">
      <dgm:prSet phldrT="[Текст]" custT="1"/>
      <dgm:spPr/>
      <dgm:t>
        <a:bodyPr/>
        <a:lstStyle/>
        <a:p>
          <a:pPr algn="just"/>
          <a:r>
            <a:rPr lang="ru-RU" sz="2000" dirty="0" smtClean="0">
              <a:latin typeface="+mj-lt"/>
            </a:rPr>
            <a:t>управление процессом воспитания на основе его алгоритмизации;</a:t>
          </a:r>
          <a:endParaRPr lang="ru-RU" sz="2000" b="1" dirty="0">
            <a:latin typeface="+mj-lt"/>
          </a:endParaRPr>
        </a:p>
      </dgm:t>
    </dgm:pt>
    <dgm:pt modelId="{87C51C01-B7EA-4FED-AF36-D6C4B8E1BC89}" type="parTrans" cxnId="{E85DBBBC-6CCF-40F8-800E-A7363199EAF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1DF40BED-1B54-43D8-A789-4E085340B6BE}" type="sibTrans" cxnId="{E85DBBBC-6CCF-40F8-800E-A7363199EAF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398D4951-AD75-44BE-B997-3E401F4AAFEA}">
      <dgm:prSet custT="1"/>
      <dgm:spPr/>
      <dgm:t>
        <a:bodyPr/>
        <a:lstStyle/>
        <a:p>
          <a:pPr algn="just"/>
          <a:r>
            <a:rPr lang="ru-RU" sz="2000" dirty="0" smtClean="0">
              <a:latin typeface="+mj-lt"/>
            </a:rPr>
            <a:t>построение логической последовательности действий и операций, обеспечивающих продуктивность воспитательного процесса;</a:t>
          </a:r>
          <a:endParaRPr lang="ru-RU" sz="2000" dirty="0">
            <a:latin typeface="+mj-lt"/>
          </a:endParaRPr>
        </a:p>
      </dgm:t>
    </dgm:pt>
    <dgm:pt modelId="{814AFD8E-E591-4C4C-9E2F-44401EA741D0}" type="parTrans" cxnId="{B58DE87F-ED8B-4F5F-AE59-2DD9D35358E5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4780D4AA-8DE9-4B66-9574-4E753FA23BDF}" type="sibTrans" cxnId="{B58DE87F-ED8B-4F5F-AE59-2DD9D35358E5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3C27A77-FD41-4889-90F2-C9AB2112B604}">
      <dgm:prSet custT="1"/>
      <dgm:spPr/>
      <dgm:t>
        <a:bodyPr/>
        <a:lstStyle/>
        <a:p>
          <a:pPr algn="just"/>
          <a:r>
            <a:rPr lang="ru-RU" sz="2000" dirty="0" smtClean="0">
              <a:latin typeface="+mj-lt"/>
            </a:rPr>
            <a:t>приведение действий педагога в соответствие с закономерностями развития педагогических отношений и логикой воспитательного процесса;</a:t>
          </a:r>
          <a:endParaRPr lang="ru-RU" sz="2000" dirty="0">
            <a:latin typeface="+mj-lt"/>
          </a:endParaRPr>
        </a:p>
      </dgm:t>
    </dgm:pt>
    <dgm:pt modelId="{2212DAF1-E341-4502-8A62-94FE7B6D0A41}" type="parTrans" cxnId="{F310A13A-2B39-4246-B66E-6B3141FD7F65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23679387-6905-40DA-B7E5-F029CB7D6286}" type="sibTrans" cxnId="{F310A13A-2B39-4246-B66E-6B3141FD7F65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48B66CF6-8212-4AE1-AE93-433DE3B2B8B5}">
      <dgm:prSet custT="1"/>
      <dgm:spPr/>
      <dgm:t>
        <a:bodyPr/>
        <a:lstStyle/>
        <a:p>
          <a:pPr algn="just"/>
          <a:r>
            <a:rPr lang="ru-RU" sz="2000" dirty="0" smtClean="0">
              <a:latin typeface="+mj-lt"/>
            </a:rPr>
            <a:t>воспроизводство продуктивных профессиональных действий и кор­ректную трансляцию опыта воспитательной работы</a:t>
          </a:r>
          <a:endParaRPr lang="ru-RU" sz="2000" dirty="0">
            <a:latin typeface="+mj-lt"/>
          </a:endParaRPr>
        </a:p>
      </dgm:t>
    </dgm:pt>
    <dgm:pt modelId="{F90A013F-3EC5-4FBD-8B2D-3EBC80DBE88F}" type="parTrans" cxnId="{9021F73D-FD22-4AE2-8581-E51245CAAECB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0FE19B99-F67D-4170-82A5-0B22BB95DE6C}" type="sibTrans" cxnId="{9021F73D-FD22-4AE2-8581-E51245CAAECB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EC630D4B-384D-43EC-92D2-EABB61129F6F}" type="pres">
      <dgm:prSet presAssocID="{8F345C79-13D4-49AC-BB6E-2EA6143A53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8E86F264-8B55-4311-827E-1E2369A0DD80}" type="pres">
      <dgm:prSet presAssocID="{8F345C79-13D4-49AC-BB6E-2EA6143A53EC}" presName="Name1" presStyleCnt="0"/>
      <dgm:spPr/>
      <dgm:t>
        <a:bodyPr/>
        <a:lstStyle/>
        <a:p>
          <a:endParaRPr lang="ru-RU"/>
        </a:p>
      </dgm:t>
    </dgm:pt>
    <dgm:pt modelId="{E7CAC316-A278-43FC-83EA-A7756D7183FE}" type="pres">
      <dgm:prSet presAssocID="{8F345C79-13D4-49AC-BB6E-2EA6143A53EC}" presName="cycle" presStyleCnt="0"/>
      <dgm:spPr/>
      <dgm:t>
        <a:bodyPr/>
        <a:lstStyle/>
        <a:p>
          <a:endParaRPr lang="ru-RU"/>
        </a:p>
      </dgm:t>
    </dgm:pt>
    <dgm:pt modelId="{0B665798-EDDA-46FC-94BA-3A4505B241EF}" type="pres">
      <dgm:prSet presAssocID="{8F345C79-13D4-49AC-BB6E-2EA6143A53EC}" presName="srcNode" presStyleLbl="node1" presStyleIdx="0" presStyleCnt="4"/>
      <dgm:spPr/>
      <dgm:t>
        <a:bodyPr/>
        <a:lstStyle/>
        <a:p>
          <a:endParaRPr lang="ru-RU"/>
        </a:p>
      </dgm:t>
    </dgm:pt>
    <dgm:pt modelId="{A8B42490-004F-42F6-B5A5-591F5D22AB75}" type="pres">
      <dgm:prSet presAssocID="{8F345C79-13D4-49AC-BB6E-2EA6143A53EC}" presName="conn" presStyleLbl="parChTrans1D2" presStyleIdx="0" presStyleCnt="1"/>
      <dgm:spPr/>
      <dgm:t>
        <a:bodyPr/>
        <a:lstStyle/>
        <a:p>
          <a:endParaRPr lang="ru-RU"/>
        </a:p>
      </dgm:t>
    </dgm:pt>
    <dgm:pt modelId="{3BA0F440-9330-424F-89C1-BAA494564D14}" type="pres">
      <dgm:prSet presAssocID="{8F345C79-13D4-49AC-BB6E-2EA6143A53EC}" presName="extraNode" presStyleLbl="node1" presStyleIdx="0" presStyleCnt="4"/>
      <dgm:spPr/>
      <dgm:t>
        <a:bodyPr/>
        <a:lstStyle/>
        <a:p>
          <a:endParaRPr lang="ru-RU"/>
        </a:p>
      </dgm:t>
    </dgm:pt>
    <dgm:pt modelId="{D241FFE2-8521-4E0E-98FD-5EBAF10F1C5A}" type="pres">
      <dgm:prSet presAssocID="{8F345C79-13D4-49AC-BB6E-2EA6143A53EC}" presName="dstNode" presStyleLbl="node1" presStyleIdx="0" presStyleCnt="4"/>
      <dgm:spPr/>
      <dgm:t>
        <a:bodyPr/>
        <a:lstStyle/>
        <a:p>
          <a:endParaRPr lang="ru-RU"/>
        </a:p>
      </dgm:t>
    </dgm:pt>
    <dgm:pt modelId="{E97928F1-760F-4D1B-B283-270792B737ED}" type="pres">
      <dgm:prSet presAssocID="{5B73B176-567E-4FB7-B3B9-8A3FCB9EFEA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F68A2E-4081-44D3-8355-DF04683CB6A6}" type="pres">
      <dgm:prSet presAssocID="{5B73B176-567E-4FB7-B3B9-8A3FCB9EFEAA}" presName="accent_1" presStyleCnt="0"/>
      <dgm:spPr/>
      <dgm:t>
        <a:bodyPr/>
        <a:lstStyle/>
        <a:p>
          <a:endParaRPr lang="ru-RU"/>
        </a:p>
      </dgm:t>
    </dgm:pt>
    <dgm:pt modelId="{12972E9D-3C0C-4999-9543-96143FE9A103}" type="pres">
      <dgm:prSet presAssocID="{5B73B176-567E-4FB7-B3B9-8A3FCB9EFEAA}" presName="accentRepeatNode" presStyleLbl="solidFgAcc1" presStyleIdx="0" presStyleCnt="4"/>
      <dgm:spPr/>
      <dgm:t>
        <a:bodyPr/>
        <a:lstStyle/>
        <a:p>
          <a:endParaRPr lang="ru-RU"/>
        </a:p>
      </dgm:t>
    </dgm:pt>
    <dgm:pt modelId="{ACB7D72B-8DA1-4FA7-B9C4-D5B238E66D0A}" type="pres">
      <dgm:prSet presAssocID="{398D4951-AD75-44BE-B997-3E401F4AAFEA}" presName="text_2" presStyleLbl="node1" presStyleIdx="1" presStyleCnt="4" custScaleY="1324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CDC4BE-699B-4223-9570-27A412D395E8}" type="pres">
      <dgm:prSet presAssocID="{398D4951-AD75-44BE-B997-3E401F4AAFEA}" presName="accent_2" presStyleCnt="0"/>
      <dgm:spPr/>
      <dgm:t>
        <a:bodyPr/>
        <a:lstStyle/>
        <a:p>
          <a:endParaRPr lang="ru-RU"/>
        </a:p>
      </dgm:t>
    </dgm:pt>
    <dgm:pt modelId="{4C89FC09-6EC7-4571-8F93-6B6C5D0EE024}" type="pres">
      <dgm:prSet presAssocID="{398D4951-AD75-44BE-B997-3E401F4AAFEA}" presName="accentRepeatNode" presStyleLbl="solidFgAcc1" presStyleIdx="1" presStyleCnt="4"/>
      <dgm:spPr/>
      <dgm:t>
        <a:bodyPr/>
        <a:lstStyle/>
        <a:p>
          <a:endParaRPr lang="ru-RU"/>
        </a:p>
      </dgm:t>
    </dgm:pt>
    <dgm:pt modelId="{AC2B3BEC-76B4-4C2A-B71F-CFBFA44CD6FB}" type="pres">
      <dgm:prSet presAssocID="{73C27A77-FD41-4889-90F2-C9AB2112B604}" presName="text_3" presStyleLbl="node1" presStyleIdx="2" presStyleCnt="4" custScaleY="1393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25143B-6098-4949-844B-5FA89B17F310}" type="pres">
      <dgm:prSet presAssocID="{73C27A77-FD41-4889-90F2-C9AB2112B604}" presName="accent_3" presStyleCnt="0"/>
      <dgm:spPr/>
      <dgm:t>
        <a:bodyPr/>
        <a:lstStyle/>
        <a:p>
          <a:endParaRPr lang="ru-RU"/>
        </a:p>
      </dgm:t>
    </dgm:pt>
    <dgm:pt modelId="{B9C349B1-8BBF-4DA5-AEB4-2BDCD789F6D7}" type="pres">
      <dgm:prSet presAssocID="{73C27A77-FD41-4889-90F2-C9AB2112B604}" presName="accentRepeatNode" presStyleLbl="solidFgAcc1" presStyleIdx="2" presStyleCnt="4"/>
      <dgm:spPr/>
      <dgm:t>
        <a:bodyPr/>
        <a:lstStyle/>
        <a:p>
          <a:endParaRPr lang="ru-RU"/>
        </a:p>
      </dgm:t>
    </dgm:pt>
    <dgm:pt modelId="{BFC6565F-9A67-454E-B144-CEFD01F326EF}" type="pres">
      <dgm:prSet presAssocID="{48B66CF6-8212-4AE1-AE93-433DE3B2B8B5}" presName="text_4" presStyleLbl="node1" presStyleIdx="3" presStyleCnt="4" custScaleY="1347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D0268D-2C41-4CFF-BEFF-47DCFD8298A6}" type="pres">
      <dgm:prSet presAssocID="{48B66CF6-8212-4AE1-AE93-433DE3B2B8B5}" presName="accent_4" presStyleCnt="0"/>
      <dgm:spPr/>
      <dgm:t>
        <a:bodyPr/>
        <a:lstStyle/>
        <a:p>
          <a:endParaRPr lang="ru-RU"/>
        </a:p>
      </dgm:t>
    </dgm:pt>
    <dgm:pt modelId="{24DDF91F-0889-4117-A74C-C5AE91C0983A}" type="pres">
      <dgm:prSet presAssocID="{48B66CF6-8212-4AE1-AE93-433DE3B2B8B5}" presName="accentRepeatNode" presStyleLbl="solidFgAcc1" presStyleIdx="3" presStyleCnt="4"/>
      <dgm:spPr/>
      <dgm:t>
        <a:bodyPr/>
        <a:lstStyle/>
        <a:p>
          <a:endParaRPr lang="ru-RU"/>
        </a:p>
      </dgm:t>
    </dgm:pt>
  </dgm:ptLst>
  <dgm:cxnLst>
    <dgm:cxn modelId="{0D276CCF-DBA3-481A-86DC-99F587EB4D61}" type="presOf" srcId="{398D4951-AD75-44BE-B997-3E401F4AAFEA}" destId="{ACB7D72B-8DA1-4FA7-B9C4-D5B238E66D0A}" srcOrd="0" destOrd="0" presId="urn:microsoft.com/office/officeart/2008/layout/VerticalCurvedList"/>
    <dgm:cxn modelId="{F310A13A-2B39-4246-B66E-6B3141FD7F65}" srcId="{8F345C79-13D4-49AC-BB6E-2EA6143A53EC}" destId="{73C27A77-FD41-4889-90F2-C9AB2112B604}" srcOrd="2" destOrd="0" parTransId="{2212DAF1-E341-4502-8A62-94FE7B6D0A41}" sibTransId="{23679387-6905-40DA-B7E5-F029CB7D6286}"/>
    <dgm:cxn modelId="{E85DBBBC-6CCF-40F8-800E-A7363199EAF8}" srcId="{8F345C79-13D4-49AC-BB6E-2EA6143A53EC}" destId="{5B73B176-567E-4FB7-B3B9-8A3FCB9EFEAA}" srcOrd="0" destOrd="0" parTransId="{87C51C01-B7EA-4FED-AF36-D6C4B8E1BC89}" sibTransId="{1DF40BED-1B54-43D8-A789-4E085340B6BE}"/>
    <dgm:cxn modelId="{9021F73D-FD22-4AE2-8581-E51245CAAECB}" srcId="{8F345C79-13D4-49AC-BB6E-2EA6143A53EC}" destId="{48B66CF6-8212-4AE1-AE93-433DE3B2B8B5}" srcOrd="3" destOrd="0" parTransId="{F90A013F-3EC5-4FBD-8B2D-3EBC80DBE88F}" sibTransId="{0FE19B99-F67D-4170-82A5-0B22BB95DE6C}"/>
    <dgm:cxn modelId="{99158FEE-A268-4438-957F-2CFF4E08B08D}" type="presOf" srcId="{73C27A77-FD41-4889-90F2-C9AB2112B604}" destId="{AC2B3BEC-76B4-4C2A-B71F-CFBFA44CD6FB}" srcOrd="0" destOrd="0" presId="urn:microsoft.com/office/officeart/2008/layout/VerticalCurvedList"/>
    <dgm:cxn modelId="{B93CEBB3-4E1B-4C5C-B8CC-E08FC55B8E5B}" type="presOf" srcId="{5B73B176-567E-4FB7-B3B9-8A3FCB9EFEAA}" destId="{E97928F1-760F-4D1B-B283-270792B737ED}" srcOrd="0" destOrd="0" presId="urn:microsoft.com/office/officeart/2008/layout/VerticalCurvedList"/>
    <dgm:cxn modelId="{B58DE87F-ED8B-4F5F-AE59-2DD9D35358E5}" srcId="{8F345C79-13D4-49AC-BB6E-2EA6143A53EC}" destId="{398D4951-AD75-44BE-B997-3E401F4AAFEA}" srcOrd="1" destOrd="0" parTransId="{814AFD8E-E591-4C4C-9E2F-44401EA741D0}" sibTransId="{4780D4AA-8DE9-4B66-9574-4E753FA23BDF}"/>
    <dgm:cxn modelId="{F8B520EB-B8A4-44BB-A386-688157C3C9FB}" type="presOf" srcId="{48B66CF6-8212-4AE1-AE93-433DE3B2B8B5}" destId="{BFC6565F-9A67-454E-B144-CEFD01F326EF}" srcOrd="0" destOrd="0" presId="urn:microsoft.com/office/officeart/2008/layout/VerticalCurvedList"/>
    <dgm:cxn modelId="{DB21D05E-7DAA-4176-8CFD-0ECFA5382D85}" type="presOf" srcId="{1DF40BED-1B54-43D8-A789-4E085340B6BE}" destId="{A8B42490-004F-42F6-B5A5-591F5D22AB75}" srcOrd="0" destOrd="0" presId="urn:microsoft.com/office/officeart/2008/layout/VerticalCurvedList"/>
    <dgm:cxn modelId="{6150C8A4-6429-449D-A1C6-BE7C9539962B}" type="presOf" srcId="{8F345C79-13D4-49AC-BB6E-2EA6143A53EC}" destId="{EC630D4B-384D-43EC-92D2-EABB61129F6F}" srcOrd="0" destOrd="0" presId="urn:microsoft.com/office/officeart/2008/layout/VerticalCurvedList"/>
    <dgm:cxn modelId="{DFC42638-0544-46BD-AFCD-9E1D35FE06C5}" type="presParOf" srcId="{EC630D4B-384D-43EC-92D2-EABB61129F6F}" destId="{8E86F264-8B55-4311-827E-1E2369A0DD80}" srcOrd="0" destOrd="0" presId="urn:microsoft.com/office/officeart/2008/layout/VerticalCurvedList"/>
    <dgm:cxn modelId="{8DAB1B27-493E-4CC4-A2C0-F9420EE56B4C}" type="presParOf" srcId="{8E86F264-8B55-4311-827E-1E2369A0DD80}" destId="{E7CAC316-A278-43FC-83EA-A7756D7183FE}" srcOrd="0" destOrd="0" presId="urn:microsoft.com/office/officeart/2008/layout/VerticalCurvedList"/>
    <dgm:cxn modelId="{BB52AB5A-B44A-4AB7-8C1B-DADC7E60FC94}" type="presParOf" srcId="{E7CAC316-A278-43FC-83EA-A7756D7183FE}" destId="{0B665798-EDDA-46FC-94BA-3A4505B241EF}" srcOrd="0" destOrd="0" presId="urn:microsoft.com/office/officeart/2008/layout/VerticalCurvedList"/>
    <dgm:cxn modelId="{2051AB12-F2EC-45EF-88F1-AEBE8DAC7D5C}" type="presParOf" srcId="{E7CAC316-A278-43FC-83EA-A7756D7183FE}" destId="{A8B42490-004F-42F6-B5A5-591F5D22AB75}" srcOrd="1" destOrd="0" presId="urn:microsoft.com/office/officeart/2008/layout/VerticalCurvedList"/>
    <dgm:cxn modelId="{0202F3DA-48CF-4903-A5D8-D2E6599A32B1}" type="presParOf" srcId="{E7CAC316-A278-43FC-83EA-A7756D7183FE}" destId="{3BA0F440-9330-424F-89C1-BAA494564D14}" srcOrd="2" destOrd="0" presId="urn:microsoft.com/office/officeart/2008/layout/VerticalCurvedList"/>
    <dgm:cxn modelId="{4E1F7310-F157-45DC-BAAB-2A37E2222934}" type="presParOf" srcId="{E7CAC316-A278-43FC-83EA-A7756D7183FE}" destId="{D241FFE2-8521-4E0E-98FD-5EBAF10F1C5A}" srcOrd="3" destOrd="0" presId="urn:microsoft.com/office/officeart/2008/layout/VerticalCurvedList"/>
    <dgm:cxn modelId="{0D2C9CFE-2712-492E-B186-7C2492CD2EE9}" type="presParOf" srcId="{8E86F264-8B55-4311-827E-1E2369A0DD80}" destId="{E97928F1-760F-4D1B-B283-270792B737ED}" srcOrd="1" destOrd="0" presId="urn:microsoft.com/office/officeart/2008/layout/VerticalCurvedList"/>
    <dgm:cxn modelId="{1255CA6D-97A1-4F00-8CC0-4806DC38C873}" type="presParOf" srcId="{8E86F264-8B55-4311-827E-1E2369A0DD80}" destId="{70F68A2E-4081-44D3-8355-DF04683CB6A6}" srcOrd="2" destOrd="0" presId="urn:microsoft.com/office/officeart/2008/layout/VerticalCurvedList"/>
    <dgm:cxn modelId="{CD5CB211-0CB0-4115-A5E2-496EFA921E8F}" type="presParOf" srcId="{70F68A2E-4081-44D3-8355-DF04683CB6A6}" destId="{12972E9D-3C0C-4999-9543-96143FE9A103}" srcOrd="0" destOrd="0" presId="urn:microsoft.com/office/officeart/2008/layout/VerticalCurvedList"/>
    <dgm:cxn modelId="{BEDE5165-7714-4522-A029-E137CBF5ADB2}" type="presParOf" srcId="{8E86F264-8B55-4311-827E-1E2369A0DD80}" destId="{ACB7D72B-8DA1-4FA7-B9C4-D5B238E66D0A}" srcOrd="3" destOrd="0" presId="urn:microsoft.com/office/officeart/2008/layout/VerticalCurvedList"/>
    <dgm:cxn modelId="{93CBD66F-220D-4B8A-962C-210ED249FB4C}" type="presParOf" srcId="{8E86F264-8B55-4311-827E-1E2369A0DD80}" destId="{2BCDC4BE-699B-4223-9570-27A412D395E8}" srcOrd="4" destOrd="0" presId="urn:microsoft.com/office/officeart/2008/layout/VerticalCurvedList"/>
    <dgm:cxn modelId="{22DC44F8-BD69-41A8-B5BA-C7267D905849}" type="presParOf" srcId="{2BCDC4BE-699B-4223-9570-27A412D395E8}" destId="{4C89FC09-6EC7-4571-8F93-6B6C5D0EE024}" srcOrd="0" destOrd="0" presId="urn:microsoft.com/office/officeart/2008/layout/VerticalCurvedList"/>
    <dgm:cxn modelId="{5A211B74-8F22-4576-9C8C-FD4D79A74888}" type="presParOf" srcId="{8E86F264-8B55-4311-827E-1E2369A0DD80}" destId="{AC2B3BEC-76B4-4C2A-B71F-CFBFA44CD6FB}" srcOrd="5" destOrd="0" presId="urn:microsoft.com/office/officeart/2008/layout/VerticalCurvedList"/>
    <dgm:cxn modelId="{510ED3FF-6DED-4CAE-B961-AC9B32A3A133}" type="presParOf" srcId="{8E86F264-8B55-4311-827E-1E2369A0DD80}" destId="{2B25143B-6098-4949-844B-5FA89B17F310}" srcOrd="6" destOrd="0" presId="urn:microsoft.com/office/officeart/2008/layout/VerticalCurvedList"/>
    <dgm:cxn modelId="{0B886044-010F-4C60-B1E7-31F9D85120B8}" type="presParOf" srcId="{2B25143B-6098-4949-844B-5FA89B17F310}" destId="{B9C349B1-8BBF-4DA5-AEB4-2BDCD789F6D7}" srcOrd="0" destOrd="0" presId="urn:microsoft.com/office/officeart/2008/layout/VerticalCurvedList"/>
    <dgm:cxn modelId="{43B7D677-2A34-4482-9B5B-D2A519AFF4B3}" type="presParOf" srcId="{8E86F264-8B55-4311-827E-1E2369A0DD80}" destId="{BFC6565F-9A67-454E-B144-CEFD01F326EF}" srcOrd="7" destOrd="0" presId="urn:microsoft.com/office/officeart/2008/layout/VerticalCurvedList"/>
    <dgm:cxn modelId="{EFA5CE02-641B-4A1B-9949-B30A521A8A2C}" type="presParOf" srcId="{8E86F264-8B55-4311-827E-1E2369A0DD80}" destId="{7DD0268D-2C41-4CFF-BEFF-47DCFD8298A6}" srcOrd="8" destOrd="0" presId="urn:microsoft.com/office/officeart/2008/layout/VerticalCurvedList"/>
    <dgm:cxn modelId="{177248BB-5DAD-49D4-9BAB-0154C1CF181B}" type="presParOf" srcId="{7DD0268D-2C41-4CFF-BEFF-47DCFD8298A6}" destId="{24DDF91F-0889-4117-A74C-C5AE91C098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E5C8EC-49E1-49DC-ABC7-D17286BE6782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18FE452B-22F7-4515-844A-A31133F277A7}">
      <dgm:prSet phldrT="[Текст]" custT="1"/>
      <dgm:spPr/>
      <dgm:t>
        <a:bodyPr/>
        <a:lstStyle/>
        <a:p>
          <a:r>
            <a:rPr lang="ru-RU" sz="2000" b="1" i="1" dirty="0" smtClean="0">
              <a:latin typeface="+mj-lt"/>
            </a:rPr>
            <a:t>концептуальность, </a:t>
          </a:r>
          <a:endParaRPr lang="ru-RU" sz="2000" b="1" dirty="0">
            <a:latin typeface="+mj-lt"/>
          </a:endParaRPr>
        </a:p>
      </dgm:t>
    </dgm:pt>
    <dgm:pt modelId="{34163B8D-9335-4512-94AD-13091A121A8F}" type="parTrans" cxnId="{FC871641-CE9D-4C8D-9153-0A0B90B5D4C2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AD1A87E0-C67F-413D-9835-9706135D7AF7}" type="sibTrans" cxnId="{FC871641-CE9D-4C8D-9153-0A0B90B5D4C2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69816477-E1C4-4B27-A507-CBE2D728BBCA}">
      <dgm:prSet phldrT="[Текст]" custT="1"/>
      <dgm:spPr/>
      <dgm:t>
        <a:bodyPr/>
        <a:lstStyle/>
        <a:p>
          <a:r>
            <a:rPr lang="ru-RU" sz="2000" b="1" i="1" dirty="0" smtClean="0">
              <a:latin typeface="+mj-lt"/>
            </a:rPr>
            <a:t>системность, </a:t>
          </a:r>
          <a:endParaRPr lang="ru-RU" sz="2000" b="1" dirty="0">
            <a:latin typeface="+mj-lt"/>
          </a:endParaRPr>
        </a:p>
      </dgm:t>
    </dgm:pt>
    <dgm:pt modelId="{01283D24-2998-4729-BA11-187491E5F852}" type="parTrans" cxnId="{D8BF7103-0130-474A-8713-1BF18D7AFDF8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6DF8707C-0BFA-47AC-8DDF-D90C585B3946}" type="sibTrans" cxnId="{D8BF7103-0130-474A-8713-1BF18D7AFDF8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2FFBD31E-FCED-4C22-B21C-DC98CB0EFCB7}">
      <dgm:prSet phldrT="[Текст]" custT="1"/>
      <dgm:spPr/>
      <dgm:t>
        <a:bodyPr/>
        <a:lstStyle/>
        <a:p>
          <a:r>
            <a:rPr lang="ru-RU" sz="2000" b="1" i="1" dirty="0" smtClean="0">
              <a:latin typeface="+mj-lt"/>
            </a:rPr>
            <a:t>управляемость,</a:t>
          </a:r>
          <a:endParaRPr lang="ru-RU" sz="2000" b="1" dirty="0">
            <a:latin typeface="+mj-lt"/>
          </a:endParaRPr>
        </a:p>
      </dgm:t>
    </dgm:pt>
    <dgm:pt modelId="{7D045363-5E9F-4164-BBB4-549A3E968A45}" type="parTrans" cxnId="{E329E8A5-CF4A-4892-B7AE-BD9F8271CE52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4C7BCC4E-B062-47BB-A0BB-02A2851CE033}" type="sibTrans" cxnId="{E329E8A5-CF4A-4892-B7AE-BD9F8271CE52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24B47217-0696-435C-97C0-36DB8E5B1DF4}">
      <dgm:prSet phldrT="[Текст]" custT="1"/>
      <dgm:spPr/>
      <dgm:t>
        <a:bodyPr/>
        <a:lstStyle/>
        <a:p>
          <a:r>
            <a:rPr lang="ru-RU" sz="2000" b="1" i="1" dirty="0" smtClean="0">
              <a:latin typeface="+mj-lt"/>
            </a:rPr>
            <a:t> наличие четких правил, этапов, приемов, </a:t>
          </a:r>
          <a:endParaRPr lang="ru-RU" sz="2000" b="1" dirty="0">
            <a:latin typeface="+mj-lt"/>
          </a:endParaRPr>
        </a:p>
      </dgm:t>
    </dgm:pt>
    <dgm:pt modelId="{7888F86F-EAFA-4187-A40D-1C61EAE4932D}" type="parTrans" cxnId="{4CEE833F-EFF7-4ABF-94A7-CCD1B8856F24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21C5B492-ADF2-4210-8757-AD56B2D56F9B}" type="sibTrans" cxnId="{4CEE833F-EFF7-4ABF-94A7-CCD1B8856F24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D9925E8F-12DB-41D9-8475-628E1F08FDE7}">
      <dgm:prSet phldrT="[Текст]" custT="1"/>
      <dgm:spPr/>
      <dgm:t>
        <a:bodyPr/>
        <a:lstStyle/>
        <a:p>
          <a:r>
            <a:rPr lang="ru-RU" sz="2000" b="1" i="1" dirty="0" smtClean="0">
              <a:latin typeface="+mj-lt"/>
            </a:rPr>
            <a:t>гуманно-демократический характер взаимодействия, </a:t>
          </a:r>
          <a:endParaRPr lang="ru-RU" sz="2000" b="1" dirty="0">
            <a:latin typeface="+mj-lt"/>
          </a:endParaRPr>
        </a:p>
      </dgm:t>
    </dgm:pt>
    <dgm:pt modelId="{017A6804-D460-41EC-B3F9-76CFE635FE0E}" type="parTrans" cxnId="{81BE806F-A225-4C5E-8244-5320E023AAD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40B12DBA-9D04-4C4F-80F2-02737A806BC2}" type="sibTrans" cxnId="{81BE806F-A225-4C5E-8244-5320E023AAD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9CEAEAEA-CD74-4C15-AC84-B1DE19FB26D2}">
      <dgm:prSet phldrT="[Текст]" custT="1"/>
      <dgm:spPr/>
      <dgm:t>
        <a:bodyPr/>
        <a:lstStyle/>
        <a:p>
          <a:r>
            <a:rPr lang="ru-RU" sz="2000" b="1" i="1" dirty="0" err="1" smtClean="0">
              <a:latin typeface="+mj-lt"/>
            </a:rPr>
            <a:t>субъектность</a:t>
          </a:r>
          <a:r>
            <a:rPr lang="ru-RU" sz="2000" b="1" i="1" dirty="0" smtClean="0">
              <a:latin typeface="+mj-lt"/>
            </a:rPr>
            <a:t> воспитанника, </a:t>
          </a:r>
          <a:endParaRPr lang="ru-RU" sz="2000" b="1" dirty="0">
            <a:latin typeface="+mj-lt"/>
          </a:endParaRPr>
        </a:p>
      </dgm:t>
    </dgm:pt>
    <dgm:pt modelId="{28CB96E3-B66C-46CF-A78D-140A352A035C}" type="parTrans" cxnId="{A20D5E7E-515F-4673-8044-F7A434C6374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66F5AFF7-0BA6-4C0B-A721-3820BC38C7C2}" type="sibTrans" cxnId="{A20D5E7E-515F-4673-8044-F7A434C6374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E1CADAB6-3E3D-44EA-86C6-0314E50D067B}">
      <dgm:prSet phldrT="[Текст]" custT="1"/>
      <dgm:spPr/>
      <dgm:t>
        <a:bodyPr/>
        <a:lstStyle/>
        <a:p>
          <a:r>
            <a:rPr lang="ru-RU" sz="2000" b="1" i="1" dirty="0" smtClean="0">
              <a:latin typeface="+mj-lt"/>
            </a:rPr>
            <a:t>эффективность, </a:t>
          </a:r>
          <a:r>
            <a:rPr lang="ru-RU" sz="2000" b="1" i="1" dirty="0" err="1" smtClean="0">
              <a:latin typeface="+mj-lt"/>
            </a:rPr>
            <a:t>воспроизводимость</a:t>
          </a:r>
          <a:r>
            <a:rPr lang="ru-RU" sz="2000" b="1" i="1" dirty="0" smtClean="0">
              <a:latin typeface="+mj-lt"/>
            </a:rPr>
            <a:t>.</a:t>
          </a:r>
          <a:r>
            <a:rPr lang="ru-RU" sz="2000" b="1" dirty="0" smtClean="0">
              <a:latin typeface="+mj-lt"/>
            </a:rPr>
            <a:t> </a:t>
          </a:r>
          <a:endParaRPr lang="ru-RU" sz="2000" b="1" dirty="0">
            <a:latin typeface="+mj-lt"/>
          </a:endParaRPr>
        </a:p>
      </dgm:t>
    </dgm:pt>
    <dgm:pt modelId="{08ACD743-C586-4B9B-A17F-8A92BFCAA039}" type="parTrans" cxnId="{F99D9CE2-79D2-45B1-BB0F-E590EEB0CE52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74EF0D1E-4D1F-4CA3-A696-C0F0D5B2AF23}" type="sibTrans" cxnId="{F99D9CE2-79D2-45B1-BB0F-E590EEB0CE52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8F765A5B-5964-46D4-B960-979EF163C007}" type="pres">
      <dgm:prSet presAssocID="{44E5C8EC-49E1-49DC-ABC7-D17286BE67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9E2E5846-8E60-4A01-B5A2-8C84832444C9}" type="pres">
      <dgm:prSet presAssocID="{44E5C8EC-49E1-49DC-ABC7-D17286BE6782}" presName="Name1" presStyleCnt="0"/>
      <dgm:spPr/>
      <dgm:t>
        <a:bodyPr/>
        <a:lstStyle/>
        <a:p>
          <a:endParaRPr lang="ru-RU"/>
        </a:p>
      </dgm:t>
    </dgm:pt>
    <dgm:pt modelId="{DFE19A77-32B7-4D6E-957E-9375C13F9556}" type="pres">
      <dgm:prSet presAssocID="{44E5C8EC-49E1-49DC-ABC7-D17286BE6782}" presName="cycle" presStyleCnt="0"/>
      <dgm:spPr/>
      <dgm:t>
        <a:bodyPr/>
        <a:lstStyle/>
        <a:p>
          <a:endParaRPr lang="ru-RU"/>
        </a:p>
      </dgm:t>
    </dgm:pt>
    <dgm:pt modelId="{9EF4C099-18BE-4133-A7DF-D67CFD84D917}" type="pres">
      <dgm:prSet presAssocID="{44E5C8EC-49E1-49DC-ABC7-D17286BE6782}" presName="srcNode" presStyleLbl="node1" presStyleIdx="0" presStyleCnt="7"/>
      <dgm:spPr/>
      <dgm:t>
        <a:bodyPr/>
        <a:lstStyle/>
        <a:p>
          <a:endParaRPr lang="ru-RU"/>
        </a:p>
      </dgm:t>
    </dgm:pt>
    <dgm:pt modelId="{CB0296C6-68D3-4677-B682-A05282DC9468}" type="pres">
      <dgm:prSet presAssocID="{44E5C8EC-49E1-49DC-ABC7-D17286BE6782}" presName="conn" presStyleLbl="parChTrans1D2" presStyleIdx="0" presStyleCnt="1"/>
      <dgm:spPr/>
      <dgm:t>
        <a:bodyPr/>
        <a:lstStyle/>
        <a:p>
          <a:endParaRPr lang="ru-RU"/>
        </a:p>
      </dgm:t>
    </dgm:pt>
    <dgm:pt modelId="{68EC0098-9C22-47C4-B539-ABFB95E168B7}" type="pres">
      <dgm:prSet presAssocID="{44E5C8EC-49E1-49DC-ABC7-D17286BE6782}" presName="extraNode" presStyleLbl="node1" presStyleIdx="0" presStyleCnt="7"/>
      <dgm:spPr/>
      <dgm:t>
        <a:bodyPr/>
        <a:lstStyle/>
        <a:p>
          <a:endParaRPr lang="ru-RU"/>
        </a:p>
      </dgm:t>
    </dgm:pt>
    <dgm:pt modelId="{CF0ED252-664F-4B1E-B94D-A4971A0FBD1E}" type="pres">
      <dgm:prSet presAssocID="{44E5C8EC-49E1-49DC-ABC7-D17286BE6782}" presName="dstNode" presStyleLbl="node1" presStyleIdx="0" presStyleCnt="7"/>
      <dgm:spPr/>
      <dgm:t>
        <a:bodyPr/>
        <a:lstStyle/>
        <a:p>
          <a:endParaRPr lang="ru-RU"/>
        </a:p>
      </dgm:t>
    </dgm:pt>
    <dgm:pt modelId="{E00E0671-7FC7-4F10-B741-9A03EAF23BAC}" type="pres">
      <dgm:prSet presAssocID="{18FE452B-22F7-4515-844A-A31133F277A7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34CEB0-91BA-4FEB-A976-20DAA115934F}" type="pres">
      <dgm:prSet presAssocID="{18FE452B-22F7-4515-844A-A31133F277A7}" presName="accent_1" presStyleCnt="0"/>
      <dgm:spPr/>
      <dgm:t>
        <a:bodyPr/>
        <a:lstStyle/>
        <a:p>
          <a:endParaRPr lang="ru-RU"/>
        </a:p>
      </dgm:t>
    </dgm:pt>
    <dgm:pt modelId="{FE2674C7-3A87-48A3-8D2A-4B1D28E8BED0}" type="pres">
      <dgm:prSet presAssocID="{18FE452B-22F7-4515-844A-A31133F277A7}" presName="accentRepeatNode" presStyleLbl="solidFgAcc1" presStyleIdx="0" presStyleCnt="7"/>
      <dgm:spPr/>
      <dgm:t>
        <a:bodyPr/>
        <a:lstStyle/>
        <a:p>
          <a:endParaRPr lang="ru-RU"/>
        </a:p>
      </dgm:t>
    </dgm:pt>
    <dgm:pt modelId="{069238FD-F93C-48A9-AC62-47002BDAB5CF}" type="pres">
      <dgm:prSet presAssocID="{69816477-E1C4-4B27-A507-CBE2D728BBCA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FD4C0B-EDA3-44AF-8FF3-7FB4799FA845}" type="pres">
      <dgm:prSet presAssocID="{69816477-E1C4-4B27-A507-CBE2D728BBCA}" presName="accent_2" presStyleCnt="0"/>
      <dgm:spPr/>
      <dgm:t>
        <a:bodyPr/>
        <a:lstStyle/>
        <a:p>
          <a:endParaRPr lang="ru-RU"/>
        </a:p>
      </dgm:t>
    </dgm:pt>
    <dgm:pt modelId="{708E233D-1DB5-4A87-A91E-26273945A096}" type="pres">
      <dgm:prSet presAssocID="{69816477-E1C4-4B27-A507-CBE2D728BBCA}" presName="accentRepeatNode" presStyleLbl="solidFgAcc1" presStyleIdx="1" presStyleCnt="7"/>
      <dgm:spPr/>
      <dgm:t>
        <a:bodyPr/>
        <a:lstStyle/>
        <a:p>
          <a:endParaRPr lang="ru-RU"/>
        </a:p>
      </dgm:t>
    </dgm:pt>
    <dgm:pt modelId="{79C403AC-47EF-443C-AF7D-24CDE8CCF9F2}" type="pres">
      <dgm:prSet presAssocID="{2FFBD31E-FCED-4C22-B21C-DC98CB0EFCB7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808C97-FFDA-4A6D-8A93-22E1733C3E98}" type="pres">
      <dgm:prSet presAssocID="{2FFBD31E-FCED-4C22-B21C-DC98CB0EFCB7}" presName="accent_3" presStyleCnt="0"/>
      <dgm:spPr/>
      <dgm:t>
        <a:bodyPr/>
        <a:lstStyle/>
        <a:p>
          <a:endParaRPr lang="ru-RU"/>
        </a:p>
      </dgm:t>
    </dgm:pt>
    <dgm:pt modelId="{F456E5D4-D0EB-460D-BE49-541647B0A88D}" type="pres">
      <dgm:prSet presAssocID="{2FFBD31E-FCED-4C22-B21C-DC98CB0EFCB7}" presName="accentRepeatNode" presStyleLbl="solidFgAcc1" presStyleIdx="2" presStyleCnt="7"/>
      <dgm:spPr/>
      <dgm:t>
        <a:bodyPr/>
        <a:lstStyle/>
        <a:p>
          <a:endParaRPr lang="ru-RU"/>
        </a:p>
      </dgm:t>
    </dgm:pt>
    <dgm:pt modelId="{B1E9A304-E2BB-4AD2-8B3B-FD38C54630FF}" type="pres">
      <dgm:prSet presAssocID="{24B47217-0696-435C-97C0-36DB8E5B1DF4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618D2E-633D-4568-AFA3-F452CC9FE21D}" type="pres">
      <dgm:prSet presAssocID="{24B47217-0696-435C-97C0-36DB8E5B1DF4}" presName="accent_4" presStyleCnt="0"/>
      <dgm:spPr/>
      <dgm:t>
        <a:bodyPr/>
        <a:lstStyle/>
        <a:p>
          <a:endParaRPr lang="ru-RU"/>
        </a:p>
      </dgm:t>
    </dgm:pt>
    <dgm:pt modelId="{2CFD48ED-054E-4FA5-BE8E-77B51AFD43F7}" type="pres">
      <dgm:prSet presAssocID="{24B47217-0696-435C-97C0-36DB8E5B1DF4}" presName="accentRepeatNode" presStyleLbl="solidFgAcc1" presStyleIdx="3" presStyleCnt="7"/>
      <dgm:spPr/>
      <dgm:t>
        <a:bodyPr/>
        <a:lstStyle/>
        <a:p>
          <a:endParaRPr lang="ru-RU"/>
        </a:p>
      </dgm:t>
    </dgm:pt>
    <dgm:pt modelId="{72AEFE8C-099A-476A-A442-D6123A9C0275}" type="pres">
      <dgm:prSet presAssocID="{D9925E8F-12DB-41D9-8475-628E1F08FDE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38DA47-6604-451B-8C8F-3FEEF46D5584}" type="pres">
      <dgm:prSet presAssocID="{D9925E8F-12DB-41D9-8475-628E1F08FDE7}" presName="accent_5" presStyleCnt="0"/>
      <dgm:spPr/>
      <dgm:t>
        <a:bodyPr/>
        <a:lstStyle/>
        <a:p>
          <a:endParaRPr lang="ru-RU"/>
        </a:p>
      </dgm:t>
    </dgm:pt>
    <dgm:pt modelId="{12D505F8-FB0D-47B2-83F4-628D0426FB45}" type="pres">
      <dgm:prSet presAssocID="{D9925E8F-12DB-41D9-8475-628E1F08FDE7}" presName="accentRepeatNode" presStyleLbl="solidFgAcc1" presStyleIdx="4" presStyleCnt="7"/>
      <dgm:spPr/>
      <dgm:t>
        <a:bodyPr/>
        <a:lstStyle/>
        <a:p>
          <a:endParaRPr lang="ru-RU"/>
        </a:p>
      </dgm:t>
    </dgm:pt>
    <dgm:pt modelId="{AE25F164-806E-490B-B724-F362114A5E22}" type="pres">
      <dgm:prSet presAssocID="{9CEAEAEA-CD74-4C15-AC84-B1DE19FB26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D3D5C8-E815-4566-9F5A-8353F5A4B5AD}" type="pres">
      <dgm:prSet presAssocID="{9CEAEAEA-CD74-4C15-AC84-B1DE19FB26D2}" presName="accent_6" presStyleCnt="0"/>
      <dgm:spPr/>
      <dgm:t>
        <a:bodyPr/>
        <a:lstStyle/>
        <a:p>
          <a:endParaRPr lang="ru-RU"/>
        </a:p>
      </dgm:t>
    </dgm:pt>
    <dgm:pt modelId="{1EB246F9-CF4B-4EAD-B2D1-8A23CB755986}" type="pres">
      <dgm:prSet presAssocID="{9CEAEAEA-CD74-4C15-AC84-B1DE19FB26D2}" presName="accentRepeatNode" presStyleLbl="solidFgAcc1" presStyleIdx="5" presStyleCnt="7"/>
      <dgm:spPr/>
      <dgm:t>
        <a:bodyPr/>
        <a:lstStyle/>
        <a:p>
          <a:endParaRPr lang="ru-RU"/>
        </a:p>
      </dgm:t>
    </dgm:pt>
    <dgm:pt modelId="{CDB3C652-BA32-451E-8572-0F7F3FD0C3F2}" type="pres">
      <dgm:prSet presAssocID="{E1CADAB6-3E3D-44EA-86C6-0314E50D067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E8BB67-6E78-48EC-9AF0-682C9A9D9AC5}" type="pres">
      <dgm:prSet presAssocID="{E1CADAB6-3E3D-44EA-86C6-0314E50D067B}" presName="accent_7" presStyleCnt="0"/>
      <dgm:spPr/>
      <dgm:t>
        <a:bodyPr/>
        <a:lstStyle/>
        <a:p>
          <a:endParaRPr lang="ru-RU"/>
        </a:p>
      </dgm:t>
    </dgm:pt>
    <dgm:pt modelId="{1C569B07-B3E9-4497-AC1F-59FFC591B942}" type="pres">
      <dgm:prSet presAssocID="{E1CADAB6-3E3D-44EA-86C6-0314E50D067B}" presName="accentRepeatNode" presStyleLbl="solidFgAcc1" presStyleIdx="6" presStyleCnt="7"/>
      <dgm:spPr/>
      <dgm:t>
        <a:bodyPr/>
        <a:lstStyle/>
        <a:p>
          <a:endParaRPr lang="ru-RU"/>
        </a:p>
      </dgm:t>
    </dgm:pt>
  </dgm:ptLst>
  <dgm:cxnLst>
    <dgm:cxn modelId="{3B475C73-50A1-4EAE-8845-F4124B42B6F6}" type="presOf" srcId="{24B47217-0696-435C-97C0-36DB8E5B1DF4}" destId="{B1E9A304-E2BB-4AD2-8B3B-FD38C54630FF}" srcOrd="0" destOrd="0" presId="urn:microsoft.com/office/officeart/2008/layout/VerticalCurvedList"/>
    <dgm:cxn modelId="{FC871641-CE9D-4C8D-9153-0A0B90B5D4C2}" srcId="{44E5C8EC-49E1-49DC-ABC7-D17286BE6782}" destId="{18FE452B-22F7-4515-844A-A31133F277A7}" srcOrd="0" destOrd="0" parTransId="{34163B8D-9335-4512-94AD-13091A121A8F}" sibTransId="{AD1A87E0-C67F-413D-9835-9706135D7AF7}"/>
    <dgm:cxn modelId="{CFD6AAF7-88E3-4983-8B50-CC77A1025924}" type="presOf" srcId="{D9925E8F-12DB-41D9-8475-628E1F08FDE7}" destId="{72AEFE8C-099A-476A-A442-D6123A9C0275}" srcOrd="0" destOrd="0" presId="urn:microsoft.com/office/officeart/2008/layout/VerticalCurvedList"/>
    <dgm:cxn modelId="{52E168BE-1213-4AEC-902F-532B52674E8D}" type="presOf" srcId="{9CEAEAEA-CD74-4C15-AC84-B1DE19FB26D2}" destId="{AE25F164-806E-490B-B724-F362114A5E22}" srcOrd="0" destOrd="0" presId="urn:microsoft.com/office/officeart/2008/layout/VerticalCurvedList"/>
    <dgm:cxn modelId="{2D331801-234D-461D-8D0A-FC4D63318DEC}" type="presOf" srcId="{AD1A87E0-C67F-413D-9835-9706135D7AF7}" destId="{CB0296C6-68D3-4677-B682-A05282DC9468}" srcOrd="0" destOrd="0" presId="urn:microsoft.com/office/officeart/2008/layout/VerticalCurvedList"/>
    <dgm:cxn modelId="{F99D9CE2-79D2-45B1-BB0F-E590EEB0CE52}" srcId="{44E5C8EC-49E1-49DC-ABC7-D17286BE6782}" destId="{E1CADAB6-3E3D-44EA-86C6-0314E50D067B}" srcOrd="6" destOrd="0" parTransId="{08ACD743-C586-4B9B-A17F-8A92BFCAA039}" sibTransId="{74EF0D1E-4D1F-4CA3-A696-C0F0D5B2AF23}"/>
    <dgm:cxn modelId="{81BE806F-A225-4C5E-8244-5320E023AADD}" srcId="{44E5C8EC-49E1-49DC-ABC7-D17286BE6782}" destId="{D9925E8F-12DB-41D9-8475-628E1F08FDE7}" srcOrd="4" destOrd="0" parTransId="{017A6804-D460-41EC-B3F9-76CFE635FE0E}" sibTransId="{40B12DBA-9D04-4C4F-80F2-02737A806BC2}"/>
    <dgm:cxn modelId="{4CEE833F-EFF7-4ABF-94A7-CCD1B8856F24}" srcId="{44E5C8EC-49E1-49DC-ABC7-D17286BE6782}" destId="{24B47217-0696-435C-97C0-36DB8E5B1DF4}" srcOrd="3" destOrd="0" parTransId="{7888F86F-EAFA-4187-A40D-1C61EAE4932D}" sibTransId="{21C5B492-ADF2-4210-8757-AD56B2D56F9B}"/>
    <dgm:cxn modelId="{D8BF7103-0130-474A-8713-1BF18D7AFDF8}" srcId="{44E5C8EC-49E1-49DC-ABC7-D17286BE6782}" destId="{69816477-E1C4-4B27-A507-CBE2D728BBCA}" srcOrd="1" destOrd="0" parTransId="{01283D24-2998-4729-BA11-187491E5F852}" sibTransId="{6DF8707C-0BFA-47AC-8DDF-D90C585B3946}"/>
    <dgm:cxn modelId="{4389CC9B-7F09-48AB-BA6B-9F7BA57AFE01}" type="presOf" srcId="{18FE452B-22F7-4515-844A-A31133F277A7}" destId="{E00E0671-7FC7-4F10-B741-9A03EAF23BAC}" srcOrd="0" destOrd="0" presId="urn:microsoft.com/office/officeart/2008/layout/VerticalCurvedList"/>
    <dgm:cxn modelId="{BC2D94E2-D19E-424A-B630-DAF6B764A4FA}" type="presOf" srcId="{69816477-E1C4-4B27-A507-CBE2D728BBCA}" destId="{069238FD-F93C-48A9-AC62-47002BDAB5CF}" srcOrd="0" destOrd="0" presId="urn:microsoft.com/office/officeart/2008/layout/VerticalCurvedList"/>
    <dgm:cxn modelId="{A20D5E7E-515F-4673-8044-F7A434C63746}" srcId="{44E5C8EC-49E1-49DC-ABC7-D17286BE6782}" destId="{9CEAEAEA-CD74-4C15-AC84-B1DE19FB26D2}" srcOrd="5" destOrd="0" parTransId="{28CB96E3-B66C-46CF-A78D-140A352A035C}" sibTransId="{66F5AFF7-0BA6-4C0B-A721-3820BC38C7C2}"/>
    <dgm:cxn modelId="{E329E8A5-CF4A-4892-B7AE-BD9F8271CE52}" srcId="{44E5C8EC-49E1-49DC-ABC7-D17286BE6782}" destId="{2FFBD31E-FCED-4C22-B21C-DC98CB0EFCB7}" srcOrd="2" destOrd="0" parTransId="{7D045363-5E9F-4164-BBB4-549A3E968A45}" sibTransId="{4C7BCC4E-B062-47BB-A0BB-02A2851CE033}"/>
    <dgm:cxn modelId="{13235652-B424-4E4B-B2D6-16C67B5FDE15}" type="presOf" srcId="{E1CADAB6-3E3D-44EA-86C6-0314E50D067B}" destId="{CDB3C652-BA32-451E-8572-0F7F3FD0C3F2}" srcOrd="0" destOrd="0" presId="urn:microsoft.com/office/officeart/2008/layout/VerticalCurvedList"/>
    <dgm:cxn modelId="{BBFF1E86-67F3-4F0A-82B5-C32D169151CA}" type="presOf" srcId="{44E5C8EC-49E1-49DC-ABC7-D17286BE6782}" destId="{8F765A5B-5964-46D4-B960-979EF163C007}" srcOrd="0" destOrd="0" presId="urn:microsoft.com/office/officeart/2008/layout/VerticalCurvedList"/>
    <dgm:cxn modelId="{0F5EF6E5-5760-40B2-87BE-1E3AD9DE1127}" type="presOf" srcId="{2FFBD31E-FCED-4C22-B21C-DC98CB0EFCB7}" destId="{79C403AC-47EF-443C-AF7D-24CDE8CCF9F2}" srcOrd="0" destOrd="0" presId="urn:microsoft.com/office/officeart/2008/layout/VerticalCurvedList"/>
    <dgm:cxn modelId="{7B7438F0-4626-45E7-B368-CE733BB7D88E}" type="presParOf" srcId="{8F765A5B-5964-46D4-B960-979EF163C007}" destId="{9E2E5846-8E60-4A01-B5A2-8C84832444C9}" srcOrd="0" destOrd="0" presId="urn:microsoft.com/office/officeart/2008/layout/VerticalCurvedList"/>
    <dgm:cxn modelId="{79D426B8-5C2E-4619-B86D-56FB48ABF8EF}" type="presParOf" srcId="{9E2E5846-8E60-4A01-B5A2-8C84832444C9}" destId="{DFE19A77-32B7-4D6E-957E-9375C13F9556}" srcOrd="0" destOrd="0" presId="urn:microsoft.com/office/officeart/2008/layout/VerticalCurvedList"/>
    <dgm:cxn modelId="{C3B0D973-48EF-465B-A944-D445B53ADC15}" type="presParOf" srcId="{DFE19A77-32B7-4D6E-957E-9375C13F9556}" destId="{9EF4C099-18BE-4133-A7DF-D67CFD84D917}" srcOrd="0" destOrd="0" presId="urn:microsoft.com/office/officeart/2008/layout/VerticalCurvedList"/>
    <dgm:cxn modelId="{28830A6F-5206-432A-A132-8B2F5C029954}" type="presParOf" srcId="{DFE19A77-32B7-4D6E-957E-9375C13F9556}" destId="{CB0296C6-68D3-4677-B682-A05282DC9468}" srcOrd="1" destOrd="0" presId="urn:microsoft.com/office/officeart/2008/layout/VerticalCurvedList"/>
    <dgm:cxn modelId="{272CB8B4-6112-48FE-9591-ABCC838D2400}" type="presParOf" srcId="{DFE19A77-32B7-4D6E-957E-9375C13F9556}" destId="{68EC0098-9C22-47C4-B539-ABFB95E168B7}" srcOrd="2" destOrd="0" presId="urn:microsoft.com/office/officeart/2008/layout/VerticalCurvedList"/>
    <dgm:cxn modelId="{BF6090DB-21AC-4F2C-9C4D-21EDD79713FF}" type="presParOf" srcId="{DFE19A77-32B7-4D6E-957E-9375C13F9556}" destId="{CF0ED252-664F-4B1E-B94D-A4971A0FBD1E}" srcOrd="3" destOrd="0" presId="urn:microsoft.com/office/officeart/2008/layout/VerticalCurvedList"/>
    <dgm:cxn modelId="{1102131E-7066-4115-9B73-7732620236B5}" type="presParOf" srcId="{9E2E5846-8E60-4A01-B5A2-8C84832444C9}" destId="{E00E0671-7FC7-4F10-B741-9A03EAF23BAC}" srcOrd="1" destOrd="0" presId="urn:microsoft.com/office/officeart/2008/layout/VerticalCurvedList"/>
    <dgm:cxn modelId="{6EDB0F74-81F1-400F-A2E2-F65BC8FB6386}" type="presParOf" srcId="{9E2E5846-8E60-4A01-B5A2-8C84832444C9}" destId="{FF34CEB0-91BA-4FEB-A976-20DAA115934F}" srcOrd="2" destOrd="0" presId="urn:microsoft.com/office/officeart/2008/layout/VerticalCurvedList"/>
    <dgm:cxn modelId="{5CD0602F-A4F5-4188-8BDF-DC335832AC9D}" type="presParOf" srcId="{FF34CEB0-91BA-4FEB-A976-20DAA115934F}" destId="{FE2674C7-3A87-48A3-8D2A-4B1D28E8BED0}" srcOrd="0" destOrd="0" presId="urn:microsoft.com/office/officeart/2008/layout/VerticalCurvedList"/>
    <dgm:cxn modelId="{9310E555-5057-4E2C-833C-598910EBA2B9}" type="presParOf" srcId="{9E2E5846-8E60-4A01-B5A2-8C84832444C9}" destId="{069238FD-F93C-48A9-AC62-47002BDAB5CF}" srcOrd="3" destOrd="0" presId="urn:microsoft.com/office/officeart/2008/layout/VerticalCurvedList"/>
    <dgm:cxn modelId="{47F95197-826B-467D-9045-59B348E0FF70}" type="presParOf" srcId="{9E2E5846-8E60-4A01-B5A2-8C84832444C9}" destId="{E8FD4C0B-EDA3-44AF-8FF3-7FB4799FA845}" srcOrd="4" destOrd="0" presId="urn:microsoft.com/office/officeart/2008/layout/VerticalCurvedList"/>
    <dgm:cxn modelId="{EE93A9A9-F44B-4950-8E9C-C6F1C7163271}" type="presParOf" srcId="{E8FD4C0B-EDA3-44AF-8FF3-7FB4799FA845}" destId="{708E233D-1DB5-4A87-A91E-26273945A096}" srcOrd="0" destOrd="0" presId="urn:microsoft.com/office/officeart/2008/layout/VerticalCurvedList"/>
    <dgm:cxn modelId="{EA4CABF7-3F7A-4382-9C6B-26B9F3B28F66}" type="presParOf" srcId="{9E2E5846-8E60-4A01-B5A2-8C84832444C9}" destId="{79C403AC-47EF-443C-AF7D-24CDE8CCF9F2}" srcOrd="5" destOrd="0" presId="urn:microsoft.com/office/officeart/2008/layout/VerticalCurvedList"/>
    <dgm:cxn modelId="{C488EB15-1B3C-41B4-A728-0A771176B53A}" type="presParOf" srcId="{9E2E5846-8E60-4A01-B5A2-8C84832444C9}" destId="{24808C97-FFDA-4A6D-8A93-22E1733C3E98}" srcOrd="6" destOrd="0" presId="urn:microsoft.com/office/officeart/2008/layout/VerticalCurvedList"/>
    <dgm:cxn modelId="{F55677DB-8886-4A70-AC2A-840ECD4A7695}" type="presParOf" srcId="{24808C97-FFDA-4A6D-8A93-22E1733C3E98}" destId="{F456E5D4-D0EB-460D-BE49-541647B0A88D}" srcOrd="0" destOrd="0" presId="urn:microsoft.com/office/officeart/2008/layout/VerticalCurvedList"/>
    <dgm:cxn modelId="{63392354-20C0-4CE9-A74C-75550A7E947E}" type="presParOf" srcId="{9E2E5846-8E60-4A01-B5A2-8C84832444C9}" destId="{B1E9A304-E2BB-4AD2-8B3B-FD38C54630FF}" srcOrd="7" destOrd="0" presId="urn:microsoft.com/office/officeart/2008/layout/VerticalCurvedList"/>
    <dgm:cxn modelId="{F1D1913B-A141-4AE6-A079-B0CDE50A26FE}" type="presParOf" srcId="{9E2E5846-8E60-4A01-B5A2-8C84832444C9}" destId="{4B618D2E-633D-4568-AFA3-F452CC9FE21D}" srcOrd="8" destOrd="0" presId="urn:microsoft.com/office/officeart/2008/layout/VerticalCurvedList"/>
    <dgm:cxn modelId="{49B09D59-C63B-48D7-9CD2-6FA25F8484B7}" type="presParOf" srcId="{4B618D2E-633D-4568-AFA3-F452CC9FE21D}" destId="{2CFD48ED-054E-4FA5-BE8E-77B51AFD43F7}" srcOrd="0" destOrd="0" presId="urn:microsoft.com/office/officeart/2008/layout/VerticalCurvedList"/>
    <dgm:cxn modelId="{8F520622-06CF-4896-8A44-C86B78D1F12A}" type="presParOf" srcId="{9E2E5846-8E60-4A01-B5A2-8C84832444C9}" destId="{72AEFE8C-099A-476A-A442-D6123A9C0275}" srcOrd="9" destOrd="0" presId="urn:microsoft.com/office/officeart/2008/layout/VerticalCurvedList"/>
    <dgm:cxn modelId="{3596F60C-1C0D-47B0-946C-1FF955C7F3C3}" type="presParOf" srcId="{9E2E5846-8E60-4A01-B5A2-8C84832444C9}" destId="{0D38DA47-6604-451B-8C8F-3FEEF46D5584}" srcOrd="10" destOrd="0" presId="urn:microsoft.com/office/officeart/2008/layout/VerticalCurvedList"/>
    <dgm:cxn modelId="{9015E615-D681-4F28-B49F-50337CBA2C24}" type="presParOf" srcId="{0D38DA47-6604-451B-8C8F-3FEEF46D5584}" destId="{12D505F8-FB0D-47B2-83F4-628D0426FB45}" srcOrd="0" destOrd="0" presId="urn:microsoft.com/office/officeart/2008/layout/VerticalCurvedList"/>
    <dgm:cxn modelId="{EB5F23BD-F1B7-4C40-BF17-0F5029DDA312}" type="presParOf" srcId="{9E2E5846-8E60-4A01-B5A2-8C84832444C9}" destId="{AE25F164-806E-490B-B724-F362114A5E22}" srcOrd="11" destOrd="0" presId="urn:microsoft.com/office/officeart/2008/layout/VerticalCurvedList"/>
    <dgm:cxn modelId="{20F22F9D-B371-4518-878B-108C62720B80}" type="presParOf" srcId="{9E2E5846-8E60-4A01-B5A2-8C84832444C9}" destId="{AFD3D5C8-E815-4566-9F5A-8353F5A4B5AD}" srcOrd="12" destOrd="0" presId="urn:microsoft.com/office/officeart/2008/layout/VerticalCurvedList"/>
    <dgm:cxn modelId="{A23F5C71-D3C1-42C3-B813-EF1FD62698AB}" type="presParOf" srcId="{AFD3D5C8-E815-4566-9F5A-8353F5A4B5AD}" destId="{1EB246F9-CF4B-4EAD-B2D1-8A23CB755986}" srcOrd="0" destOrd="0" presId="urn:microsoft.com/office/officeart/2008/layout/VerticalCurvedList"/>
    <dgm:cxn modelId="{0AA49C69-CD26-4B0C-8F54-1FE1AAE1D988}" type="presParOf" srcId="{9E2E5846-8E60-4A01-B5A2-8C84832444C9}" destId="{CDB3C652-BA32-451E-8572-0F7F3FD0C3F2}" srcOrd="13" destOrd="0" presId="urn:microsoft.com/office/officeart/2008/layout/VerticalCurvedList"/>
    <dgm:cxn modelId="{1A10E514-0DAD-4122-980D-7317AAEF1CEA}" type="presParOf" srcId="{9E2E5846-8E60-4A01-B5A2-8C84832444C9}" destId="{6EE8BB67-6E78-48EC-9AF0-682C9A9D9AC5}" srcOrd="14" destOrd="0" presId="urn:microsoft.com/office/officeart/2008/layout/VerticalCurvedList"/>
    <dgm:cxn modelId="{EF05E3B3-4F0E-46DB-A18F-49AFBED81255}" type="presParOf" srcId="{6EE8BB67-6E78-48EC-9AF0-682C9A9D9AC5}" destId="{1C569B07-B3E9-4497-AC1F-59FFC591B9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39E32-B0AC-4424-A3DE-A3A8169F2D8E}">
      <dsp:nvSpPr>
        <dsp:cNvPr id="0" name=""/>
        <dsp:cNvSpPr/>
      </dsp:nvSpPr>
      <dsp:spPr>
        <a:xfrm>
          <a:off x="-5577607" y="-853891"/>
          <a:ext cx="6640871" cy="6640871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685F2-A068-443E-9355-9B4A6FD7B294}">
      <dsp:nvSpPr>
        <dsp:cNvPr id="0" name=""/>
        <dsp:cNvSpPr/>
      </dsp:nvSpPr>
      <dsp:spPr>
        <a:xfrm>
          <a:off x="396277" y="259776"/>
          <a:ext cx="11178169" cy="519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23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pc="-10" dirty="0" smtClean="0">
              <a:solidFill>
                <a:schemeClr val="bg1"/>
              </a:solidFill>
              <a:latin typeface="Times New Roman"/>
              <a:ea typeface="Times New Roman"/>
            </a:rPr>
            <a:t>сложность</a:t>
          </a:r>
          <a:endParaRPr lang="ru-RU" sz="2800" b="1" kern="1200" dirty="0">
            <a:solidFill>
              <a:schemeClr val="bg1"/>
            </a:solidFill>
          </a:endParaRPr>
        </a:p>
      </dsp:txBody>
      <dsp:txXfrm>
        <a:off x="396277" y="259776"/>
        <a:ext cx="11178169" cy="519355"/>
      </dsp:txXfrm>
    </dsp:sp>
    <dsp:sp modelId="{7E678380-727C-4C2C-B685-DF0C636F762C}">
      <dsp:nvSpPr>
        <dsp:cNvPr id="0" name=""/>
        <dsp:cNvSpPr/>
      </dsp:nvSpPr>
      <dsp:spPr>
        <a:xfrm>
          <a:off x="71680" y="194857"/>
          <a:ext cx="649194" cy="649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E01B6-183B-4EAC-A779-920250BB83E0}">
      <dsp:nvSpPr>
        <dsp:cNvPr id="0" name=""/>
        <dsp:cNvSpPr/>
      </dsp:nvSpPr>
      <dsp:spPr>
        <a:xfrm>
          <a:off x="823482" y="1038711"/>
          <a:ext cx="10750964" cy="519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23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pc="-10" dirty="0" smtClean="0">
              <a:solidFill>
                <a:schemeClr val="bg1"/>
              </a:solidFill>
              <a:latin typeface="Times New Roman"/>
              <a:ea typeface="Times New Roman"/>
            </a:rPr>
            <a:t>многофакторность,  </a:t>
          </a:r>
          <a:endParaRPr lang="ru-RU" sz="2800" b="1" kern="1200" dirty="0">
            <a:solidFill>
              <a:schemeClr val="bg1"/>
            </a:solidFill>
          </a:endParaRPr>
        </a:p>
      </dsp:txBody>
      <dsp:txXfrm>
        <a:off x="823482" y="1038711"/>
        <a:ext cx="10750964" cy="519355"/>
      </dsp:txXfrm>
    </dsp:sp>
    <dsp:sp modelId="{5118A573-E359-43F4-98B4-7D964965E30F}">
      <dsp:nvSpPr>
        <dsp:cNvPr id="0" name=""/>
        <dsp:cNvSpPr/>
      </dsp:nvSpPr>
      <dsp:spPr>
        <a:xfrm>
          <a:off x="498885" y="973791"/>
          <a:ext cx="649194" cy="649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28830-D258-4DF4-8AB9-5811B1A40CD9}">
      <dsp:nvSpPr>
        <dsp:cNvPr id="0" name=""/>
        <dsp:cNvSpPr/>
      </dsp:nvSpPr>
      <dsp:spPr>
        <a:xfrm>
          <a:off x="1018833" y="1817645"/>
          <a:ext cx="10555613" cy="519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23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pc="-10" dirty="0" smtClean="0">
              <a:solidFill>
                <a:schemeClr val="bg1"/>
              </a:solidFill>
              <a:latin typeface="Times New Roman"/>
              <a:ea typeface="Times New Roman"/>
            </a:rPr>
            <a:t>обратная связь, </a:t>
          </a:r>
          <a:endParaRPr lang="ru-RU" sz="2800" b="1" kern="1200" spc="-10" dirty="0" smtClean="0">
            <a:solidFill>
              <a:schemeClr val="bg1"/>
            </a:solidFill>
            <a:latin typeface="Times New Roman"/>
            <a:ea typeface="Times New Roman"/>
          </a:endParaRPr>
        </a:p>
      </dsp:txBody>
      <dsp:txXfrm>
        <a:off x="1018833" y="1817645"/>
        <a:ext cx="10555613" cy="519355"/>
      </dsp:txXfrm>
    </dsp:sp>
    <dsp:sp modelId="{2004BAFA-6FD5-4119-A5D0-EAF63338EA0C}">
      <dsp:nvSpPr>
        <dsp:cNvPr id="0" name=""/>
        <dsp:cNvSpPr/>
      </dsp:nvSpPr>
      <dsp:spPr>
        <a:xfrm>
          <a:off x="694235" y="1752726"/>
          <a:ext cx="649194" cy="649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A9375-B9E3-4B3A-A293-D08AE5CE7BBC}">
      <dsp:nvSpPr>
        <dsp:cNvPr id="0" name=""/>
        <dsp:cNvSpPr/>
      </dsp:nvSpPr>
      <dsp:spPr>
        <a:xfrm>
          <a:off x="1018833" y="2596087"/>
          <a:ext cx="10555613" cy="519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23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pc="-10" dirty="0" smtClean="0">
              <a:solidFill>
                <a:schemeClr val="bg1"/>
              </a:solidFill>
              <a:latin typeface="Times New Roman"/>
              <a:ea typeface="Times New Roman"/>
            </a:rPr>
            <a:t>явление «сопротивления воспитанию», </a:t>
          </a:r>
          <a:endParaRPr lang="ru-RU" sz="2800" b="1" kern="1200" spc="-10" dirty="0" smtClean="0">
            <a:solidFill>
              <a:schemeClr val="bg1"/>
            </a:solidFill>
            <a:latin typeface="Times New Roman"/>
            <a:ea typeface="Times New Roman"/>
          </a:endParaRPr>
        </a:p>
      </dsp:txBody>
      <dsp:txXfrm>
        <a:off x="1018833" y="2596087"/>
        <a:ext cx="10555613" cy="519355"/>
      </dsp:txXfrm>
    </dsp:sp>
    <dsp:sp modelId="{AB58B7F7-4064-4C1B-8930-CA1BC719969E}">
      <dsp:nvSpPr>
        <dsp:cNvPr id="0" name=""/>
        <dsp:cNvSpPr/>
      </dsp:nvSpPr>
      <dsp:spPr>
        <a:xfrm>
          <a:off x="694235" y="2531167"/>
          <a:ext cx="649194" cy="649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9DD9E-3830-4617-B66C-804F78A5CF32}">
      <dsp:nvSpPr>
        <dsp:cNvPr id="0" name=""/>
        <dsp:cNvSpPr/>
      </dsp:nvSpPr>
      <dsp:spPr>
        <a:xfrm>
          <a:off x="823482" y="3375022"/>
          <a:ext cx="10750964" cy="519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23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pc="-10" dirty="0" smtClean="0">
              <a:solidFill>
                <a:schemeClr val="bg1"/>
              </a:solidFill>
              <a:latin typeface="Times New Roman"/>
              <a:ea typeface="Times New Roman"/>
            </a:rPr>
            <a:t>эмоциональный,</a:t>
          </a:r>
          <a:endParaRPr lang="ru-RU" sz="2800" b="1" kern="1200" spc="-10" dirty="0" smtClean="0">
            <a:solidFill>
              <a:schemeClr val="bg1"/>
            </a:solidFill>
            <a:latin typeface="Times New Roman"/>
            <a:ea typeface="Times New Roman"/>
          </a:endParaRPr>
        </a:p>
      </dsp:txBody>
      <dsp:txXfrm>
        <a:off x="823482" y="3375022"/>
        <a:ext cx="10750964" cy="519355"/>
      </dsp:txXfrm>
    </dsp:sp>
    <dsp:sp modelId="{7D61E619-8B9C-4943-9D68-6626DCC16BCA}">
      <dsp:nvSpPr>
        <dsp:cNvPr id="0" name=""/>
        <dsp:cNvSpPr/>
      </dsp:nvSpPr>
      <dsp:spPr>
        <a:xfrm>
          <a:off x="498885" y="3310102"/>
          <a:ext cx="649194" cy="649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C7985-D2F4-4ED9-B434-0EC2471F58A1}">
      <dsp:nvSpPr>
        <dsp:cNvPr id="0" name=""/>
        <dsp:cNvSpPr/>
      </dsp:nvSpPr>
      <dsp:spPr>
        <a:xfrm>
          <a:off x="396277" y="4153956"/>
          <a:ext cx="11178169" cy="519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23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pc="-10" dirty="0" smtClean="0">
              <a:solidFill>
                <a:schemeClr val="bg1"/>
              </a:solidFill>
              <a:latin typeface="Times New Roman"/>
              <a:ea typeface="Times New Roman"/>
            </a:rPr>
            <a:t>интуитивный характер </a:t>
          </a:r>
          <a:r>
            <a:rPr lang="ru-RU" sz="2800" b="1" kern="1200" spc="-10" dirty="0" smtClean="0">
              <a:ea typeface="Times New Roman"/>
            </a:rPr>
            <a:t>педагогических взаимодействий</a:t>
          </a:r>
          <a:endParaRPr lang="ru-RU" sz="2800" kern="1200" spc="-10" dirty="0">
            <a:solidFill>
              <a:schemeClr val="bg1"/>
            </a:solidFill>
            <a:latin typeface="Times New Roman"/>
            <a:ea typeface="Times New Roman"/>
          </a:endParaRPr>
        </a:p>
      </dsp:txBody>
      <dsp:txXfrm>
        <a:off x="396277" y="4153956"/>
        <a:ext cx="11178169" cy="519355"/>
      </dsp:txXfrm>
    </dsp:sp>
    <dsp:sp modelId="{2E12A80D-232C-495E-9BA2-D2946171952F}">
      <dsp:nvSpPr>
        <dsp:cNvPr id="0" name=""/>
        <dsp:cNvSpPr/>
      </dsp:nvSpPr>
      <dsp:spPr>
        <a:xfrm>
          <a:off x="71680" y="4089037"/>
          <a:ext cx="649194" cy="649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96C6-68D3-4677-B682-A05282DC9468}">
      <dsp:nvSpPr>
        <dsp:cNvPr id="0" name=""/>
        <dsp:cNvSpPr/>
      </dsp:nvSpPr>
      <dsp:spPr>
        <a:xfrm>
          <a:off x="-6029335" y="-923180"/>
          <a:ext cx="7182292" cy="7182292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E0671-7FC7-4F10-B741-9A03EAF23BAC}">
      <dsp:nvSpPr>
        <dsp:cNvPr id="0" name=""/>
        <dsp:cNvSpPr/>
      </dsp:nvSpPr>
      <dsp:spPr>
        <a:xfrm>
          <a:off x="374315" y="242571"/>
          <a:ext cx="10445188" cy="484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1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i="1" kern="1200" dirty="0" err="1" smtClean="0">
              <a:latin typeface="+mj-lt"/>
            </a:rPr>
            <a:t>алгоритмичность</a:t>
          </a:r>
          <a:r>
            <a:rPr lang="ru-RU" sz="2200" b="1" i="1" kern="1200" dirty="0" smtClean="0">
              <a:latin typeface="+mj-lt"/>
            </a:rPr>
            <a:t>, </a:t>
          </a:r>
          <a:endParaRPr lang="ru-RU" sz="2200" b="1" kern="1200" dirty="0">
            <a:latin typeface="+mj-lt"/>
          </a:endParaRPr>
        </a:p>
      </dsp:txBody>
      <dsp:txXfrm>
        <a:off x="374315" y="242571"/>
        <a:ext cx="10445188" cy="484929"/>
      </dsp:txXfrm>
    </dsp:sp>
    <dsp:sp modelId="{FE2674C7-3A87-48A3-8D2A-4B1D28E8BED0}">
      <dsp:nvSpPr>
        <dsp:cNvPr id="0" name=""/>
        <dsp:cNvSpPr/>
      </dsp:nvSpPr>
      <dsp:spPr>
        <a:xfrm>
          <a:off x="71234" y="181955"/>
          <a:ext cx="606161" cy="606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0580-67E9-4900-BA53-4F55C12DA2B6}">
      <dsp:nvSpPr>
        <dsp:cNvPr id="0" name=""/>
        <dsp:cNvSpPr/>
      </dsp:nvSpPr>
      <dsp:spPr>
        <a:xfrm>
          <a:off x="813462" y="970392"/>
          <a:ext cx="10006041" cy="484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1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i="1" kern="1200" dirty="0" smtClean="0">
              <a:latin typeface="+mj-lt"/>
            </a:rPr>
            <a:t>относительная завершенность, </a:t>
          </a:r>
          <a:endParaRPr lang="ru-RU" sz="2200" b="1" kern="1200" dirty="0">
            <a:latin typeface="+mj-lt"/>
          </a:endParaRPr>
        </a:p>
      </dsp:txBody>
      <dsp:txXfrm>
        <a:off x="813462" y="970392"/>
        <a:ext cx="10006041" cy="484929"/>
      </dsp:txXfrm>
    </dsp:sp>
    <dsp:sp modelId="{ACC62C30-6C13-41B3-AE21-208ABD9B2B82}">
      <dsp:nvSpPr>
        <dsp:cNvPr id="0" name=""/>
        <dsp:cNvSpPr/>
      </dsp:nvSpPr>
      <dsp:spPr>
        <a:xfrm>
          <a:off x="510381" y="909776"/>
          <a:ext cx="606161" cy="606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F8908-CBD7-4BF4-B695-D98A8477915A}">
      <dsp:nvSpPr>
        <dsp:cNvPr id="0" name=""/>
        <dsp:cNvSpPr/>
      </dsp:nvSpPr>
      <dsp:spPr>
        <a:xfrm>
          <a:off x="1054113" y="1697680"/>
          <a:ext cx="9765390" cy="484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1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i="1" kern="1200" dirty="0" smtClean="0">
              <a:latin typeface="+mj-lt"/>
            </a:rPr>
            <a:t>по­следовательность, </a:t>
          </a:r>
          <a:endParaRPr lang="ru-RU" sz="2200" b="1" kern="1200" dirty="0">
            <a:latin typeface="+mj-lt"/>
          </a:endParaRPr>
        </a:p>
      </dsp:txBody>
      <dsp:txXfrm>
        <a:off x="1054113" y="1697680"/>
        <a:ext cx="9765390" cy="484929"/>
      </dsp:txXfrm>
    </dsp:sp>
    <dsp:sp modelId="{EE3F0C03-3C05-4440-8DE8-ED927B2EB015}">
      <dsp:nvSpPr>
        <dsp:cNvPr id="0" name=""/>
        <dsp:cNvSpPr/>
      </dsp:nvSpPr>
      <dsp:spPr>
        <a:xfrm>
          <a:off x="751032" y="1637063"/>
          <a:ext cx="606161" cy="606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7702A-B05E-4799-97DC-BC0C278E9237}">
      <dsp:nvSpPr>
        <dsp:cNvPr id="0" name=""/>
        <dsp:cNvSpPr/>
      </dsp:nvSpPr>
      <dsp:spPr>
        <a:xfrm>
          <a:off x="1130950" y="2425501"/>
          <a:ext cx="9688553" cy="484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1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i="1" kern="1200" dirty="0" smtClean="0">
              <a:latin typeface="+mj-lt"/>
            </a:rPr>
            <a:t>автономность, </a:t>
          </a:r>
          <a:endParaRPr lang="ru-RU" sz="2200" b="1" kern="1200" dirty="0">
            <a:latin typeface="+mj-lt"/>
          </a:endParaRPr>
        </a:p>
      </dsp:txBody>
      <dsp:txXfrm>
        <a:off x="1130950" y="2425501"/>
        <a:ext cx="9688553" cy="484929"/>
      </dsp:txXfrm>
    </dsp:sp>
    <dsp:sp modelId="{E2DD442A-0263-4DF5-A821-4FDDC9119B82}">
      <dsp:nvSpPr>
        <dsp:cNvPr id="0" name=""/>
        <dsp:cNvSpPr/>
      </dsp:nvSpPr>
      <dsp:spPr>
        <a:xfrm>
          <a:off x="827869" y="2364885"/>
          <a:ext cx="606161" cy="606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0A5F4-1BE0-4228-9E65-39B106B03062}">
      <dsp:nvSpPr>
        <dsp:cNvPr id="0" name=""/>
        <dsp:cNvSpPr/>
      </dsp:nvSpPr>
      <dsp:spPr>
        <a:xfrm>
          <a:off x="1054113" y="3153322"/>
          <a:ext cx="9765390" cy="484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1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i="1" kern="1200" dirty="0" smtClean="0">
              <a:latin typeface="+mj-lt"/>
            </a:rPr>
            <a:t>устойчивость, </a:t>
          </a:r>
          <a:endParaRPr lang="ru-RU" sz="2200" b="1" kern="1200" dirty="0">
            <a:latin typeface="+mj-lt"/>
          </a:endParaRPr>
        </a:p>
      </dsp:txBody>
      <dsp:txXfrm>
        <a:off x="1054113" y="3153322"/>
        <a:ext cx="9765390" cy="484929"/>
      </dsp:txXfrm>
    </dsp:sp>
    <dsp:sp modelId="{FE893E03-370C-47CA-A346-E4502880653B}">
      <dsp:nvSpPr>
        <dsp:cNvPr id="0" name=""/>
        <dsp:cNvSpPr/>
      </dsp:nvSpPr>
      <dsp:spPr>
        <a:xfrm>
          <a:off x="751032" y="3092706"/>
          <a:ext cx="606161" cy="606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0E910-F3D9-449F-A9C5-309A1F6EC147}">
      <dsp:nvSpPr>
        <dsp:cNvPr id="0" name=""/>
        <dsp:cNvSpPr/>
      </dsp:nvSpPr>
      <dsp:spPr>
        <a:xfrm>
          <a:off x="813462" y="3880609"/>
          <a:ext cx="10006041" cy="484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1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i="1" kern="1200" dirty="0" smtClean="0">
              <a:latin typeface="+mj-lt"/>
            </a:rPr>
            <a:t>независимость от особен­ностей личности, </a:t>
          </a:r>
          <a:endParaRPr lang="ru-RU" sz="2200" b="1" kern="1200" dirty="0">
            <a:latin typeface="+mj-lt"/>
          </a:endParaRPr>
        </a:p>
      </dsp:txBody>
      <dsp:txXfrm>
        <a:off x="813462" y="3880609"/>
        <a:ext cx="10006041" cy="484929"/>
      </dsp:txXfrm>
    </dsp:sp>
    <dsp:sp modelId="{7CDEAF74-C848-4C8E-BC3F-28BE33A2798E}">
      <dsp:nvSpPr>
        <dsp:cNvPr id="0" name=""/>
        <dsp:cNvSpPr/>
      </dsp:nvSpPr>
      <dsp:spPr>
        <a:xfrm>
          <a:off x="510381" y="3819993"/>
          <a:ext cx="606161" cy="606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B868F-B0B5-4E27-BCB0-4AABA49DCECD}">
      <dsp:nvSpPr>
        <dsp:cNvPr id="0" name=""/>
        <dsp:cNvSpPr/>
      </dsp:nvSpPr>
      <dsp:spPr>
        <a:xfrm>
          <a:off x="374315" y="4608431"/>
          <a:ext cx="10445188" cy="484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1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i="1" kern="1200" dirty="0" smtClean="0">
              <a:latin typeface="+mj-lt"/>
            </a:rPr>
            <a:t>результативность</a:t>
          </a:r>
          <a:r>
            <a:rPr lang="ru-RU" sz="2000" i="1" kern="1200" dirty="0" smtClean="0">
              <a:latin typeface="+mj-lt"/>
            </a:rPr>
            <a:t>.</a:t>
          </a:r>
          <a:endParaRPr lang="ru-RU" sz="2000" b="1" kern="1200" dirty="0">
            <a:latin typeface="+mj-lt"/>
          </a:endParaRPr>
        </a:p>
      </dsp:txBody>
      <dsp:txXfrm>
        <a:off x="374315" y="4608431"/>
        <a:ext cx="10445188" cy="484929"/>
      </dsp:txXfrm>
    </dsp:sp>
    <dsp:sp modelId="{E3B90F0D-5315-4D52-88CD-4B3A04431A1A}">
      <dsp:nvSpPr>
        <dsp:cNvPr id="0" name=""/>
        <dsp:cNvSpPr/>
      </dsp:nvSpPr>
      <dsp:spPr>
        <a:xfrm>
          <a:off x="71234" y="4547814"/>
          <a:ext cx="606161" cy="606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CE459-5DBA-4667-AC52-CE45655FE9C7}">
      <dsp:nvSpPr>
        <dsp:cNvPr id="0" name=""/>
        <dsp:cNvSpPr/>
      </dsp:nvSpPr>
      <dsp:spPr>
        <a:xfrm>
          <a:off x="0" y="1054395"/>
          <a:ext cx="3720192" cy="2232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i="1" kern="1200" dirty="0" smtClean="0">
              <a:latin typeface="+mj-lt"/>
            </a:rPr>
            <a:t>концептуальность</a:t>
          </a:r>
          <a:endParaRPr lang="ru-RU" sz="3200" kern="1200" dirty="0"/>
        </a:p>
      </dsp:txBody>
      <dsp:txXfrm>
        <a:off x="0" y="1054395"/>
        <a:ext cx="3720192" cy="2232115"/>
      </dsp:txXfrm>
    </dsp:sp>
    <dsp:sp modelId="{8C912F5D-42EB-475B-8818-A6A92436CB15}">
      <dsp:nvSpPr>
        <dsp:cNvPr id="0" name=""/>
        <dsp:cNvSpPr/>
      </dsp:nvSpPr>
      <dsp:spPr>
        <a:xfrm>
          <a:off x="4092212" y="1054395"/>
          <a:ext cx="3720192" cy="2232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i="1" kern="1200" dirty="0" smtClean="0">
              <a:latin typeface="+mj-lt"/>
            </a:rPr>
            <a:t>системность</a:t>
          </a:r>
          <a:r>
            <a:rPr lang="ru-RU" sz="3200" b="1" kern="1200" dirty="0" smtClean="0">
              <a:latin typeface="+mj-lt"/>
            </a:rPr>
            <a:t> </a:t>
          </a:r>
          <a:r>
            <a:rPr lang="ru-RU" sz="3200" i="1" kern="1200" dirty="0" smtClean="0">
              <a:latin typeface="+mj-lt"/>
            </a:rPr>
            <a:t>управляемость</a:t>
          </a:r>
          <a:endParaRPr lang="ru-RU" sz="3200" i="1" kern="1200" dirty="0">
            <a:latin typeface="+mj-lt"/>
          </a:endParaRPr>
        </a:p>
      </dsp:txBody>
      <dsp:txXfrm>
        <a:off x="4092212" y="1054395"/>
        <a:ext cx="3720192" cy="2232115"/>
      </dsp:txXfrm>
    </dsp:sp>
    <dsp:sp modelId="{D84429B3-4F4E-4AB1-B91D-C583A0A96438}">
      <dsp:nvSpPr>
        <dsp:cNvPr id="0" name=""/>
        <dsp:cNvSpPr/>
      </dsp:nvSpPr>
      <dsp:spPr>
        <a:xfrm>
          <a:off x="8184424" y="1054395"/>
          <a:ext cx="3720192" cy="2232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i="1" kern="1200" smtClean="0">
              <a:latin typeface="+mj-lt"/>
            </a:rPr>
            <a:t>эффективность, воспроизводимость</a:t>
          </a:r>
          <a:endParaRPr lang="ru-RU" sz="3200" kern="1200" dirty="0" smtClean="0">
            <a:latin typeface="+mj-lt"/>
          </a:endParaRPr>
        </a:p>
      </dsp:txBody>
      <dsp:txXfrm>
        <a:off x="8184424" y="1054395"/>
        <a:ext cx="3720192" cy="2232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F255F-8995-429B-9BC0-7D4126BE6E61}">
      <dsp:nvSpPr>
        <dsp:cNvPr id="0" name=""/>
        <dsp:cNvSpPr/>
      </dsp:nvSpPr>
      <dsp:spPr>
        <a:xfrm>
          <a:off x="-5528343" y="-846401"/>
          <a:ext cx="6582349" cy="6582349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B1C1B-CC9E-4413-BBA8-10F98A49F0D6}">
      <dsp:nvSpPr>
        <dsp:cNvPr id="0" name=""/>
        <dsp:cNvSpPr/>
      </dsp:nvSpPr>
      <dsp:spPr>
        <a:xfrm>
          <a:off x="392858" y="257483"/>
          <a:ext cx="10868766" cy="514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60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диагностирование, </a:t>
          </a:r>
          <a:endParaRPr lang="ru-RU" sz="2800" b="1" kern="1200" dirty="0"/>
        </a:p>
      </dsp:txBody>
      <dsp:txXfrm>
        <a:off x="392858" y="257483"/>
        <a:ext cx="10868766" cy="514771"/>
      </dsp:txXfrm>
    </dsp:sp>
    <dsp:sp modelId="{B24A153A-41F9-463F-9F64-CD3D6830274C}">
      <dsp:nvSpPr>
        <dsp:cNvPr id="0" name=""/>
        <dsp:cNvSpPr/>
      </dsp:nvSpPr>
      <dsp:spPr>
        <a:xfrm>
          <a:off x="71126" y="193137"/>
          <a:ext cx="643464" cy="643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724E-ADA7-4012-ACC7-DF15D240FC86}">
      <dsp:nvSpPr>
        <dsp:cNvPr id="0" name=""/>
        <dsp:cNvSpPr/>
      </dsp:nvSpPr>
      <dsp:spPr>
        <a:xfrm>
          <a:off x="816293" y="1029542"/>
          <a:ext cx="10445332" cy="514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60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mtClean="0">
              <a:latin typeface="Times New Roman" panose="02020603050405020304" pitchFamily="18" charset="0"/>
              <a:ea typeface="Times New Roman" panose="02020603050405020304" pitchFamily="18" charset="0"/>
            </a:rPr>
            <a:t>целеполагание, </a:t>
          </a:r>
          <a:endParaRPr lang="ru-RU" sz="2800" b="1" kern="1200" dirty="0" smtClean="0"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816293" y="1029542"/>
        <a:ext cx="10445332" cy="514771"/>
      </dsp:txXfrm>
    </dsp:sp>
    <dsp:sp modelId="{4E817035-D03D-4A91-A3F6-E2233324E807}">
      <dsp:nvSpPr>
        <dsp:cNvPr id="0" name=""/>
        <dsp:cNvSpPr/>
      </dsp:nvSpPr>
      <dsp:spPr>
        <a:xfrm>
          <a:off x="494561" y="965196"/>
          <a:ext cx="643464" cy="643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0D123-842A-4A22-BDC6-8955682F781D}">
      <dsp:nvSpPr>
        <dsp:cNvPr id="0" name=""/>
        <dsp:cNvSpPr/>
      </dsp:nvSpPr>
      <dsp:spPr>
        <a:xfrm>
          <a:off x="1009919" y="1801602"/>
          <a:ext cx="10251706" cy="514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60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mtClean="0">
              <a:latin typeface="Times New Roman" panose="02020603050405020304" pitchFamily="18" charset="0"/>
              <a:ea typeface="Times New Roman" panose="02020603050405020304" pitchFamily="18" charset="0"/>
            </a:rPr>
            <a:t>проектирование,</a:t>
          </a:r>
          <a:endParaRPr lang="ru-RU" sz="2800" b="1" kern="1200" dirty="0" smtClean="0"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1009919" y="1801602"/>
        <a:ext cx="10251706" cy="514771"/>
      </dsp:txXfrm>
    </dsp:sp>
    <dsp:sp modelId="{789B39FF-1E32-4CA3-8D5C-865534EE39EA}">
      <dsp:nvSpPr>
        <dsp:cNvPr id="0" name=""/>
        <dsp:cNvSpPr/>
      </dsp:nvSpPr>
      <dsp:spPr>
        <a:xfrm>
          <a:off x="688187" y="1737255"/>
          <a:ext cx="643464" cy="643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0C039-E47A-47B8-AB94-1C373181F810}">
      <dsp:nvSpPr>
        <dsp:cNvPr id="0" name=""/>
        <dsp:cNvSpPr/>
      </dsp:nvSpPr>
      <dsp:spPr>
        <a:xfrm>
          <a:off x="1009919" y="2573172"/>
          <a:ext cx="10251706" cy="514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60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mtClean="0">
              <a:latin typeface="Times New Roman" panose="02020603050405020304" pitchFamily="18" charset="0"/>
              <a:ea typeface="Times New Roman" panose="02020603050405020304" pitchFamily="18" charset="0"/>
            </a:rPr>
            <a:t>конструирование, </a:t>
          </a:r>
          <a:endParaRPr lang="ru-RU" sz="2800" b="1" kern="1200" dirty="0" smtClean="0"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1009919" y="2573172"/>
        <a:ext cx="10251706" cy="514771"/>
      </dsp:txXfrm>
    </dsp:sp>
    <dsp:sp modelId="{CE7750C7-7C5C-49B1-9C08-9EC39C3BC4B9}">
      <dsp:nvSpPr>
        <dsp:cNvPr id="0" name=""/>
        <dsp:cNvSpPr/>
      </dsp:nvSpPr>
      <dsp:spPr>
        <a:xfrm>
          <a:off x="688187" y="2508826"/>
          <a:ext cx="643464" cy="643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D4DE4-2830-40CF-B6BE-6018ACD5DE80}">
      <dsp:nvSpPr>
        <dsp:cNvPr id="0" name=""/>
        <dsp:cNvSpPr/>
      </dsp:nvSpPr>
      <dsp:spPr>
        <a:xfrm>
          <a:off x="816293" y="3345231"/>
          <a:ext cx="10445332" cy="514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60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</a:rPr>
            <a:t>деятельностный</a:t>
          </a:r>
          <a:r>
            <a:rPr lang="ru-RU" sz="2800" b="1" kern="1200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,</a:t>
          </a:r>
          <a:endParaRPr lang="ru-RU" sz="2800" b="1" kern="12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816293" y="3345231"/>
        <a:ext cx="10445332" cy="514771"/>
      </dsp:txXfrm>
    </dsp:sp>
    <dsp:sp modelId="{4E9D89F8-1A0F-4FAD-8BCC-098B9C753888}">
      <dsp:nvSpPr>
        <dsp:cNvPr id="0" name=""/>
        <dsp:cNvSpPr/>
      </dsp:nvSpPr>
      <dsp:spPr>
        <a:xfrm>
          <a:off x="494561" y="3280885"/>
          <a:ext cx="643464" cy="643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4B5B1-DF79-4797-8ED4-91E00A585158}">
      <dsp:nvSpPr>
        <dsp:cNvPr id="0" name=""/>
        <dsp:cNvSpPr/>
      </dsp:nvSpPr>
      <dsp:spPr>
        <a:xfrm>
          <a:off x="392858" y="4117291"/>
          <a:ext cx="10868766" cy="514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60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контрольно-управленческий.</a:t>
          </a:r>
          <a:endParaRPr lang="ru-RU" sz="2800" b="1" kern="1200" dirty="0"/>
        </a:p>
      </dsp:txBody>
      <dsp:txXfrm>
        <a:off x="392858" y="4117291"/>
        <a:ext cx="10868766" cy="514771"/>
      </dsp:txXfrm>
    </dsp:sp>
    <dsp:sp modelId="{3A7D1913-1E8B-4A7B-BABB-0A6DD5446C5E}">
      <dsp:nvSpPr>
        <dsp:cNvPr id="0" name=""/>
        <dsp:cNvSpPr/>
      </dsp:nvSpPr>
      <dsp:spPr>
        <a:xfrm>
          <a:off x="71126" y="4052944"/>
          <a:ext cx="643464" cy="643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F4C08-F086-4873-8132-8ADDF8823F65}">
      <dsp:nvSpPr>
        <dsp:cNvPr id="0" name=""/>
        <dsp:cNvSpPr/>
      </dsp:nvSpPr>
      <dsp:spPr>
        <a:xfrm>
          <a:off x="-5960853" y="-912154"/>
          <a:ext cx="7096140" cy="7096140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F003A-8780-4F0D-9A40-62F99639E6EC}">
      <dsp:nvSpPr>
        <dsp:cNvPr id="0" name=""/>
        <dsp:cNvSpPr/>
      </dsp:nvSpPr>
      <dsp:spPr>
        <a:xfrm>
          <a:off x="422870" y="277614"/>
          <a:ext cx="11320397" cy="555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5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>
              <a:latin typeface="+mj-lt"/>
            </a:rPr>
            <a:t>выбор и обоснование основной идеи педагогической; </a:t>
          </a:r>
          <a:endParaRPr lang="ru-RU" sz="1700" b="1" kern="1200" dirty="0"/>
        </a:p>
      </dsp:txBody>
      <dsp:txXfrm>
        <a:off x="422870" y="277614"/>
        <a:ext cx="11320397" cy="555018"/>
      </dsp:txXfrm>
    </dsp:sp>
    <dsp:sp modelId="{8C46C4B6-1F75-4AC0-B3D3-53BF23C49AC2}">
      <dsp:nvSpPr>
        <dsp:cNvPr id="0" name=""/>
        <dsp:cNvSpPr/>
      </dsp:nvSpPr>
      <dsp:spPr>
        <a:xfrm>
          <a:off x="75984" y="208237"/>
          <a:ext cx="693772" cy="6937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6B88F-6CA4-4F93-9D69-7E34FBDFC3AA}">
      <dsp:nvSpPr>
        <dsp:cNvPr id="0" name=""/>
        <dsp:cNvSpPr/>
      </dsp:nvSpPr>
      <dsp:spPr>
        <a:xfrm>
          <a:off x="879411" y="1110036"/>
          <a:ext cx="10863856" cy="555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5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smtClean="0">
              <a:latin typeface="+mj-lt"/>
            </a:rPr>
            <a:t>разра­ботка целевой концепции технологии и иерархическая системати­зация целей; </a:t>
          </a:r>
          <a:endParaRPr lang="ru-RU" sz="1700" b="1" kern="1200" dirty="0" smtClean="0">
            <a:latin typeface="+mj-lt"/>
          </a:endParaRPr>
        </a:p>
      </dsp:txBody>
      <dsp:txXfrm>
        <a:off x="879411" y="1110036"/>
        <a:ext cx="10863856" cy="555018"/>
      </dsp:txXfrm>
    </dsp:sp>
    <dsp:sp modelId="{61BD1D08-6FA9-4B27-8122-6DB19BE62D01}">
      <dsp:nvSpPr>
        <dsp:cNvPr id="0" name=""/>
        <dsp:cNvSpPr/>
      </dsp:nvSpPr>
      <dsp:spPr>
        <a:xfrm>
          <a:off x="532524" y="1040659"/>
          <a:ext cx="693772" cy="6937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DD8EB-8DC3-4453-8238-E64A5454E4FC}">
      <dsp:nvSpPr>
        <dsp:cNvPr id="0" name=""/>
        <dsp:cNvSpPr/>
      </dsp:nvSpPr>
      <dsp:spPr>
        <a:xfrm>
          <a:off x="1088175" y="1942458"/>
          <a:ext cx="10655092" cy="555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5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smtClean="0">
              <a:latin typeface="+mj-lt"/>
            </a:rPr>
            <a:t>проектирование собственно содержания  воспитания;</a:t>
          </a:r>
          <a:endParaRPr lang="ru-RU" sz="1700" b="1" kern="1200" dirty="0" smtClean="0">
            <a:latin typeface="+mj-lt"/>
          </a:endParaRPr>
        </a:p>
      </dsp:txBody>
      <dsp:txXfrm>
        <a:off x="1088175" y="1942458"/>
        <a:ext cx="10655092" cy="555018"/>
      </dsp:txXfrm>
    </dsp:sp>
    <dsp:sp modelId="{6C3DD381-DCEC-46CD-8D16-8F84A78C9AE2}">
      <dsp:nvSpPr>
        <dsp:cNvPr id="0" name=""/>
        <dsp:cNvSpPr/>
      </dsp:nvSpPr>
      <dsp:spPr>
        <a:xfrm>
          <a:off x="741289" y="1873081"/>
          <a:ext cx="693772" cy="6937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1375C-C46E-41D1-94CB-FAE08B208F63}">
      <dsp:nvSpPr>
        <dsp:cNvPr id="0" name=""/>
        <dsp:cNvSpPr/>
      </dsp:nvSpPr>
      <dsp:spPr>
        <a:xfrm>
          <a:off x="1088175" y="2774353"/>
          <a:ext cx="10655092" cy="555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5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smtClean="0">
              <a:latin typeface="+mj-lt"/>
            </a:rPr>
            <a:t>интеграция содержания, методов и форм обучения или воспитания;</a:t>
          </a:r>
          <a:endParaRPr lang="ru-RU" sz="1700" b="1" kern="1200" dirty="0" smtClean="0">
            <a:latin typeface="+mj-lt"/>
          </a:endParaRPr>
        </a:p>
      </dsp:txBody>
      <dsp:txXfrm>
        <a:off x="1088175" y="2774353"/>
        <a:ext cx="10655092" cy="555018"/>
      </dsp:txXfrm>
    </dsp:sp>
    <dsp:sp modelId="{E699439D-F673-41E5-BB19-FAA4F85B1342}">
      <dsp:nvSpPr>
        <dsp:cNvPr id="0" name=""/>
        <dsp:cNvSpPr/>
      </dsp:nvSpPr>
      <dsp:spPr>
        <a:xfrm>
          <a:off x="741289" y="2704976"/>
          <a:ext cx="693772" cy="6937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180EE-8B94-4A6E-9211-6580F98BEC6E}">
      <dsp:nvSpPr>
        <dsp:cNvPr id="0" name=""/>
        <dsp:cNvSpPr/>
      </dsp:nvSpPr>
      <dsp:spPr>
        <a:xfrm>
          <a:off x="879411" y="3606775"/>
          <a:ext cx="10863856" cy="555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5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smtClean="0">
              <a:latin typeface="+mj-lt"/>
            </a:rPr>
            <a:t>конструирование системы средств реализации технологии в образовательном процес­се; </a:t>
          </a:r>
          <a:endParaRPr lang="ru-RU" sz="1700" b="1" kern="1200" dirty="0" smtClean="0">
            <a:latin typeface="+mj-lt"/>
          </a:endParaRPr>
        </a:p>
      </dsp:txBody>
      <dsp:txXfrm>
        <a:off x="879411" y="3606775"/>
        <a:ext cx="10863856" cy="555018"/>
      </dsp:txXfrm>
    </dsp:sp>
    <dsp:sp modelId="{CEEEC379-B1BC-4F34-A438-DF06CEB1BC55}">
      <dsp:nvSpPr>
        <dsp:cNvPr id="0" name=""/>
        <dsp:cNvSpPr/>
      </dsp:nvSpPr>
      <dsp:spPr>
        <a:xfrm>
          <a:off x="532524" y="3537398"/>
          <a:ext cx="693772" cy="6937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E63D3-05B3-4F74-9618-59638BD35FBD}">
      <dsp:nvSpPr>
        <dsp:cNvPr id="0" name=""/>
        <dsp:cNvSpPr/>
      </dsp:nvSpPr>
      <dsp:spPr>
        <a:xfrm>
          <a:off x="422870" y="4439198"/>
          <a:ext cx="11320397" cy="555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5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smtClean="0">
              <a:latin typeface="+mj-lt"/>
            </a:rPr>
            <a:t>разработка системы контроля и оценки достижений обучающихся, уровня воспитанности, личностных качеств. </a:t>
          </a:r>
          <a:endParaRPr lang="ru-RU" sz="1700" b="1" kern="1200" dirty="0">
            <a:latin typeface="+mj-lt"/>
          </a:endParaRPr>
        </a:p>
      </dsp:txBody>
      <dsp:txXfrm>
        <a:off x="422870" y="4439198"/>
        <a:ext cx="11320397" cy="555018"/>
      </dsp:txXfrm>
    </dsp:sp>
    <dsp:sp modelId="{699E4BBD-D4CA-4835-A59A-739601290150}">
      <dsp:nvSpPr>
        <dsp:cNvPr id="0" name=""/>
        <dsp:cNvSpPr/>
      </dsp:nvSpPr>
      <dsp:spPr>
        <a:xfrm>
          <a:off x="75984" y="4369820"/>
          <a:ext cx="693772" cy="6937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DA618-2220-4FDD-80D6-91E98E941345}">
      <dsp:nvSpPr>
        <dsp:cNvPr id="0" name=""/>
        <dsp:cNvSpPr/>
      </dsp:nvSpPr>
      <dsp:spPr>
        <a:xfrm>
          <a:off x="-6329532" y="-968533"/>
          <a:ext cx="7536677" cy="7536677"/>
        </a:xfrm>
        <a:prstGeom prst="blockArc">
          <a:avLst>
            <a:gd name="adj1" fmla="val 18900000"/>
            <a:gd name="adj2" fmla="val 2700000"/>
            <a:gd name="adj3" fmla="val 287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40945-82E8-4BBB-9206-EB41DAD55826}">
      <dsp:nvSpPr>
        <dsp:cNvPr id="0" name=""/>
        <dsp:cNvSpPr/>
      </dsp:nvSpPr>
      <dsp:spPr>
        <a:xfrm>
          <a:off x="777226" y="527640"/>
          <a:ext cx="10719190" cy="1119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938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 smtClean="0">
              <a:latin typeface="+mj-lt"/>
            </a:rPr>
            <a:t>общепедагогическая технология</a:t>
          </a:r>
          <a:r>
            <a:rPr lang="ru-RU" sz="1800" i="1" kern="1200" dirty="0" smtClean="0">
              <a:latin typeface="+mj-lt"/>
            </a:rPr>
            <a:t> как синоним педагогической системы</a:t>
          </a:r>
          <a:r>
            <a:rPr lang="ru-RU" sz="1800" kern="1200" dirty="0" smtClean="0">
              <a:latin typeface="+mj-lt"/>
            </a:rPr>
            <a:t> (гуманно-личностная технология Ш.А. </a:t>
          </a:r>
          <a:r>
            <a:rPr lang="ru-RU" sz="1800" kern="1200" dirty="0" err="1" smtClean="0">
              <a:latin typeface="+mj-lt"/>
            </a:rPr>
            <a:t>Амонашвили</a:t>
          </a:r>
          <a:r>
            <a:rPr lang="ru-RU" sz="1800" kern="1200" dirty="0" smtClean="0">
              <a:latin typeface="+mj-lt"/>
            </a:rPr>
            <a:t>, система воспитания в </a:t>
          </a:r>
          <a:r>
            <a:rPr lang="ru-RU" sz="1800" kern="1200" dirty="0" err="1" smtClean="0">
              <a:latin typeface="+mj-lt"/>
            </a:rPr>
            <a:t>Павлышской</a:t>
          </a:r>
          <a:r>
            <a:rPr lang="ru-RU" sz="1800" kern="1200" dirty="0" smtClean="0">
              <a:latin typeface="+mj-lt"/>
            </a:rPr>
            <a:t> школе В.А. Сухомлинского, технологии воспи­тания на основе системного подхода (Л.И. Новикова, В.А. </a:t>
          </a:r>
          <a:r>
            <a:rPr lang="ru-RU" sz="1800" kern="1200" dirty="0" err="1" smtClean="0">
              <a:latin typeface="+mj-lt"/>
            </a:rPr>
            <a:t>Караковский</a:t>
          </a:r>
          <a:r>
            <a:rPr lang="ru-RU" sz="1800" kern="1200" dirty="0" smtClean="0">
              <a:latin typeface="+mj-lt"/>
            </a:rPr>
            <a:t>, Н.Л. Селиванова)</a:t>
          </a:r>
          <a:r>
            <a:rPr lang="ru-RU" sz="1800" i="1" kern="1200" dirty="0" smtClean="0">
              <a:latin typeface="+mj-lt"/>
            </a:rPr>
            <a:t>;</a:t>
          </a:r>
          <a:endParaRPr lang="ru-RU" sz="1800" kern="1200" dirty="0"/>
        </a:p>
      </dsp:txBody>
      <dsp:txXfrm>
        <a:off x="777226" y="527640"/>
        <a:ext cx="10719190" cy="1119922"/>
      </dsp:txXfrm>
    </dsp:sp>
    <dsp:sp modelId="{4783BEDF-DCAA-40CA-93E5-428ABB269354}">
      <dsp:nvSpPr>
        <dsp:cNvPr id="0" name=""/>
        <dsp:cNvSpPr/>
      </dsp:nvSpPr>
      <dsp:spPr>
        <a:xfrm>
          <a:off x="77274" y="419970"/>
          <a:ext cx="1399902" cy="1399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CCED7-25E7-444B-BB6E-20EA72CAD3E8}">
      <dsp:nvSpPr>
        <dsp:cNvPr id="0" name=""/>
        <dsp:cNvSpPr/>
      </dsp:nvSpPr>
      <dsp:spPr>
        <a:xfrm>
          <a:off x="1184317" y="2239844"/>
          <a:ext cx="10312098" cy="1119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938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 err="1" smtClean="0">
              <a:latin typeface="+mj-lt"/>
            </a:rPr>
            <a:t>частнометодическая</a:t>
          </a:r>
          <a:r>
            <a:rPr lang="ru-RU" sz="1800" i="1" kern="1200" dirty="0" smtClean="0">
              <a:latin typeface="+mj-lt"/>
            </a:rPr>
            <a:t> (</a:t>
          </a:r>
          <a:r>
            <a:rPr lang="ru-RU" sz="1800" kern="1200" dirty="0" smtClean="0">
              <a:latin typeface="+mj-lt"/>
            </a:rPr>
            <a:t>технология КТД И.П. Иванова,  индивидуальной педагогической поддержки О.С. </a:t>
          </a:r>
          <a:r>
            <a:rPr lang="ru-RU" sz="1800" kern="1200" dirty="0" err="1" smtClean="0">
              <a:latin typeface="+mj-lt"/>
            </a:rPr>
            <a:t>Газмана</a:t>
          </a:r>
          <a:r>
            <a:rPr lang="ru-RU" sz="1800" kern="1200" dirty="0" smtClean="0">
              <a:latin typeface="+mj-lt"/>
            </a:rPr>
            <a:t>, выявления и раз­вития творческих способностей личности (И.П. Волков), индиви­дуального рефлексивного самовоспитания (О.С. Анисимов, П.Г. Щедровицкий)</a:t>
          </a:r>
          <a:r>
            <a:rPr lang="ru-RU" sz="1800" i="1" kern="1200" dirty="0" smtClean="0">
              <a:latin typeface="+mj-lt"/>
            </a:rPr>
            <a:t>;</a:t>
          </a:r>
          <a:endParaRPr lang="ru-RU" sz="1800" kern="1200" dirty="0">
            <a:latin typeface="+mj-lt"/>
          </a:endParaRPr>
        </a:p>
      </dsp:txBody>
      <dsp:txXfrm>
        <a:off x="1184317" y="2239844"/>
        <a:ext cx="10312098" cy="1119922"/>
      </dsp:txXfrm>
    </dsp:sp>
    <dsp:sp modelId="{89882317-6882-4C52-998E-341431674731}">
      <dsp:nvSpPr>
        <dsp:cNvPr id="0" name=""/>
        <dsp:cNvSpPr/>
      </dsp:nvSpPr>
      <dsp:spPr>
        <a:xfrm>
          <a:off x="484366" y="2099854"/>
          <a:ext cx="1399902" cy="1399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0031A-4ABD-489D-A693-1221DCE48A32}">
      <dsp:nvSpPr>
        <dsp:cNvPr id="0" name=""/>
        <dsp:cNvSpPr/>
      </dsp:nvSpPr>
      <dsp:spPr>
        <a:xfrm>
          <a:off x="777226" y="3919727"/>
          <a:ext cx="10719190" cy="1119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938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 smtClean="0">
              <a:latin typeface="+mj-lt"/>
            </a:rPr>
            <a:t>локальная</a:t>
          </a:r>
          <a:r>
            <a:rPr lang="ru-RU" sz="1800" kern="1200" dirty="0" smtClean="0">
              <a:latin typeface="+mj-lt"/>
            </a:rPr>
            <a:t> (модульная) (технология предъявления педа­гогического требования, информационного воздействия («информацион­ное зеркало»), создания воспитывающей среды, организации групповой деятельности, создания ситуации успеха,  реакции на по­ступок,  педагогической оценки).</a:t>
          </a:r>
          <a:endParaRPr lang="ru-RU" sz="1800" kern="1200" dirty="0">
            <a:latin typeface="+mj-lt"/>
          </a:endParaRPr>
        </a:p>
      </dsp:txBody>
      <dsp:txXfrm>
        <a:off x="777226" y="3919727"/>
        <a:ext cx="10719190" cy="1119922"/>
      </dsp:txXfrm>
    </dsp:sp>
    <dsp:sp modelId="{FD10930D-656F-43E8-A756-D9F57D45C176}">
      <dsp:nvSpPr>
        <dsp:cNvPr id="0" name=""/>
        <dsp:cNvSpPr/>
      </dsp:nvSpPr>
      <dsp:spPr>
        <a:xfrm>
          <a:off x="77274" y="3779737"/>
          <a:ext cx="1399902" cy="1399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DA618-2220-4FDD-80D6-91E98E941345}">
      <dsp:nvSpPr>
        <dsp:cNvPr id="0" name=""/>
        <dsp:cNvSpPr/>
      </dsp:nvSpPr>
      <dsp:spPr>
        <a:xfrm>
          <a:off x="-6281796" y="-968533"/>
          <a:ext cx="7536677" cy="7536677"/>
        </a:xfrm>
        <a:prstGeom prst="blockArc">
          <a:avLst>
            <a:gd name="adj1" fmla="val 18900000"/>
            <a:gd name="adj2" fmla="val 2700000"/>
            <a:gd name="adj3" fmla="val 287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40945-82E8-4BBB-9206-EB41DAD55826}">
      <dsp:nvSpPr>
        <dsp:cNvPr id="0" name=""/>
        <dsp:cNvSpPr/>
      </dsp:nvSpPr>
      <dsp:spPr>
        <a:xfrm>
          <a:off x="1029348" y="753793"/>
          <a:ext cx="10514804" cy="15996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9759" tIns="81280" rIns="81280" bIns="81280" numCol="1" spcCol="1270" anchor="ctr" anchorCtr="0">
          <a:noAutofit/>
        </a:bodyPr>
        <a:lstStyle/>
        <a:p>
          <a:pPr lvl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i="1" kern="1200" dirty="0" smtClean="0">
              <a:latin typeface="+mj-lt"/>
            </a:rPr>
            <a:t>элементарный </a:t>
          </a:r>
          <a:r>
            <a:rPr lang="ru-RU" sz="3200" kern="1200" dirty="0" smtClean="0">
              <a:latin typeface="+mj-lt"/>
            </a:rPr>
            <a:t>(когда освоены ключевые операции  технологий)</a:t>
          </a:r>
          <a:endParaRPr lang="ru-RU" sz="3200" kern="1200" dirty="0"/>
        </a:p>
      </dsp:txBody>
      <dsp:txXfrm>
        <a:off x="1029348" y="753793"/>
        <a:ext cx="10514804" cy="1599696"/>
      </dsp:txXfrm>
    </dsp:sp>
    <dsp:sp modelId="{4783BEDF-DCAA-40CA-93E5-428ABB269354}">
      <dsp:nvSpPr>
        <dsp:cNvPr id="0" name=""/>
        <dsp:cNvSpPr/>
      </dsp:nvSpPr>
      <dsp:spPr>
        <a:xfrm>
          <a:off x="29537" y="599998"/>
          <a:ext cx="1999621" cy="1999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05062-EC33-4838-A07A-F9C5A5EC02F0}">
      <dsp:nvSpPr>
        <dsp:cNvPr id="0" name=""/>
        <dsp:cNvSpPr/>
      </dsp:nvSpPr>
      <dsp:spPr>
        <a:xfrm>
          <a:off x="1029348" y="3199953"/>
          <a:ext cx="10514804" cy="15996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9759" tIns="81280" rIns="81280" bIns="81280" numCol="1" spcCol="1270" anchor="ctr" anchorCtr="0">
          <a:noAutofit/>
        </a:bodyPr>
        <a:lstStyle/>
        <a:p>
          <a:pPr lvl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i="1" kern="1200" dirty="0" smtClean="0">
              <a:latin typeface="+mj-lt"/>
            </a:rPr>
            <a:t>профессиональный</a:t>
          </a:r>
          <a:r>
            <a:rPr lang="ru-RU" sz="3200" kern="1200" dirty="0" smtClean="0">
              <a:latin typeface="+mj-lt"/>
            </a:rPr>
            <a:t> (когда педагог свободно владеет палитрой педагогических технологий).</a:t>
          </a:r>
          <a:endParaRPr lang="ru-RU" sz="3200" kern="1200" dirty="0"/>
        </a:p>
      </dsp:txBody>
      <dsp:txXfrm>
        <a:off x="1029348" y="3199953"/>
        <a:ext cx="10514804" cy="1599696"/>
      </dsp:txXfrm>
    </dsp:sp>
    <dsp:sp modelId="{737D0A6E-7C7B-4ACC-99D5-091A87E29BF7}">
      <dsp:nvSpPr>
        <dsp:cNvPr id="0" name=""/>
        <dsp:cNvSpPr/>
      </dsp:nvSpPr>
      <dsp:spPr>
        <a:xfrm>
          <a:off x="29537" y="2999991"/>
          <a:ext cx="1999621" cy="1999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42490-004F-42F6-B5A5-591F5D22AB75}">
      <dsp:nvSpPr>
        <dsp:cNvPr id="0" name=""/>
        <dsp:cNvSpPr/>
      </dsp:nvSpPr>
      <dsp:spPr>
        <a:xfrm>
          <a:off x="-5596279" y="-856729"/>
          <a:ext cx="6663052" cy="6663052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928F1-760F-4D1B-B283-270792B737ED}">
      <dsp:nvSpPr>
        <dsp:cNvPr id="0" name=""/>
        <dsp:cNvSpPr/>
      </dsp:nvSpPr>
      <dsp:spPr>
        <a:xfrm>
          <a:off x="466372" y="309250"/>
          <a:ext cx="11395616" cy="618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50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+mj-lt"/>
            </a:rPr>
            <a:t>разрабатывается на конкретный педагогический замысел и в основе ее лежит  методологическая позиция автора;</a:t>
          </a:r>
          <a:endParaRPr lang="ru-RU" sz="1800" b="1" kern="1200" dirty="0">
            <a:latin typeface="+mj-lt"/>
          </a:endParaRPr>
        </a:p>
      </dsp:txBody>
      <dsp:txXfrm>
        <a:off x="466372" y="309250"/>
        <a:ext cx="11395616" cy="618897"/>
      </dsp:txXfrm>
    </dsp:sp>
    <dsp:sp modelId="{12972E9D-3C0C-4999-9543-96143FE9A103}">
      <dsp:nvSpPr>
        <dsp:cNvPr id="0" name=""/>
        <dsp:cNvSpPr/>
      </dsp:nvSpPr>
      <dsp:spPr>
        <a:xfrm>
          <a:off x="79561" y="231888"/>
          <a:ext cx="773621" cy="773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11E32-C398-4B54-97E0-479B47EAF51E}">
      <dsp:nvSpPr>
        <dsp:cNvPr id="0" name=""/>
        <dsp:cNvSpPr/>
      </dsp:nvSpPr>
      <dsp:spPr>
        <a:xfrm>
          <a:off x="909855" y="1237299"/>
          <a:ext cx="10952132" cy="618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50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+mj-lt"/>
            </a:rPr>
            <a:t>технологическая цепочка педагогических действий,  ком­муникаций выстраивается в соответствии с целями, имею­щими форму  результата;</a:t>
          </a:r>
          <a:endParaRPr lang="ru-RU" sz="1800" b="1" kern="1200" dirty="0">
            <a:latin typeface="+mj-lt"/>
          </a:endParaRPr>
        </a:p>
      </dsp:txBody>
      <dsp:txXfrm>
        <a:off x="909855" y="1237299"/>
        <a:ext cx="10952132" cy="618897"/>
      </dsp:txXfrm>
    </dsp:sp>
    <dsp:sp modelId="{3FB046F2-E6C0-4E62-9129-3D183CE07389}">
      <dsp:nvSpPr>
        <dsp:cNvPr id="0" name=""/>
        <dsp:cNvSpPr/>
      </dsp:nvSpPr>
      <dsp:spPr>
        <a:xfrm>
          <a:off x="523045" y="1159937"/>
          <a:ext cx="773621" cy="773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8B427-9841-4231-A6E8-309B025B333C}">
      <dsp:nvSpPr>
        <dsp:cNvPr id="0" name=""/>
        <dsp:cNvSpPr/>
      </dsp:nvSpPr>
      <dsp:spPr>
        <a:xfrm>
          <a:off x="1045969" y="2165347"/>
          <a:ext cx="10816018" cy="618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50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+mj-lt"/>
            </a:rPr>
            <a:t>взаимосвязанная деятельность педаго­га и обучающихся с учетом принципа индивидуализации, диалога;</a:t>
          </a:r>
          <a:endParaRPr lang="ru-RU" sz="1800" b="1" kern="1200" dirty="0">
            <a:latin typeface="+mj-lt"/>
          </a:endParaRPr>
        </a:p>
      </dsp:txBody>
      <dsp:txXfrm>
        <a:off x="1045969" y="2165347"/>
        <a:ext cx="10816018" cy="618897"/>
      </dsp:txXfrm>
    </dsp:sp>
    <dsp:sp modelId="{7688FD53-A44A-4F0B-AF59-557FCB2D6179}">
      <dsp:nvSpPr>
        <dsp:cNvPr id="0" name=""/>
        <dsp:cNvSpPr/>
      </dsp:nvSpPr>
      <dsp:spPr>
        <a:xfrm>
          <a:off x="659159" y="2087985"/>
          <a:ext cx="773621" cy="773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DA1A3-4853-40DB-A4D3-4C95BA3D75C9}">
      <dsp:nvSpPr>
        <dsp:cNvPr id="0" name=""/>
        <dsp:cNvSpPr/>
      </dsp:nvSpPr>
      <dsp:spPr>
        <a:xfrm>
          <a:off x="909855" y="3093396"/>
          <a:ext cx="10952132" cy="618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50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+mj-lt"/>
            </a:rPr>
            <a:t>применение элементов  технологии должны гаранти­ровать достижение планируемых результатов;</a:t>
          </a:r>
          <a:endParaRPr lang="ru-RU" sz="1800" b="1" kern="1200" dirty="0">
            <a:latin typeface="+mj-lt"/>
          </a:endParaRPr>
        </a:p>
      </dsp:txBody>
      <dsp:txXfrm>
        <a:off x="909855" y="3093396"/>
        <a:ext cx="10952132" cy="618897"/>
      </dsp:txXfrm>
    </dsp:sp>
    <dsp:sp modelId="{340FE59A-DB69-4D59-BE28-6FEF19D5521B}">
      <dsp:nvSpPr>
        <dsp:cNvPr id="0" name=""/>
        <dsp:cNvSpPr/>
      </dsp:nvSpPr>
      <dsp:spPr>
        <a:xfrm>
          <a:off x="523045" y="3016034"/>
          <a:ext cx="773621" cy="773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25986-18E9-4C3D-BEE5-C6BE835A6F15}">
      <dsp:nvSpPr>
        <dsp:cNvPr id="0" name=""/>
        <dsp:cNvSpPr/>
      </dsp:nvSpPr>
      <dsp:spPr>
        <a:xfrm>
          <a:off x="466372" y="4021445"/>
          <a:ext cx="11395616" cy="618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50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+mj-lt"/>
            </a:rPr>
            <a:t>частью  технологий являются диагностические процедуры.</a:t>
          </a:r>
          <a:endParaRPr lang="ru-RU" sz="1800" b="1" kern="1200" dirty="0">
            <a:latin typeface="+mj-lt"/>
          </a:endParaRPr>
        </a:p>
      </dsp:txBody>
      <dsp:txXfrm>
        <a:off x="466372" y="4021445"/>
        <a:ext cx="11395616" cy="618897"/>
      </dsp:txXfrm>
    </dsp:sp>
    <dsp:sp modelId="{5397D0EA-D87E-4216-B585-24D3D3F2F85A}">
      <dsp:nvSpPr>
        <dsp:cNvPr id="0" name=""/>
        <dsp:cNvSpPr/>
      </dsp:nvSpPr>
      <dsp:spPr>
        <a:xfrm>
          <a:off x="79561" y="3944083"/>
          <a:ext cx="773621" cy="773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42490-004F-42F6-B5A5-591F5D22AB75}">
      <dsp:nvSpPr>
        <dsp:cNvPr id="0" name=""/>
        <dsp:cNvSpPr/>
      </dsp:nvSpPr>
      <dsp:spPr>
        <a:xfrm>
          <a:off x="-5964874" y="-912766"/>
          <a:ext cx="7100917" cy="7100917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928F1-760F-4D1B-B283-270792B737ED}">
      <dsp:nvSpPr>
        <dsp:cNvPr id="0" name=""/>
        <dsp:cNvSpPr/>
      </dsp:nvSpPr>
      <dsp:spPr>
        <a:xfrm>
          <a:off x="594599" y="405571"/>
          <a:ext cx="11180179" cy="8115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180" tIns="50800" rIns="50800" bIns="508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+mj-lt"/>
            </a:rPr>
            <a:t>управление процессом воспитания на основе его алгоритмизации;</a:t>
          </a:r>
          <a:endParaRPr lang="ru-RU" sz="2000" b="1" kern="1200" dirty="0">
            <a:latin typeface="+mj-lt"/>
          </a:endParaRPr>
        </a:p>
      </dsp:txBody>
      <dsp:txXfrm>
        <a:off x="594599" y="405571"/>
        <a:ext cx="11180179" cy="811565"/>
      </dsp:txXfrm>
    </dsp:sp>
    <dsp:sp modelId="{12972E9D-3C0C-4999-9543-96143FE9A103}">
      <dsp:nvSpPr>
        <dsp:cNvPr id="0" name=""/>
        <dsp:cNvSpPr/>
      </dsp:nvSpPr>
      <dsp:spPr>
        <a:xfrm>
          <a:off x="87371" y="304125"/>
          <a:ext cx="1014456" cy="1014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7D72B-8DA1-4FA7-B9C4-D5B238E66D0A}">
      <dsp:nvSpPr>
        <dsp:cNvPr id="0" name=""/>
        <dsp:cNvSpPr/>
      </dsp:nvSpPr>
      <dsp:spPr>
        <a:xfrm>
          <a:off x="1059888" y="1491279"/>
          <a:ext cx="10714890" cy="10752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180" tIns="50800" rIns="50800" bIns="508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+mj-lt"/>
            </a:rPr>
            <a:t>построение логической последовательности действий и операций, обеспечивающих продуктивность воспитательного процесса;</a:t>
          </a:r>
          <a:endParaRPr lang="ru-RU" sz="2000" kern="1200" dirty="0">
            <a:latin typeface="+mj-lt"/>
          </a:endParaRPr>
        </a:p>
      </dsp:txBody>
      <dsp:txXfrm>
        <a:off x="1059888" y="1491279"/>
        <a:ext cx="10714890" cy="1075267"/>
      </dsp:txXfrm>
    </dsp:sp>
    <dsp:sp modelId="{4C89FC09-6EC7-4571-8F93-6B6C5D0EE024}">
      <dsp:nvSpPr>
        <dsp:cNvPr id="0" name=""/>
        <dsp:cNvSpPr/>
      </dsp:nvSpPr>
      <dsp:spPr>
        <a:xfrm>
          <a:off x="552660" y="1521684"/>
          <a:ext cx="1014456" cy="1014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B3BEC-76B4-4C2A-B71F-CFBFA44CD6FB}">
      <dsp:nvSpPr>
        <dsp:cNvPr id="0" name=""/>
        <dsp:cNvSpPr/>
      </dsp:nvSpPr>
      <dsp:spPr>
        <a:xfrm>
          <a:off x="1059888" y="2681163"/>
          <a:ext cx="10714890" cy="1130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180" tIns="50800" rIns="50800" bIns="508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+mj-lt"/>
            </a:rPr>
            <a:t>приведение действий педагога в соответствие с закономерностями развития педагогических отношений и логикой воспитательного процесса;</a:t>
          </a:r>
          <a:endParaRPr lang="ru-RU" sz="2000" kern="1200" dirty="0">
            <a:latin typeface="+mj-lt"/>
          </a:endParaRPr>
        </a:p>
      </dsp:txBody>
      <dsp:txXfrm>
        <a:off x="1059888" y="2681163"/>
        <a:ext cx="10714890" cy="1130615"/>
      </dsp:txXfrm>
    </dsp:sp>
    <dsp:sp modelId="{B9C349B1-8BBF-4DA5-AEB4-2BDCD789F6D7}">
      <dsp:nvSpPr>
        <dsp:cNvPr id="0" name=""/>
        <dsp:cNvSpPr/>
      </dsp:nvSpPr>
      <dsp:spPr>
        <a:xfrm>
          <a:off x="552660" y="2739243"/>
          <a:ext cx="1014456" cy="1014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6565F-9A67-454E-B144-CEFD01F326EF}">
      <dsp:nvSpPr>
        <dsp:cNvPr id="0" name=""/>
        <dsp:cNvSpPr/>
      </dsp:nvSpPr>
      <dsp:spPr>
        <a:xfrm>
          <a:off x="594599" y="3917283"/>
          <a:ext cx="11180179" cy="10934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180" tIns="50800" rIns="50800" bIns="508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+mj-lt"/>
            </a:rPr>
            <a:t>воспроизводство продуктивных профессиональных действий и кор­ректную трансляцию опыта воспитательной работы</a:t>
          </a:r>
          <a:endParaRPr lang="ru-RU" sz="2000" kern="1200" dirty="0">
            <a:latin typeface="+mj-lt"/>
          </a:endParaRPr>
        </a:p>
      </dsp:txBody>
      <dsp:txXfrm>
        <a:off x="594599" y="3917283"/>
        <a:ext cx="11180179" cy="1093494"/>
      </dsp:txXfrm>
    </dsp:sp>
    <dsp:sp modelId="{24DDF91F-0889-4117-A74C-C5AE91C0983A}">
      <dsp:nvSpPr>
        <dsp:cNvPr id="0" name=""/>
        <dsp:cNvSpPr/>
      </dsp:nvSpPr>
      <dsp:spPr>
        <a:xfrm>
          <a:off x="87371" y="3956802"/>
          <a:ext cx="1014456" cy="1014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96C6-68D3-4677-B682-A05282DC9468}">
      <dsp:nvSpPr>
        <dsp:cNvPr id="0" name=""/>
        <dsp:cNvSpPr/>
      </dsp:nvSpPr>
      <dsp:spPr>
        <a:xfrm>
          <a:off x="-6025064" y="-922529"/>
          <a:ext cx="7177208" cy="7177208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E0671-7FC7-4F10-B741-9A03EAF23BAC}">
      <dsp:nvSpPr>
        <dsp:cNvPr id="0" name=""/>
        <dsp:cNvSpPr/>
      </dsp:nvSpPr>
      <dsp:spPr>
        <a:xfrm>
          <a:off x="374050" y="242399"/>
          <a:ext cx="11280772" cy="4845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64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+mj-lt"/>
            </a:rPr>
            <a:t>концептуальность, </a:t>
          </a:r>
          <a:endParaRPr lang="ru-RU" sz="2000" b="1" kern="1200" dirty="0">
            <a:latin typeface="+mj-lt"/>
          </a:endParaRPr>
        </a:p>
      </dsp:txBody>
      <dsp:txXfrm>
        <a:off x="374050" y="242399"/>
        <a:ext cx="11280772" cy="484585"/>
      </dsp:txXfrm>
    </dsp:sp>
    <dsp:sp modelId="{FE2674C7-3A87-48A3-8D2A-4B1D28E8BED0}">
      <dsp:nvSpPr>
        <dsp:cNvPr id="0" name=""/>
        <dsp:cNvSpPr/>
      </dsp:nvSpPr>
      <dsp:spPr>
        <a:xfrm>
          <a:off x="71184" y="181826"/>
          <a:ext cx="605732" cy="605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238FD-F93C-48A9-AC62-47002BDAB5CF}">
      <dsp:nvSpPr>
        <dsp:cNvPr id="0" name=""/>
        <dsp:cNvSpPr/>
      </dsp:nvSpPr>
      <dsp:spPr>
        <a:xfrm>
          <a:off x="812886" y="969704"/>
          <a:ext cx="10841936" cy="4845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64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+mj-lt"/>
            </a:rPr>
            <a:t>системность, </a:t>
          </a:r>
          <a:endParaRPr lang="ru-RU" sz="2000" b="1" kern="1200" dirty="0">
            <a:latin typeface="+mj-lt"/>
          </a:endParaRPr>
        </a:p>
      </dsp:txBody>
      <dsp:txXfrm>
        <a:off x="812886" y="969704"/>
        <a:ext cx="10841936" cy="484585"/>
      </dsp:txXfrm>
    </dsp:sp>
    <dsp:sp modelId="{708E233D-1DB5-4A87-A91E-26273945A096}">
      <dsp:nvSpPr>
        <dsp:cNvPr id="0" name=""/>
        <dsp:cNvSpPr/>
      </dsp:nvSpPr>
      <dsp:spPr>
        <a:xfrm>
          <a:off x="510020" y="909131"/>
          <a:ext cx="605732" cy="605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403AC-47EF-443C-AF7D-24CDE8CCF9F2}">
      <dsp:nvSpPr>
        <dsp:cNvPr id="0" name=""/>
        <dsp:cNvSpPr/>
      </dsp:nvSpPr>
      <dsp:spPr>
        <a:xfrm>
          <a:off x="1053366" y="1696476"/>
          <a:ext cx="10601456" cy="4845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64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+mj-lt"/>
            </a:rPr>
            <a:t>управляемость,</a:t>
          </a:r>
          <a:endParaRPr lang="ru-RU" sz="2000" b="1" kern="1200" dirty="0">
            <a:latin typeface="+mj-lt"/>
          </a:endParaRPr>
        </a:p>
      </dsp:txBody>
      <dsp:txXfrm>
        <a:off x="1053366" y="1696476"/>
        <a:ext cx="10601456" cy="484585"/>
      </dsp:txXfrm>
    </dsp:sp>
    <dsp:sp modelId="{F456E5D4-D0EB-460D-BE49-541647B0A88D}">
      <dsp:nvSpPr>
        <dsp:cNvPr id="0" name=""/>
        <dsp:cNvSpPr/>
      </dsp:nvSpPr>
      <dsp:spPr>
        <a:xfrm>
          <a:off x="750499" y="1635903"/>
          <a:ext cx="605732" cy="605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9A304-E2BB-4AD2-8B3B-FD38C54630FF}">
      <dsp:nvSpPr>
        <dsp:cNvPr id="0" name=""/>
        <dsp:cNvSpPr/>
      </dsp:nvSpPr>
      <dsp:spPr>
        <a:xfrm>
          <a:off x="1130148" y="2423781"/>
          <a:ext cx="10524673" cy="4845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64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+mj-lt"/>
            </a:rPr>
            <a:t> наличие четких правил, этапов, приемов, </a:t>
          </a:r>
          <a:endParaRPr lang="ru-RU" sz="2000" b="1" kern="1200" dirty="0">
            <a:latin typeface="+mj-lt"/>
          </a:endParaRPr>
        </a:p>
      </dsp:txBody>
      <dsp:txXfrm>
        <a:off x="1130148" y="2423781"/>
        <a:ext cx="10524673" cy="484585"/>
      </dsp:txXfrm>
    </dsp:sp>
    <dsp:sp modelId="{2CFD48ED-054E-4FA5-BE8E-77B51AFD43F7}">
      <dsp:nvSpPr>
        <dsp:cNvPr id="0" name=""/>
        <dsp:cNvSpPr/>
      </dsp:nvSpPr>
      <dsp:spPr>
        <a:xfrm>
          <a:off x="827282" y="2363208"/>
          <a:ext cx="605732" cy="605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EFE8C-099A-476A-A442-D6123A9C0275}">
      <dsp:nvSpPr>
        <dsp:cNvPr id="0" name=""/>
        <dsp:cNvSpPr/>
      </dsp:nvSpPr>
      <dsp:spPr>
        <a:xfrm>
          <a:off x="1053366" y="3151086"/>
          <a:ext cx="10601456" cy="4845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64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+mj-lt"/>
            </a:rPr>
            <a:t>гуманно-демократический характер взаимодействия, </a:t>
          </a:r>
          <a:endParaRPr lang="ru-RU" sz="2000" b="1" kern="1200" dirty="0">
            <a:latin typeface="+mj-lt"/>
          </a:endParaRPr>
        </a:p>
      </dsp:txBody>
      <dsp:txXfrm>
        <a:off x="1053366" y="3151086"/>
        <a:ext cx="10601456" cy="484585"/>
      </dsp:txXfrm>
    </dsp:sp>
    <dsp:sp modelId="{12D505F8-FB0D-47B2-83F4-628D0426FB45}">
      <dsp:nvSpPr>
        <dsp:cNvPr id="0" name=""/>
        <dsp:cNvSpPr/>
      </dsp:nvSpPr>
      <dsp:spPr>
        <a:xfrm>
          <a:off x="750499" y="3090513"/>
          <a:ext cx="605732" cy="605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5F164-806E-490B-B724-F362114A5E22}">
      <dsp:nvSpPr>
        <dsp:cNvPr id="0" name=""/>
        <dsp:cNvSpPr/>
      </dsp:nvSpPr>
      <dsp:spPr>
        <a:xfrm>
          <a:off x="812886" y="3877858"/>
          <a:ext cx="10841936" cy="4845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64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err="1" smtClean="0">
              <a:latin typeface="+mj-lt"/>
            </a:rPr>
            <a:t>субъектность</a:t>
          </a:r>
          <a:r>
            <a:rPr lang="ru-RU" sz="2000" b="1" i="1" kern="1200" dirty="0" smtClean="0">
              <a:latin typeface="+mj-lt"/>
            </a:rPr>
            <a:t> воспитанника, </a:t>
          </a:r>
          <a:endParaRPr lang="ru-RU" sz="2000" b="1" kern="1200" dirty="0">
            <a:latin typeface="+mj-lt"/>
          </a:endParaRPr>
        </a:p>
      </dsp:txBody>
      <dsp:txXfrm>
        <a:off x="812886" y="3877858"/>
        <a:ext cx="10841936" cy="484585"/>
      </dsp:txXfrm>
    </dsp:sp>
    <dsp:sp modelId="{1EB246F9-CF4B-4EAD-B2D1-8A23CB755986}">
      <dsp:nvSpPr>
        <dsp:cNvPr id="0" name=""/>
        <dsp:cNvSpPr/>
      </dsp:nvSpPr>
      <dsp:spPr>
        <a:xfrm>
          <a:off x="510020" y="3817285"/>
          <a:ext cx="605732" cy="605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3C652-BA32-451E-8572-0F7F3FD0C3F2}">
      <dsp:nvSpPr>
        <dsp:cNvPr id="0" name=""/>
        <dsp:cNvSpPr/>
      </dsp:nvSpPr>
      <dsp:spPr>
        <a:xfrm>
          <a:off x="374050" y="4605163"/>
          <a:ext cx="11280772" cy="4845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64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+mj-lt"/>
            </a:rPr>
            <a:t>эффективность, </a:t>
          </a:r>
          <a:r>
            <a:rPr lang="ru-RU" sz="2000" b="1" i="1" kern="1200" dirty="0" err="1" smtClean="0">
              <a:latin typeface="+mj-lt"/>
            </a:rPr>
            <a:t>воспроизводимость</a:t>
          </a:r>
          <a:r>
            <a:rPr lang="ru-RU" sz="2000" b="1" i="1" kern="1200" dirty="0" smtClean="0">
              <a:latin typeface="+mj-lt"/>
            </a:rPr>
            <a:t>.</a:t>
          </a:r>
          <a:r>
            <a:rPr lang="ru-RU" sz="2000" b="1" kern="1200" dirty="0" smtClean="0">
              <a:latin typeface="+mj-lt"/>
            </a:rPr>
            <a:t> </a:t>
          </a:r>
          <a:endParaRPr lang="ru-RU" sz="2000" b="1" kern="1200" dirty="0">
            <a:latin typeface="+mj-lt"/>
          </a:endParaRPr>
        </a:p>
      </dsp:txBody>
      <dsp:txXfrm>
        <a:off x="374050" y="4605163"/>
        <a:ext cx="11280772" cy="484585"/>
      </dsp:txXfrm>
    </dsp:sp>
    <dsp:sp modelId="{1C569B07-B3E9-4497-AC1F-59FFC591B942}">
      <dsp:nvSpPr>
        <dsp:cNvPr id="0" name=""/>
        <dsp:cNvSpPr/>
      </dsp:nvSpPr>
      <dsp:spPr>
        <a:xfrm>
          <a:off x="71184" y="4544590"/>
          <a:ext cx="605732" cy="605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«Технологии в </a:t>
            </a:r>
          </a:p>
          <a:p>
            <a:pPr algn="ctr"/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воспитательном процессе»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0" y="1313440"/>
            <a:ext cx="1238483" cy="132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171" y="74023"/>
            <a:ext cx="10972800" cy="838200"/>
          </a:xfrm>
        </p:spPr>
        <p:txBody>
          <a:bodyPr/>
          <a:lstStyle/>
          <a:p>
            <a:r>
              <a:rPr lang="ru-RU" b="1" dirty="0" smtClean="0"/>
              <a:t>Воспитательные технологии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217" y="1262743"/>
            <a:ext cx="11521440" cy="5002758"/>
          </a:xfrm>
        </p:spPr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2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Воспитательные технологии </a:t>
            </a:r>
            <a:r>
              <a:rPr lang="ru-RU" sz="2200" i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– </a:t>
            </a:r>
            <a:r>
              <a:rPr lang="ru-RU" sz="2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это</a:t>
            </a:r>
            <a:r>
              <a:rPr lang="ru-RU" sz="2200" i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модель совместной деятельности педагога и обучающегося, содержащая систему методов и приемов по достижению цели </a:t>
            </a:r>
            <a:r>
              <a:rPr lang="ru-RU" sz="2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воспитания. 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sz="2200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+mj-lt"/>
              </a:rPr>
              <a:t>Вклад в 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разработку современных тех­нологий воспитания  внесли ученые А.С. Белкин, </a:t>
            </a:r>
            <a:r>
              <a:rPr lang="ru-RU" sz="2200" dirty="0" smtClean="0">
                <a:solidFill>
                  <a:schemeClr val="tx1"/>
                </a:solidFill>
                <a:latin typeface="+mj-lt"/>
              </a:rPr>
              <a:t>И.П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. Иванов, С.Д. Поля­ков, Г.К. </a:t>
            </a:r>
            <a:r>
              <a:rPr lang="ru-RU" sz="2200" dirty="0" err="1">
                <a:solidFill>
                  <a:schemeClr val="tx1"/>
                </a:solidFill>
                <a:latin typeface="+mj-lt"/>
              </a:rPr>
              <a:t>Селевко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, В.А. </a:t>
            </a:r>
            <a:r>
              <a:rPr lang="ru-RU" sz="2200" dirty="0" err="1">
                <a:solidFill>
                  <a:schemeClr val="tx1"/>
                </a:solidFill>
                <a:latin typeface="+mj-lt"/>
              </a:rPr>
              <a:t>Сластенин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, Н.Е. </a:t>
            </a:r>
            <a:r>
              <a:rPr lang="ru-RU" sz="2200" dirty="0" err="1">
                <a:solidFill>
                  <a:schemeClr val="tx1"/>
                </a:solidFill>
                <a:latin typeface="+mj-lt"/>
              </a:rPr>
              <a:t>Щуркова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и др</a:t>
            </a:r>
            <a:r>
              <a:rPr lang="ru-RU" sz="2200" dirty="0" smtClean="0">
                <a:solidFill>
                  <a:schemeClr val="tx1"/>
                </a:solidFill>
                <a:latin typeface="+mj-lt"/>
              </a:rPr>
              <a:t>. </a:t>
            </a:r>
            <a:br>
              <a:rPr lang="ru-RU" sz="2200" dirty="0" smtClean="0">
                <a:solidFill>
                  <a:schemeClr val="tx1"/>
                </a:solidFill>
                <a:latin typeface="+mj-lt"/>
              </a:rPr>
            </a:br>
            <a:r>
              <a:rPr lang="ru-RU" sz="2200" b="1" dirty="0" smtClean="0">
                <a:solidFill>
                  <a:schemeClr val="tx1"/>
                </a:solidFill>
                <a:latin typeface="+mj-lt"/>
              </a:rPr>
              <a:t>Основные </a:t>
            </a:r>
            <a:r>
              <a:rPr lang="ru-RU" sz="2200" b="1" dirty="0">
                <a:solidFill>
                  <a:schemeClr val="tx1"/>
                </a:solidFill>
                <a:latin typeface="+mj-lt"/>
              </a:rPr>
              <a:t>идеи, лежащие в основе разработки  воспита­тельных технологий :</a:t>
            </a:r>
            <a:endParaRPr lang="en-US" sz="2200" b="1" dirty="0">
              <a:solidFill>
                <a:schemeClr val="tx1"/>
              </a:solidFill>
              <a:latin typeface="+mj-lt"/>
            </a:endParaRPr>
          </a:p>
          <a:p>
            <a:pPr marL="34290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 smtClean="0">
                <a:solidFill>
                  <a:schemeClr val="tx1"/>
                </a:solidFill>
                <a:latin typeface="+mj-lt"/>
              </a:rPr>
              <a:t>переход 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от парадигмы  командно-административного влияния на форми­рование </a:t>
            </a:r>
            <a:r>
              <a:rPr lang="ru-RU" sz="2200" dirty="0" smtClean="0">
                <a:solidFill>
                  <a:schemeClr val="tx1"/>
                </a:solidFill>
                <a:latin typeface="+mj-lt"/>
              </a:rPr>
              <a:t>личности, 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к гуманистиче­ской идее создания   условий для  гармоничного развития личности;</a:t>
            </a:r>
          </a:p>
          <a:p>
            <a:pPr marL="34290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 err="1">
                <a:solidFill>
                  <a:schemeClr val="tx1"/>
                </a:solidFill>
                <a:latin typeface="+mj-lt"/>
              </a:rPr>
              <a:t>гуманизация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и демократизация воспитательного процесса в УПО;</a:t>
            </a:r>
          </a:p>
          <a:p>
            <a:pPr marL="34290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возможность ситуации выбора концептуальных идей, педагогиче­ских позиций, воспитательных технологий,  приемов, средств и форм;</a:t>
            </a:r>
          </a:p>
          <a:p>
            <a:pPr marL="34290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возможность экспериментальной и опытно-педагогической деятель­ности педагогов, создания авторских концепций воспитания. </a:t>
            </a:r>
          </a:p>
          <a:p>
            <a:pPr indent="457200"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2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176" y="0"/>
            <a:ext cx="7445830" cy="1027611"/>
          </a:xfrm>
        </p:spPr>
        <p:txBody>
          <a:bodyPr/>
          <a:lstStyle/>
          <a:p>
            <a:r>
              <a:rPr lang="ru-RU" sz="3600" b="1" dirty="0"/>
              <a:t>Системообразующие компоненты технологий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84771"/>
              </p:ext>
            </p:extLst>
          </p:nvPr>
        </p:nvGraphicFramePr>
        <p:xfrm>
          <a:off x="252549" y="1236618"/>
          <a:ext cx="11329851" cy="4889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66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97877" y="1210789"/>
            <a:ext cx="106211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>
                <a:latin typeface="+mj-lt"/>
              </a:rPr>
              <a:t>Формально между </a:t>
            </a:r>
            <a:r>
              <a:rPr lang="ru-RU" sz="2800" b="1" dirty="0">
                <a:latin typeface="+mj-lt"/>
              </a:rPr>
              <a:t>методическим и технологическим подходами </a:t>
            </a:r>
            <a:r>
              <a:rPr lang="ru-RU" sz="2800" dirty="0">
                <a:latin typeface="+mj-lt"/>
              </a:rPr>
              <a:t>к образовательному процессу нет противоречия. </a:t>
            </a:r>
            <a:endParaRPr lang="ru-RU" sz="2800" dirty="0" smtClean="0">
              <a:latin typeface="+mj-lt"/>
            </a:endParaRPr>
          </a:p>
          <a:p>
            <a:pPr indent="457200" algn="just"/>
            <a:r>
              <a:rPr lang="ru-RU" sz="2800" dirty="0" smtClean="0">
                <a:latin typeface="+mj-lt"/>
              </a:rPr>
              <a:t>По </a:t>
            </a:r>
            <a:r>
              <a:rPr lang="ru-RU" sz="2800" dirty="0">
                <a:latin typeface="+mj-lt"/>
              </a:rPr>
              <a:t>мнению одних ученых, понятие </a:t>
            </a:r>
            <a:r>
              <a:rPr lang="ru-RU" sz="2800" b="1" dirty="0">
                <a:latin typeface="+mj-lt"/>
              </a:rPr>
              <a:t>методики воспитания шире понятия воспитательной </a:t>
            </a:r>
            <a:r>
              <a:rPr lang="ru-RU" sz="2800" b="1" dirty="0" smtClean="0">
                <a:latin typeface="+mj-lt"/>
              </a:rPr>
              <a:t>технологии</a:t>
            </a:r>
            <a:r>
              <a:rPr lang="ru-RU" sz="2800" dirty="0" smtClean="0">
                <a:latin typeface="+mj-lt"/>
              </a:rPr>
              <a:t>.   </a:t>
            </a:r>
          </a:p>
          <a:p>
            <a:pPr indent="457200" algn="just"/>
            <a:r>
              <a:rPr lang="ru-RU" sz="2800" b="1" dirty="0" smtClean="0">
                <a:latin typeface="+mj-lt"/>
              </a:rPr>
              <a:t>Методика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b="1" dirty="0">
                <a:latin typeface="+mj-lt"/>
              </a:rPr>
              <a:t>изучает методы, приемы и средства педагогического взаимодействия</a:t>
            </a:r>
            <a:r>
              <a:rPr lang="ru-RU" sz="2800" dirty="0">
                <a:latin typeface="+mj-lt"/>
              </a:rPr>
              <a:t>, не выстраивая их в определенной логике, по определенному алгоритму. </a:t>
            </a:r>
            <a:endParaRPr lang="ru-RU" sz="2800" dirty="0" smtClean="0">
              <a:latin typeface="+mj-lt"/>
            </a:endParaRPr>
          </a:p>
          <a:p>
            <a:pPr indent="457200" algn="just"/>
            <a:r>
              <a:rPr lang="ru-RU" sz="2800" b="1" dirty="0" smtClean="0">
                <a:latin typeface="+mj-lt"/>
              </a:rPr>
              <a:t>Методика</a:t>
            </a:r>
            <a:r>
              <a:rPr lang="ru-RU" sz="2800" dirty="0" smtClean="0">
                <a:latin typeface="+mj-lt"/>
              </a:rPr>
              <a:t> воспитания как </a:t>
            </a:r>
            <a:r>
              <a:rPr lang="ru-RU" sz="2800" b="1" dirty="0" smtClean="0">
                <a:latin typeface="+mj-lt"/>
              </a:rPr>
              <a:t>система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b="1" dirty="0" smtClean="0">
                <a:latin typeface="+mj-lt"/>
              </a:rPr>
              <a:t>деятельности педагога</a:t>
            </a:r>
            <a:r>
              <a:rPr lang="ru-RU" sz="2800" dirty="0" smtClean="0">
                <a:latin typeface="+mj-lt"/>
              </a:rPr>
              <a:t>.</a:t>
            </a:r>
          </a:p>
          <a:p>
            <a:pPr indent="457200" algn="just"/>
            <a:r>
              <a:rPr lang="ru-RU" sz="2800" b="1" dirty="0" smtClean="0">
                <a:latin typeface="+mj-lt"/>
              </a:rPr>
              <a:t>Методики</a:t>
            </a:r>
            <a:r>
              <a:rPr lang="ru-RU" sz="2800" dirty="0" smtClean="0">
                <a:latin typeface="+mj-lt"/>
              </a:rPr>
              <a:t> имеют мягкий, рекомендательный характер.</a:t>
            </a:r>
          </a:p>
          <a:p>
            <a:pPr indent="457200" algn="just"/>
            <a:r>
              <a:rPr lang="ru-RU" sz="2800" b="1" dirty="0" smtClean="0">
                <a:latin typeface="+mj-lt"/>
              </a:rPr>
              <a:t>Методики</a:t>
            </a:r>
            <a:r>
              <a:rPr lang="ru-RU" sz="2800" dirty="0" smtClean="0">
                <a:latin typeface="+mj-lt"/>
              </a:rPr>
              <a:t> же </a:t>
            </a:r>
            <a:r>
              <a:rPr lang="ru-RU" sz="2800" dirty="0">
                <a:latin typeface="+mj-lt"/>
              </a:rPr>
              <a:t>воспроизвести намного труднее, они в большей степени основаны на интуиции,  личностных качествах педагога</a:t>
            </a:r>
            <a:endParaRPr lang="ru-RU" sz="2800" dirty="0"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26423" y="108857"/>
            <a:ext cx="8586651" cy="838200"/>
          </a:xfrm>
        </p:spPr>
        <p:txBody>
          <a:bodyPr/>
          <a:lstStyle/>
          <a:p>
            <a:r>
              <a:rPr lang="ru-RU" sz="3200" b="1" spc="-10" dirty="0" smtClean="0">
                <a:ea typeface="Times New Roman"/>
              </a:rPr>
              <a:t>Методики в образовательном процесс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100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97877" y="1210789"/>
            <a:ext cx="106211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 smtClean="0">
                <a:latin typeface="+mj-lt"/>
              </a:rPr>
              <a:t>Технология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же отличается от методики </a:t>
            </a:r>
            <a:r>
              <a:rPr lang="ru-RU" sz="2800" dirty="0" smtClean="0">
                <a:latin typeface="+mj-lt"/>
              </a:rPr>
              <a:t>своей </a:t>
            </a:r>
            <a:r>
              <a:rPr lang="ru-RU" sz="2800" b="1" dirty="0">
                <a:latin typeface="+mj-lt"/>
              </a:rPr>
              <a:t>алгоритмичностью и нацеленностью на определенный диагностируемый результат</a:t>
            </a:r>
            <a:r>
              <a:rPr lang="ru-RU" sz="2800" dirty="0">
                <a:latin typeface="+mj-lt"/>
              </a:rPr>
              <a:t>. </a:t>
            </a:r>
            <a:endParaRPr lang="ru-RU" sz="2800" dirty="0" smtClean="0">
              <a:latin typeface="+mj-lt"/>
            </a:endParaRPr>
          </a:p>
          <a:p>
            <a:pPr indent="457200" algn="just"/>
            <a:r>
              <a:rPr lang="ru-RU" sz="2800" b="1" dirty="0" smtClean="0">
                <a:latin typeface="+mj-lt"/>
              </a:rPr>
              <a:t>Технология</a:t>
            </a:r>
            <a:r>
              <a:rPr lang="ru-RU" sz="2800" dirty="0" smtClean="0">
                <a:latin typeface="+mj-lt"/>
              </a:rPr>
              <a:t> воспитания как </a:t>
            </a:r>
            <a:r>
              <a:rPr lang="ru-RU" sz="2800" b="1" dirty="0" smtClean="0">
                <a:latin typeface="+mj-lt"/>
              </a:rPr>
              <a:t>система </a:t>
            </a:r>
            <a:r>
              <a:rPr lang="ru-RU" sz="2800" b="1" dirty="0">
                <a:latin typeface="+mj-lt"/>
              </a:rPr>
              <a:t>деятельности педагога и деятельности самих обучающихся</a:t>
            </a:r>
            <a:r>
              <a:rPr lang="ru-RU" sz="2800" dirty="0">
                <a:latin typeface="+mj-lt"/>
              </a:rPr>
              <a:t>. </a:t>
            </a:r>
            <a:endParaRPr lang="ru-RU" sz="2800" dirty="0" smtClean="0">
              <a:latin typeface="+mj-lt"/>
            </a:endParaRPr>
          </a:p>
          <a:p>
            <a:pPr indent="457200" algn="just"/>
            <a:r>
              <a:rPr lang="ru-RU" sz="2800" b="1" dirty="0" smtClean="0">
                <a:latin typeface="+mj-lt"/>
              </a:rPr>
              <a:t>Технологии</a:t>
            </a:r>
            <a:r>
              <a:rPr lang="ru-RU" sz="2800" dirty="0" smtClean="0">
                <a:latin typeface="+mj-lt"/>
              </a:rPr>
              <a:t> более </a:t>
            </a:r>
            <a:r>
              <a:rPr lang="ru-RU" sz="2800" dirty="0">
                <a:latin typeface="+mj-lt"/>
              </a:rPr>
              <a:t>жестко предписывают определенную последовательность действий обучающихся и педагога, отступление от которых может препятствовать достижению запланированных результатов. </a:t>
            </a:r>
            <a:endParaRPr lang="ru-RU" sz="2800" dirty="0" smtClean="0">
              <a:latin typeface="+mj-lt"/>
            </a:endParaRPr>
          </a:p>
          <a:p>
            <a:pPr indent="457200" algn="just"/>
            <a:r>
              <a:rPr lang="ru-RU" sz="2800" b="1" dirty="0" smtClean="0">
                <a:latin typeface="+mj-lt"/>
              </a:rPr>
              <a:t>Технологии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предоставляют возможность их </a:t>
            </a:r>
            <a:r>
              <a:rPr lang="ru-RU" sz="2800" dirty="0" smtClean="0">
                <a:latin typeface="+mj-lt"/>
              </a:rPr>
              <a:t>воспроизведения. </a:t>
            </a:r>
            <a:endParaRPr lang="ru-RU" sz="2800" dirty="0">
              <a:latin typeface="+mj-lt"/>
            </a:endParaRPr>
          </a:p>
          <a:p>
            <a:pPr indent="457200" algn="just"/>
            <a:endParaRPr lang="ru-RU" sz="2800" dirty="0"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/>
        </p:nvSpPr>
        <p:spPr bwMode="auto">
          <a:xfrm>
            <a:off x="235131" y="155510"/>
            <a:ext cx="858665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ru-RU" sz="3200" b="1" spc="-10" dirty="0" smtClean="0">
                <a:ea typeface="Times New Roman"/>
              </a:rPr>
              <a:t>Технологии в </a:t>
            </a:r>
            <a:r>
              <a:rPr lang="ru-RU" sz="3200" b="1" spc="-10" dirty="0" smtClean="0">
                <a:ea typeface="Times New Roman"/>
              </a:rPr>
              <a:t>образовательном процессе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7468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18746" y="1381998"/>
            <a:ext cx="108585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latin typeface="+mj-lt"/>
              </a:rPr>
              <a:t>система </a:t>
            </a:r>
            <a:r>
              <a:rPr lang="ru-RU" dirty="0">
                <a:latin typeface="+mj-lt"/>
              </a:rPr>
              <a:t>приемов, направленных на решение </a:t>
            </a:r>
            <a:r>
              <a:rPr lang="ru-RU" dirty="0" smtClean="0">
                <a:latin typeface="+mj-lt"/>
              </a:rPr>
              <a:t>педагогиче­ских </a:t>
            </a:r>
            <a:r>
              <a:rPr lang="ru-RU" dirty="0">
                <a:latin typeface="+mj-lt"/>
              </a:rPr>
              <a:t>задач;</a:t>
            </a:r>
          </a:p>
          <a:p>
            <a:pPr marL="571500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latin typeface="+mj-lt"/>
              </a:rPr>
              <a:t>устойчивая целенаправленная последовательность </a:t>
            </a:r>
            <a:r>
              <a:rPr lang="ru-RU" dirty="0">
                <a:latin typeface="+mj-lt"/>
              </a:rPr>
              <a:t>действий педа­гога,  независимых от особенностей личности и гарантиро­ванно ведущих к </a:t>
            </a:r>
            <a:r>
              <a:rPr lang="ru-RU" dirty="0" smtClean="0">
                <a:latin typeface="+mj-lt"/>
              </a:rPr>
              <a:t>результату</a:t>
            </a:r>
            <a:r>
              <a:rPr lang="ru-RU" dirty="0">
                <a:latin typeface="+mj-lt"/>
              </a:rPr>
              <a:t>;</a:t>
            </a:r>
          </a:p>
          <a:p>
            <a:pPr marL="571500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способ реализации обоснованной модели педагогической ситуации.</a:t>
            </a:r>
          </a:p>
          <a:p>
            <a:pPr indent="457200" algn="just"/>
            <a:endParaRPr lang="ru-RU" i="1" dirty="0" smtClean="0">
              <a:latin typeface="+mj-lt"/>
            </a:endParaRPr>
          </a:p>
          <a:p>
            <a:pPr indent="457200" algn="just"/>
            <a:r>
              <a:rPr lang="ru-RU" b="1" i="1" dirty="0" smtClean="0">
                <a:latin typeface="+mj-lt"/>
              </a:rPr>
              <a:t>Воспитательная </a:t>
            </a:r>
            <a:r>
              <a:rPr lang="ru-RU" b="1" i="1" dirty="0">
                <a:latin typeface="+mj-lt"/>
              </a:rPr>
              <a:t>технология</a:t>
            </a:r>
            <a:r>
              <a:rPr lang="ru-RU" b="1" dirty="0">
                <a:latin typeface="+mj-lt"/>
              </a:rPr>
              <a:t> </a:t>
            </a:r>
            <a:r>
              <a:rPr lang="ru-RU" dirty="0">
                <a:latin typeface="+mj-lt"/>
              </a:rPr>
              <a:t>- это система научно обоснованных приемов и методик, способствующих установлению таких отношений ме­жду субъектами процесса, при которых дос­тигается поставленная цель - приобщение обучающихся к общечеловече­ским культурным ценностям.  </a:t>
            </a:r>
            <a:endParaRPr lang="ru-RU" dirty="0" smtClean="0">
              <a:latin typeface="+mj-lt"/>
            </a:endParaRPr>
          </a:p>
          <a:p>
            <a:pPr indent="457200" algn="just"/>
            <a:r>
              <a:rPr lang="ru-RU" b="1" i="1" dirty="0" smtClean="0">
                <a:latin typeface="+mj-lt"/>
              </a:rPr>
              <a:t>Воспитательная </a:t>
            </a:r>
            <a:r>
              <a:rPr lang="ru-RU" b="1" i="1" dirty="0">
                <a:latin typeface="+mj-lt"/>
              </a:rPr>
              <a:t>технология</a:t>
            </a:r>
            <a:r>
              <a:rPr lang="ru-RU" dirty="0">
                <a:latin typeface="+mj-lt"/>
              </a:rPr>
              <a:t> - это психологически обоснован­ные способы непосредственного взаимодействия педагога с воспитанни­ком или группой обучающихся как субъектами жизнедеятельности. В.А. Сластенин трактует понятие </a:t>
            </a:r>
            <a:r>
              <a:rPr lang="ru-RU" b="1" i="1" dirty="0">
                <a:latin typeface="+mj-lt"/>
              </a:rPr>
              <a:t>«воспитательная технология</a:t>
            </a:r>
            <a:r>
              <a:rPr lang="ru-RU" dirty="0">
                <a:latin typeface="+mj-lt"/>
              </a:rPr>
              <a:t>» как модель совместной деятельности, содержащую систему  приемов и методик, способствующих достижению воспитательных целей. </a:t>
            </a:r>
            <a:endParaRPr lang="ru-RU" dirty="0" smtClean="0">
              <a:latin typeface="+mj-lt"/>
            </a:endParaRPr>
          </a:p>
          <a:p>
            <a:pPr indent="457200" algn="just"/>
            <a:r>
              <a:rPr lang="ru-RU" b="1" i="1" dirty="0" smtClean="0">
                <a:latin typeface="+mj-lt"/>
              </a:rPr>
              <a:t>Технологию</a:t>
            </a:r>
            <a:r>
              <a:rPr lang="ru-RU" b="1" dirty="0" smtClean="0">
                <a:latin typeface="+mj-lt"/>
              </a:rPr>
              <a:t> </a:t>
            </a:r>
            <a:r>
              <a:rPr lang="ru-RU" b="1" i="1" dirty="0">
                <a:latin typeface="+mj-lt"/>
              </a:rPr>
              <a:t>воспитания</a:t>
            </a:r>
            <a:r>
              <a:rPr lang="ru-RU" b="1" dirty="0">
                <a:latin typeface="+mj-lt"/>
              </a:rPr>
              <a:t> </a:t>
            </a:r>
            <a:r>
              <a:rPr lang="ru-RU" dirty="0">
                <a:latin typeface="+mj-lt"/>
              </a:rPr>
              <a:t>определяют и как систему методов, приемов и средств, применяемую в соответствии с конкретной педагогической парадигмой, соответствующей ей логикой достижения целей и принципами действия педагога.</a:t>
            </a:r>
          </a:p>
          <a:p>
            <a:pPr indent="457200" algn="just"/>
            <a:r>
              <a:rPr lang="ru-RU" dirty="0">
                <a:latin typeface="+mj-lt"/>
              </a:rPr>
              <a:t/>
            </a:r>
            <a:br>
              <a:rPr lang="ru-RU" dirty="0">
                <a:latin typeface="+mj-lt"/>
              </a:rPr>
            </a:br>
            <a:endParaRPr lang="ru-RU" dirty="0"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/>
        </p:nvSpPr>
        <p:spPr bwMode="auto">
          <a:xfrm>
            <a:off x="235131" y="155510"/>
            <a:ext cx="858665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ru-RU" sz="3200" b="1" spc="-10" dirty="0" smtClean="0">
                <a:ea typeface="Times New Roman"/>
              </a:rPr>
              <a:t>Сущность воспитательных технологий: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2917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5864" y="155510"/>
            <a:ext cx="8211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Этапы конструирования пед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агогических технологий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287805223"/>
              </p:ext>
            </p:extLst>
          </p:nvPr>
        </p:nvGraphicFramePr>
        <p:xfrm>
          <a:off x="-1" y="1024466"/>
          <a:ext cx="11817531" cy="5271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397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423" y="108857"/>
            <a:ext cx="8586651" cy="838200"/>
          </a:xfrm>
        </p:spPr>
        <p:txBody>
          <a:bodyPr/>
          <a:lstStyle/>
          <a:p>
            <a:r>
              <a:rPr lang="ru-RU" sz="3200" b="1" spc="-10" dirty="0" smtClean="0">
                <a:ea typeface="Times New Roman"/>
              </a:rPr>
              <a:t>Уровни </a:t>
            </a:r>
            <a:r>
              <a:rPr lang="ru-RU" sz="3200" b="1" spc="-10" dirty="0">
                <a:ea typeface="Times New Roman"/>
              </a:rPr>
              <a:t>воспитательных технологий</a:t>
            </a:r>
            <a:r>
              <a:rPr lang="ru-RU" b="1" spc="-10" dirty="0">
                <a:ea typeface="Times New Roman"/>
              </a:rPr>
              <a:t>: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137317"/>
              </p:ext>
            </p:extLst>
          </p:nvPr>
        </p:nvGraphicFramePr>
        <p:xfrm>
          <a:off x="130627" y="947057"/>
          <a:ext cx="11573691" cy="559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44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423" y="108857"/>
            <a:ext cx="8586651" cy="838200"/>
          </a:xfrm>
        </p:spPr>
        <p:txBody>
          <a:bodyPr/>
          <a:lstStyle/>
          <a:p>
            <a:r>
              <a:rPr lang="ru-RU" sz="3200" b="1" spc="-10" dirty="0" smtClean="0">
                <a:ea typeface="Times New Roman"/>
              </a:rPr>
              <a:t>Уровни овладения технологий</a:t>
            </a:r>
            <a:r>
              <a:rPr lang="ru-RU" b="1" spc="-10" dirty="0">
                <a:ea typeface="Times New Roman"/>
              </a:rPr>
              <a:t>: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257018"/>
              </p:ext>
            </p:extLst>
          </p:nvPr>
        </p:nvGraphicFramePr>
        <p:xfrm>
          <a:off x="130627" y="947057"/>
          <a:ext cx="11573691" cy="559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30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50188" y="228810"/>
            <a:ext cx="9144000" cy="642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just"/>
            <a:r>
              <a:rPr lang="ru-RU" sz="2400" b="1" dirty="0" smtClean="0">
                <a:latin typeface="+mj-lt"/>
              </a:rPr>
              <a:t>Признаки </a:t>
            </a:r>
            <a:r>
              <a:rPr lang="ru-RU" sz="2400" b="1" dirty="0">
                <a:latin typeface="+mj-lt"/>
              </a:rPr>
              <a:t>воспита­тельных технологий</a:t>
            </a:r>
            <a:r>
              <a:rPr lang="ru-RU" sz="2400" dirty="0">
                <a:latin typeface="+mj-lt"/>
              </a:rPr>
              <a:t>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ru-RU" dirty="0" smtClean="0">
                <a:latin typeface="+mj-lt"/>
              </a:rPr>
              <a:t>Г.Б</a:t>
            </a:r>
            <a:r>
              <a:rPr lang="ru-RU" dirty="0">
                <a:latin typeface="+mj-lt"/>
              </a:rPr>
              <a:t>. Барышникова </a:t>
            </a:r>
            <a:r>
              <a:rPr lang="ru-RU" sz="2800" b="1" dirty="0">
                <a:latin typeface="+mj-lt"/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49353" y="642286"/>
            <a:ext cx="7961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 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967878394"/>
              </p:ext>
            </p:extLst>
          </p:nvPr>
        </p:nvGraphicFramePr>
        <p:xfrm>
          <a:off x="0" y="1213814"/>
          <a:ext cx="11931162" cy="4949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2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41395" y="136477"/>
            <a:ext cx="7272743" cy="826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just"/>
            <a:r>
              <a:rPr lang="ru-RU" sz="2800" b="1" dirty="0">
                <a:latin typeface="+mj-lt"/>
              </a:rPr>
              <a:t>Деятельность педагога на технологическом уровне пред­полагает:</a:t>
            </a:r>
            <a:endParaRPr lang="ru-RU" sz="3600" b="1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49353" y="642286"/>
            <a:ext cx="7961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 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044336935"/>
              </p:ext>
            </p:extLst>
          </p:nvPr>
        </p:nvGraphicFramePr>
        <p:xfrm>
          <a:off x="-102575" y="1090246"/>
          <a:ext cx="11849098" cy="527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0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ru-RU" sz="3200" spc="-10" dirty="0" smtClean="0">
                <a:latin typeface="Times New Roman"/>
                <a:ea typeface="Times New Roman"/>
              </a:rPr>
              <a:t>м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Понятие, научные основы и классификация педагогических технологий. </a:t>
            </a:r>
            <a:endParaRPr lang="ru-RU" sz="3200" spc="-1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2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z="3200" spc="-10" dirty="0" err="1" smtClean="0">
                <a:latin typeface="Times New Roman"/>
                <a:ea typeface="Times New Roman"/>
              </a:rPr>
              <a:t>м</a:t>
            </a:r>
            <a:r>
              <a:rPr lang="ru-RU" sz="3200" spc="-1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Сущность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технологического подхода к организации 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воспитания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3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z="3200" spc="-10" dirty="0" err="1" smtClean="0">
                <a:latin typeface="Times New Roman"/>
                <a:ea typeface="Times New Roman"/>
              </a:rPr>
              <a:t>м</a:t>
            </a:r>
            <a:r>
              <a:rPr lang="ru-RU" sz="3200" spc="-1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Проектирование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педагогических технологий.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4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z="3200" spc="-10" dirty="0" err="1" smtClean="0">
                <a:latin typeface="Times New Roman"/>
                <a:ea typeface="Times New Roman"/>
              </a:rPr>
              <a:t>м</a:t>
            </a:r>
            <a:r>
              <a:rPr lang="ru-RU" sz="3200" spc="-1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Уровни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воспитательных 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технологий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ru-RU" sz="3200" spc="-10" dirty="0" smtClean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7575364"/>
              </p:ext>
            </p:extLst>
          </p:nvPr>
        </p:nvGraphicFramePr>
        <p:xfrm>
          <a:off x="-67408" y="980728"/>
          <a:ext cx="11726007" cy="533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63416" y="0"/>
            <a:ext cx="9144000" cy="980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3600" b="1" dirty="0" smtClean="0">
                <a:latin typeface="+mj-lt"/>
              </a:rPr>
              <a:t>Характеристики </a:t>
            </a:r>
            <a:r>
              <a:rPr lang="en-US" sz="3600" b="1" dirty="0" smtClean="0">
                <a:latin typeface="+mj-lt"/>
              </a:rPr>
              <a:t/>
            </a:r>
            <a:br>
              <a:rPr lang="en-US" sz="3600" b="1" dirty="0" smtClean="0">
                <a:latin typeface="+mj-lt"/>
              </a:rPr>
            </a:br>
            <a:r>
              <a:rPr lang="ru-RU" sz="3600" b="1" dirty="0" smtClean="0">
                <a:latin typeface="+mj-lt"/>
              </a:rPr>
              <a:t>воспитательных </a:t>
            </a:r>
            <a:r>
              <a:rPr lang="ru-RU" sz="3600" b="1" dirty="0">
                <a:latin typeface="+mj-lt"/>
              </a:rPr>
              <a:t>технологий</a:t>
            </a:r>
            <a:endParaRPr lang="ru-RU" sz="4800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1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5517934"/>
              </p:ext>
            </p:extLst>
          </p:nvPr>
        </p:nvGraphicFramePr>
        <p:xfrm>
          <a:off x="-67409" y="985737"/>
          <a:ext cx="10890739" cy="5335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70338"/>
            <a:ext cx="9144000" cy="980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200" b="1" dirty="0">
                <a:latin typeface="+mj-lt"/>
              </a:rPr>
              <a:t> Для  технологии характерно: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6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38553" y="1344485"/>
            <a:ext cx="106650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 smtClean="0">
                <a:latin typeface="+mj-lt"/>
              </a:rPr>
              <a:t>К </a:t>
            </a:r>
            <a:r>
              <a:rPr lang="ru-RU" sz="2400" dirty="0">
                <a:latin typeface="+mj-lt"/>
              </a:rPr>
              <a:t>технологиям </a:t>
            </a:r>
            <a:r>
              <a:rPr lang="ru-RU" sz="2400" b="1" i="1" dirty="0">
                <a:latin typeface="+mj-lt"/>
              </a:rPr>
              <a:t>индивидуального взаимодействия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условно можно от­нести технологии: </a:t>
            </a:r>
            <a:endParaRPr lang="ru-RU" sz="24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создания </a:t>
            </a:r>
            <a:r>
              <a:rPr lang="ru-RU" sz="2400" dirty="0">
                <a:latin typeface="+mj-lt"/>
              </a:rPr>
              <a:t>ситуации успеха, </a:t>
            </a:r>
            <a:endParaRPr lang="ru-RU" sz="24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этической </a:t>
            </a:r>
            <a:r>
              <a:rPr lang="ru-RU" sz="2400" dirty="0">
                <a:latin typeface="+mj-lt"/>
              </a:rPr>
              <a:t>защи­ты, </a:t>
            </a:r>
            <a:endParaRPr lang="ru-RU" sz="24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педагогической </a:t>
            </a:r>
            <a:r>
              <a:rPr lang="ru-RU" sz="2400" dirty="0">
                <a:latin typeface="+mj-lt"/>
              </a:rPr>
              <a:t>оценки, </a:t>
            </a:r>
            <a:endParaRPr lang="ru-RU" sz="24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разрешения </a:t>
            </a:r>
            <a:r>
              <a:rPr lang="ru-RU" sz="2400" dirty="0">
                <a:latin typeface="+mj-lt"/>
              </a:rPr>
              <a:t>конфликта, </a:t>
            </a:r>
            <a:endParaRPr lang="ru-RU" sz="24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педагогической </a:t>
            </a:r>
            <a:r>
              <a:rPr lang="ru-RU" sz="2400" dirty="0">
                <a:latin typeface="+mj-lt"/>
              </a:rPr>
              <a:t>реак­ции на осложненное поведение, </a:t>
            </a:r>
            <a:endParaRPr lang="ru-RU" sz="24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диалог </a:t>
            </a:r>
            <a:r>
              <a:rPr lang="ru-RU" sz="2400" dirty="0">
                <a:latin typeface="+mj-lt"/>
              </a:rPr>
              <a:t>«педагог - воспитанник» и др. </a:t>
            </a:r>
            <a:endParaRPr lang="ru-RU" sz="2400" dirty="0" smtClean="0">
              <a:latin typeface="+mj-lt"/>
            </a:endParaRPr>
          </a:p>
          <a:p>
            <a:pPr indent="457200" algn="just"/>
            <a:r>
              <a:rPr lang="ru-RU" sz="2400" dirty="0" smtClean="0">
                <a:latin typeface="+mj-lt"/>
              </a:rPr>
              <a:t>Их </a:t>
            </a:r>
            <a:r>
              <a:rPr lang="ru-RU" sz="2400" dirty="0">
                <a:latin typeface="+mj-lt"/>
              </a:rPr>
              <a:t>особенность заключается в направленности на субъект-субъектное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взаимодействие педагога и воспитанника. </a:t>
            </a: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200297" y="0"/>
            <a:ext cx="9144000" cy="980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200" b="1" dirty="0" smtClean="0">
                <a:latin typeface="+mj-lt"/>
              </a:rPr>
              <a:t>Технологии взаимодействия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010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38553" y="1344485"/>
            <a:ext cx="106650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i="1" dirty="0" smtClean="0">
                <a:latin typeface="+mj-lt"/>
              </a:rPr>
              <a:t>Воспитательные </a:t>
            </a:r>
            <a:r>
              <a:rPr lang="ru-RU" sz="2800" b="1" i="1" dirty="0">
                <a:latin typeface="+mj-lt"/>
              </a:rPr>
              <a:t>технологии группового взаимодействия</a:t>
            </a:r>
            <a:r>
              <a:rPr lang="ru-RU" sz="2800" dirty="0">
                <a:latin typeface="+mj-lt"/>
              </a:rPr>
              <a:t>: </a:t>
            </a:r>
            <a:endParaRPr lang="ru-RU" sz="28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организация </a:t>
            </a:r>
            <a:r>
              <a:rPr lang="ru-RU" sz="2800" dirty="0">
                <a:latin typeface="+mj-lt"/>
              </a:rPr>
              <a:t>коллективной творческой деятельности (И.П.Иванов), </a:t>
            </a:r>
            <a:endParaRPr lang="ru-RU" sz="28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предъявления </a:t>
            </a:r>
            <a:r>
              <a:rPr lang="ru-RU" sz="2800" dirty="0">
                <a:latin typeface="+mj-lt"/>
              </a:rPr>
              <a:t>педагогического требования,  </a:t>
            </a:r>
            <a:endParaRPr lang="ru-RU" sz="28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работы </a:t>
            </a:r>
            <a:r>
              <a:rPr lang="ru-RU" sz="2800" dirty="0">
                <a:latin typeface="+mj-lt"/>
              </a:rPr>
              <a:t>с группой в первоначальный период,  </a:t>
            </a:r>
            <a:endParaRPr lang="ru-RU" sz="28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создания </a:t>
            </a:r>
            <a:r>
              <a:rPr lang="ru-RU" sz="2800" dirty="0">
                <a:latin typeface="+mj-lt"/>
              </a:rPr>
              <a:t>морально-психологического климата(Н.Е.Щуркова),  </a:t>
            </a:r>
            <a:endParaRPr lang="ru-RU" sz="28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групповой </a:t>
            </a:r>
            <a:r>
              <a:rPr lang="ru-RU" sz="2800" dirty="0">
                <a:latin typeface="+mj-lt"/>
              </a:rPr>
              <a:t>проблемной работы, </a:t>
            </a:r>
            <a:endParaRPr lang="ru-RU" sz="28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шоу-технология (</a:t>
            </a:r>
            <a:r>
              <a:rPr lang="ru-RU" sz="2800" dirty="0" err="1" smtClean="0">
                <a:latin typeface="+mj-lt"/>
              </a:rPr>
              <a:t>С.Д.Поляков</a:t>
            </a:r>
            <a:r>
              <a:rPr lang="ru-RU" sz="2800" dirty="0">
                <a:latin typeface="+mj-lt"/>
              </a:rPr>
              <a:t>), </a:t>
            </a:r>
            <a:endParaRPr lang="ru-RU" sz="28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игровые </a:t>
            </a:r>
            <a:r>
              <a:rPr lang="ru-RU" sz="2800" dirty="0">
                <a:latin typeface="+mj-lt"/>
              </a:rPr>
              <a:t>технологии и </a:t>
            </a:r>
            <a:r>
              <a:rPr lang="ru-RU" sz="2800" dirty="0" smtClean="0">
                <a:latin typeface="+mj-lt"/>
              </a:rPr>
              <a:t>др</a:t>
            </a:r>
            <a:r>
              <a:rPr lang="ru-RU" sz="2800" dirty="0" smtClean="0">
                <a:latin typeface="+mj-lt"/>
              </a:rPr>
              <a:t>.</a:t>
            </a: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200297" y="0"/>
            <a:ext cx="9144000" cy="980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200" b="1" dirty="0" smtClean="0">
                <a:latin typeface="+mj-lt"/>
              </a:rPr>
              <a:t>Технологии взаимодействия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8903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38553" y="1344485"/>
            <a:ext cx="10665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 smtClean="0">
                <a:latin typeface="+mj-lt"/>
              </a:rPr>
              <a:t>В </a:t>
            </a:r>
            <a:r>
              <a:rPr lang="ru-RU" sz="2400" dirty="0">
                <a:latin typeface="+mj-lt"/>
              </a:rPr>
              <a:t>современных условиях </a:t>
            </a:r>
            <a:r>
              <a:rPr lang="ru-RU" sz="2400" i="1" dirty="0">
                <a:latin typeface="+mj-lt"/>
              </a:rPr>
              <a:t>эффективны </a:t>
            </a:r>
            <a:r>
              <a:rPr lang="ru-RU" sz="2400" b="1" i="1" dirty="0">
                <a:latin typeface="+mj-lt"/>
              </a:rPr>
              <a:t>диалоговые формы педагогического взаимодействия </a:t>
            </a:r>
            <a:r>
              <a:rPr lang="ru-RU" sz="2400" dirty="0">
                <a:latin typeface="+mj-lt"/>
              </a:rPr>
              <a:t>(дискуссии, дебаты, ток-шоу и др.), которые формируют коммуникативные навыки, умения высказывать свое мнение, аргументировано доказывать, уважительно относиться к собе­седнику</a:t>
            </a:r>
            <a:r>
              <a:rPr lang="ru-RU" sz="2400" dirty="0" smtClean="0">
                <a:latin typeface="+mj-lt"/>
              </a:rPr>
              <a:t>. </a:t>
            </a:r>
          </a:p>
          <a:p>
            <a:pPr indent="457200" algn="just"/>
            <a:endParaRPr lang="ru-RU" sz="2400" dirty="0" smtClean="0">
              <a:latin typeface="+mj-lt"/>
            </a:endParaRPr>
          </a:p>
          <a:p>
            <a:pPr indent="457200" algn="just"/>
            <a:r>
              <a:rPr lang="ru-RU" sz="2400" dirty="0" smtClean="0">
                <a:latin typeface="+mj-lt"/>
              </a:rPr>
              <a:t>Одна </a:t>
            </a:r>
            <a:r>
              <a:rPr lang="ru-RU" sz="2400" dirty="0">
                <a:latin typeface="+mj-lt"/>
              </a:rPr>
              <a:t>из эффективных технологий группового взаимодействия - </a:t>
            </a:r>
            <a:r>
              <a:rPr lang="ru-RU" sz="2400" b="1" i="1" dirty="0">
                <a:latin typeface="+mj-lt"/>
              </a:rPr>
              <a:t>тех­нология групповой проблемной </a:t>
            </a:r>
            <a:r>
              <a:rPr lang="ru-RU" sz="2400" b="1" i="1" dirty="0" smtClean="0">
                <a:latin typeface="+mj-lt"/>
              </a:rPr>
              <a:t>работы</a:t>
            </a:r>
            <a:r>
              <a:rPr lang="ru-RU" sz="2400" i="1" dirty="0" smtClean="0">
                <a:latin typeface="+mj-lt"/>
              </a:rPr>
              <a:t> -</a:t>
            </a:r>
            <a:r>
              <a:rPr lang="ru-RU" sz="2400" dirty="0" smtClean="0">
                <a:latin typeface="+mj-lt"/>
              </a:rPr>
              <a:t> связана с </a:t>
            </a:r>
            <a:r>
              <a:rPr lang="ru-RU" sz="2400" dirty="0">
                <a:latin typeface="+mj-lt"/>
              </a:rPr>
              <a:t>вербаль­ным (словесным) поведением, общением воспитанников в проблемной си­туации, направленном на внешний предмет, то есть </a:t>
            </a:r>
            <a:r>
              <a:rPr lang="ru-RU" sz="2400" dirty="0" smtClean="0">
                <a:latin typeface="+mj-lt"/>
              </a:rPr>
              <a:t>решением </a:t>
            </a:r>
            <a:r>
              <a:rPr lang="ru-RU" sz="2400" dirty="0">
                <a:latin typeface="+mj-lt"/>
              </a:rPr>
              <a:t>какого-то важного для всех вопроса, назревшей проблемы.</a:t>
            </a:r>
          </a:p>
          <a:p>
            <a:pPr indent="457200" algn="just"/>
            <a:r>
              <a:rPr lang="ru-RU" sz="2400" dirty="0">
                <a:latin typeface="+mj-lt"/>
              </a:rPr>
              <a:t> </a:t>
            </a: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200297" y="0"/>
            <a:ext cx="9144000" cy="980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200" b="1" dirty="0" smtClean="0">
                <a:latin typeface="+mj-lt"/>
              </a:rPr>
              <a:t>Технологии взаимодействия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835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604" y="155510"/>
            <a:ext cx="7981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+mj-lt"/>
              </a:rPr>
              <a:t>Использование технологического подхода в </a:t>
            </a:r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воспитании путем создания педагогических условий: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1259" y="1493822"/>
            <a:ext cx="112919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 smtClean="0">
                <a:latin typeface="+mj-lt"/>
              </a:rPr>
              <a:t>индивидуальные </a:t>
            </a:r>
            <a:r>
              <a:rPr lang="ru-RU" sz="2400" i="1" dirty="0">
                <a:latin typeface="+mj-lt"/>
              </a:rPr>
              <a:t>особенности педагога;  </a:t>
            </a:r>
            <a:endParaRPr lang="ru-RU" sz="2400" i="1" dirty="0" smtClean="0">
              <a:latin typeface="+mj-lt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 smtClean="0">
                <a:latin typeface="+mj-lt"/>
              </a:rPr>
              <a:t>отношение </a:t>
            </a:r>
            <a:r>
              <a:rPr lang="ru-RU" sz="2400" i="1" dirty="0">
                <a:latin typeface="+mj-lt"/>
              </a:rPr>
              <a:t>педагога к обучающимся; </a:t>
            </a:r>
            <a:endParaRPr lang="ru-RU" sz="2400" i="1" dirty="0" smtClean="0">
              <a:latin typeface="+mj-lt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 smtClean="0">
                <a:latin typeface="+mj-lt"/>
              </a:rPr>
              <a:t>профессионализм </a:t>
            </a:r>
            <a:r>
              <a:rPr lang="ru-RU" sz="2400" i="1" dirty="0">
                <a:latin typeface="+mj-lt"/>
              </a:rPr>
              <a:t>пе­дагога; </a:t>
            </a:r>
            <a:endParaRPr lang="ru-RU" sz="2400" i="1" dirty="0" smtClean="0">
              <a:latin typeface="+mj-lt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 smtClean="0">
                <a:latin typeface="+mj-lt"/>
              </a:rPr>
              <a:t>владение </a:t>
            </a:r>
            <a:r>
              <a:rPr lang="ru-RU" sz="2400" i="1" dirty="0">
                <a:latin typeface="+mj-lt"/>
              </a:rPr>
              <a:t>методами диагностики</a:t>
            </a:r>
            <a:r>
              <a:rPr lang="ru-RU" sz="2400" dirty="0">
                <a:latin typeface="+mj-lt"/>
              </a:rPr>
              <a:t> и др. </a:t>
            </a:r>
            <a:endParaRPr lang="ru-RU" sz="2400" dirty="0" smtClean="0">
              <a:latin typeface="+mj-lt"/>
            </a:endParaRPr>
          </a:p>
          <a:p>
            <a:pPr indent="457200" algn="just"/>
            <a:endParaRPr lang="ru-RU" sz="2400" dirty="0">
              <a:latin typeface="+mj-lt"/>
            </a:endParaRPr>
          </a:p>
          <a:p>
            <a:pPr indent="457200" algn="just"/>
            <a:r>
              <a:rPr lang="ru-RU" sz="2400" dirty="0" smtClean="0">
                <a:latin typeface="+mj-lt"/>
              </a:rPr>
              <a:t>Для </a:t>
            </a:r>
            <a:r>
              <a:rPr lang="ru-RU" sz="2400" dirty="0">
                <a:latin typeface="+mj-lt"/>
              </a:rPr>
              <a:t>создания и реализации воспитательной техно­логии может использоваться обобщенная </a:t>
            </a:r>
            <a:r>
              <a:rPr lang="ru-RU" sz="2400" i="1" dirty="0">
                <a:latin typeface="+mj-lt"/>
              </a:rPr>
              <a:t>схема алго­ритма функционирования</a:t>
            </a:r>
            <a:r>
              <a:rPr lang="ru-RU" sz="2400" dirty="0">
                <a:latin typeface="+mj-lt"/>
              </a:rPr>
              <a:t>, которая</a:t>
            </a:r>
            <a:r>
              <a:rPr lang="ru-RU" sz="2400" i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охватывает несколько этапов воспитания:</a:t>
            </a:r>
            <a:r>
              <a:rPr lang="en-US" sz="2400" dirty="0">
                <a:latin typeface="+mj-lt"/>
              </a:rPr>
              <a:t> </a:t>
            </a:r>
            <a:endParaRPr lang="ru-RU" sz="2400" dirty="0" smtClean="0">
              <a:latin typeface="+mj-lt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 smtClean="0">
                <a:latin typeface="+mj-lt"/>
              </a:rPr>
              <a:t>ориентировки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(формирования</a:t>
            </a:r>
            <a:r>
              <a:rPr lang="en-US" sz="2400" dirty="0">
                <a:latin typeface="+mj-lt"/>
              </a:rPr>
              <a:t>  </a:t>
            </a:r>
            <a:r>
              <a:rPr lang="ru-RU" sz="2400" dirty="0">
                <a:latin typeface="+mj-lt"/>
              </a:rPr>
              <a:t>представления о  целях); </a:t>
            </a:r>
            <a:endParaRPr lang="ru-RU" sz="2400" dirty="0" smtClean="0">
              <a:latin typeface="+mj-lt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 smtClean="0">
                <a:latin typeface="+mj-lt"/>
              </a:rPr>
              <a:t>исполнения </a:t>
            </a:r>
            <a:r>
              <a:rPr lang="ru-RU" sz="2400" dirty="0">
                <a:latin typeface="+mj-lt"/>
              </a:rPr>
              <a:t>(реализации методов, приемов и средств воспитания в  последовательности</a:t>
            </a:r>
            <a:r>
              <a:rPr lang="ru-RU" sz="2400" dirty="0" smtClean="0">
                <a:latin typeface="+mj-lt"/>
              </a:rPr>
              <a:t>),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 smtClean="0">
                <a:latin typeface="+mj-lt"/>
              </a:rPr>
              <a:t>контроля </a:t>
            </a:r>
            <a:r>
              <a:rPr lang="ru-RU" sz="2400" i="1" dirty="0">
                <a:latin typeface="+mj-lt"/>
              </a:rPr>
              <a:t>и корректировки</a:t>
            </a:r>
            <a:r>
              <a:rPr lang="ru-RU" sz="2400" dirty="0">
                <a:latin typeface="+mj-lt"/>
              </a:rPr>
              <a:t>.</a:t>
            </a: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624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3840" y="1390752"/>
            <a:ext cx="11414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+mj-lt"/>
              </a:rPr>
              <a:t>В настоящее время выделяют следующие </a:t>
            </a:r>
            <a:r>
              <a:rPr lang="ru-RU" sz="2000" b="1" dirty="0">
                <a:latin typeface="+mj-lt"/>
              </a:rPr>
              <a:t>техноло­гии воспитания</a:t>
            </a:r>
            <a:r>
              <a:rPr lang="ru-RU" sz="2000" dirty="0">
                <a:latin typeface="+mj-lt"/>
              </a:rPr>
              <a:t>: </a:t>
            </a:r>
            <a:endParaRPr lang="ru-RU" sz="2000" dirty="0" smtClean="0">
              <a:latin typeface="+mj-lt"/>
            </a:endParaRP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 smtClean="0">
                <a:latin typeface="+mj-lt"/>
              </a:rPr>
              <a:t>технологию </a:t>
            </a:r>
            <a:r>
              <a:rPr lang="ru-RU" sz="2000" b="1" dirty="0">
                <a:latin typeface="+mj-lt"/>
              </a:rPr>
              <a:t>организации коллектив­ных творческих дел </a:t>
            </a:r>
            <a:r>
              <a:rPr lang="ru-RU" sz="2000" dirty="0">
                <a:latin typeface="+mj-lt"/>
              </a:rPr>
              <a:t>(КТД), игровую технологию (организация длительных педагогических игр); </a:t>
            </a:r>
            <a:endParaRPr lang="ru-RU" sz="2000" dirty="0" smtClean="0">
              <a:latin typeface="+mj-lt"/>
            </a:endParaRP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+mj-lt"/>
              </a:rPr>
              <a:t>(</a:t>
            </a:r>
            <a:r>
              <a:rPr lang="ru-RU" sz="2000" dirty="0">
                <a:latin typeface="+mj-lt"/>
              </a:rPr>
              <a:t>философические, психологические, этические занятия, </a:t>
            </a:r>
            <a:r>
              <a:rPr lang="ru-RU" sz="2000" dirty="0" err="1" smtClean="0">
                <a:latin typeface="+mj-lt"/>
              </a:rPr>
              <a:t>разра</a:t>
            </a:r>
            <a:r>
              <a:rPr lang="ru-RU" sz="2000" b="1" dirty="0" err="1">
                <a:latin typeface="+mj-lt"/>
              </a:rPr>
              <a:t>техно­логию</a:t>
            </a:r>
            <a:r>
              <a:rPr lang="ru-RU" sz="2000" b="1" dirty="0">
                <a:latin typeface="+mj-lt"/>
              </a:rPr>
              <a:t> групповых форм работы </a:t>
            </a:r>
            <a:r>
              <a:rPr lang="ru-RU" sz="2000" dirty="0" err="1" smtClean="0">
                <a:latin typeface="+mj-lt"/>
              </a:rPr>
              <a:t>ботанные</a:t>
            </a:r>
            <a:r>
              <a:rPr lang="ru-RU" sz="2000" dirty="0" smtClean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Н.Е. Щурковой), суггесто технологию</a:t>
            </a:r>
            <a:r>
              <a:rPr lang="ru-RU" sz="2000" dirty="0" smtClean="0">
                <a:latin typeface="+mj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>
              <a:latin typeface="+mj-lt"/>
            </a:endParaRPr>
          </a:p>
          <a:p>
            <a:pPr indent="457200" algn="just"/>
            <a:r>
              <a:rPr lang="ru-RU" sz="2800" b="1" dirty="0" smtClean="0">
                <a:latin typeface="+mj-lt"/>
              </a:rPr>
              <a:t>Технологии </a:t>
            </a:r>
            <a:r>
              <a:rPr lang="ru-RU" sz="2800" b="1" dirty="0">
                <a:latin typeface="+mj-lt"/>
              </a:rPr>
              <a:t>воспитания </a:t>
            </a:r>
            <a:r>
              <a:rPr lang="ru-RU" sz="2800" b="1" i="1" dirty="0">
                <a:latin typeface="+mj-lt"/>
              </a:rPr>
              <a:t>классифицируют:</a:t>
            </a:r>
            <a:endParaRPr lang="ru-RU" sz="2800" b="1" dirty="0">
              <a:latin typeface="+mj-lt"/>
            </a:endParaRPr>
          </a:p>
          <a:p>
            <a:pPr lvl="0" indent="457200" algn="just"/>
            <a:r>
              <a:rPr lang="ru-RU" sz="2000" b="1" i="1" dirty="0">
                <a:latin typeface="+mj-lt"/>
              </a:rPr>
              <a:t>По философской основе</a:t>
            </a:r>
            <a:r>
              <a:rPr lang="ru-RU" sz="2000" dirty="0">
                <a:latin typeface="+mj-lt"/>
              </a:rPr>
              <a:t>: материалистические; прагматические;</a:t>
            </a:r>
          </a:p>
          <a:p>
            <a:pPr indent="457200" algn="just"/>
            <a:r>
              <a:rPr lang="ru-RU" sz="2000" dirty="0">
                <a:latin typeface="+mj-lt"/>
              </a:rPr>
              <a:t>гуманистические; антропософские.</a:t>
            </a:r>
          </a:p>
          <a:p>
            <a:pPr lvl="0" indent="457200" algn="just"/>
            <a:r>
              <a:rPr lang="ru-RU" sz="2000" b="1" i="1" dirty="0">
                <a:latin typeface="+mj-lt"/>
              </a:rPr>
              <a:t>По научной концепции</a:t>
            </a:r>
            <a:r>
              <a:rPr lang="ru-RU" sz="2000" dirty="0">
                <a:latin typeface="+mj-lt"/>
              </a:rPr>
              <a:t>:  поведенческие; деятельностные; интериоризаторские,  нейролингвистического программирования.</a:t>
            </a:r>
          </a:p>
          <a:p>
            <a:pPr lvl="0" indent="457200" algn="just"/>
            <a:r>
              <a:rPr lang="ru-RU" sz="2000" b="1" i="1" dirty="0">
                <a:latin typeface="+mj-lt"/>
              </a:rPr>
              <a:t>По категории объекта</a:t>
            </a:r>
            <a:r>
              <a:rPr lang="ru-RU" sz="2000" dirty="0">
                <a:latin typeface="+mj-lt"/>
              </a:rPr>
              <a:t>: индивидуальные, групповые; коллективные; массовые. </a:t>
            </a:r>
          </a:p>
          <a:p>
            <a:pPr lvl="0" indent="457200" algn="just"/>
            <a:r>
              <a:rPr lang="ru-RU" sz="2000" b="1" i="1" dirty="0">
                <a:latin typeface="+mj-lt"/>
              </a:rPr>
              <a:t>По характеру отношения к воспитанникам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Г.К. Селевко выделяет следующие технологии: сотрудничество, свободное воспитание, авторитарные и личностно-ориентированные</a:t>
            </a:r>
          </a:p>
        </p:txBody>
      </p:sp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6604" y="155510"/>
            <a:ext cx="7981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Классификация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 технологий воспитания: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6595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4582" y="1271323"/>
            <a:ext cx="1084970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Основой технологии </a:t>
            </a:r>
            <a:r>
              <a:rPr lang="ru-RU" sz="2800" dirty="0">
                <a:latin typeface="+mj-lt"/>
              </a:rPr>
              <a:t>служит четкое определение конечной цели, которая рассматривается как центральный компонент, что и позволяет определять степень ее достижения более точно. </a:t>
            </a:r>
            <a:endParaRPr lang="ru-RU" sz="2800" dirty="0" smtClean="0">
              <a:latin typeface="+mj-lt"/>
            </a:endParaRPr>
          </a:p>
          <a:p>
            <a:pPr indent="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Технология позволяет </a:t>
            </a:r>
            <a:r>
              <a:rPr lang="ru-RU" sz="2800" dirty="0">
                <a:latin typeface="+mj-lt"/>
              </a:rPr>
              <a:t>разработать объективные методы контроля достижения цели. </a:t>
            </a:r>
            <a:endParaRPr lang="ru-RU" sz="2800" dirty="0" smtClean="0">
              <a:latin typeface="+mj-lt"/>
            </a:endParaRPr>
          </a:p>
          <a:p>
            <a:pPr indent="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Технология позволяет </a:t>
            </a:r>
            <a:r>
              <a:rPr lang="ru-RU" sz="2800" dirty="0">
                <a:latin typeface="+mj-lt"/>
              </a:rPr>
              <a:t>свести к минимуму ситуации, когда педагог поставлен перед выбором и вынужден переходить к педагогическим экспромтам в поиске приемлемого</a:t>
            </a:r>
            <a:r>
              <a:rPr lang="en-US" sz="28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варианта. </a:t>
            </a:r>
            <a:endParaRPr lang="ru-RU" sz="2800" dirty="0" smtClean="0">
              <a:latin typeface="+mj-lt"/>
            </a:endParaRPr>
          </a:p>
          <a:p>
            <a:pPr indent="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В отличие </a:t>
            </a:r>
            <a:r>
              <a:rPr lang="ru-RU" sz="2800" dirty="0">
                <a:latin typeface="+mj-lt"/>
              </a:rPr>
              <a:t>от методических разработок, ориентированных на педагога, технология отражает также структуру и содержание деятельности обучающихся. </a:t>
            </a:r>
          </a:p>
        </p:txBody>
      </p:sp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2873" y="155510"/>
            <a:ext cx="5820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</a:rPr>
              <a:t>Преимущества технологии</a:t>
            </a:r>
            <a:endParaRPr lang="ru-RU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977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3048" y="336790"/>
            <a:ext cx="6659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Психолого-педагогическая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диагностика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3048" y="1199257"/>
            <a:ext cx="111224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dirty="0">
                <a:latin typeface="+mj-lt"/>
              </a:rPr>
              <a:t>Психолого-педагогическая диагностика</a:t>
            </a:r>
            <a:r>
              <a:rPr lang="ru-RU" sz="2400" dirty="0">
                <a:latin typeface="+mj-lt"/>
              </a:rPr>
              <a:t> прочно вошла в практику обучения и воспитания. </a:t>
            </a:r>
            <a:r>
              <a:rPr lang="ru-RU" sz="2400" b="1" dirty="0">
                <a:latin typeface="+mj-lt"/>
              </a:rPr>
              <a:t>Психолого-педагогическая диагностика — это </a:t>
            </a:r>
            <a:r>
              <a:rPr lang="ru-RU" sz="2400" b="1" i="1" dirty="0">
                <a:latin typeface="+mj-lt"/>
              </a:rPr>
              <a:t>оценочная практика, направленная на изучение индивидуальных особенностей учащихся и социально-психологических характеристик коллектива с целью оптимизации образовательного процесса</a:t>
            </a:r>
            <a:r>
              <a:rPr lang="ru-RU" sz="2400" i="1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</a:t>
            </a:r>
            <a:endParaRPr lang="ru-RU" sz="2400" dirty="0" smtClean="0">
              <a:latin typeface="+mj-lt"/>
            </a:endParaRPr>
          </a:p>
          <a:p>
            <a:pPr indent="457200" algn="just"/>
            <a:r>
              <a:rPr lang="ru-RU" sz="2400" dirty="0" smtClean="0">
                <a:latin typeface="+mj-lt"/>
              </a:rPr>
              <a:t>В </a:t>
            </a:r>
            <a:r>
              <a:rPr lang="ru-RU" sz="2400" dirty="0">
                <a:latin typeface="+mj-lt"/>
              </a:rPr>
              <a:t>отличие от психологической диагностики, педагогическая ди­агностика осуществляется всегда внутри педагогического про­цесса</a:t>
            </a:r>
            <a:r>
              <a:rPr lang="ru-RU" sz="2400" dirty="0" smtClean="0">
                <a:latin typeface="+mj-lt"/>
              </a:rPr>
              <a:t>.</a:t>
            </a:r>
          </a:p>
          <a:p>
            <a:pPr indent="457200" algn="just"/>
            <a:r>
              <a:rPr lang="ru-RU" sz="2400" b="1" dirty="0" smtClean="0">
                <a:latin typeface="+mj-lt"/>
              </a:rPr>
              <a:t>Педагогическая </a:t>
            </a:r>
            <a:r>
              <a:rPr lang="ru-RU" sz="2400" b="1" dirty="0">
                <a:latin typeface="+mj-lt"/>
              </a:rPr>
              <a:t>диагностика </a:t>
            </a:r>
            <a:r>
              <a:rPr lang="ru-RU" sz="2400" dirty="0">
                <a:latin typeface="+mj-lt"/>
              </a:rPr>
              <a:t>помогает решать важнейшие образовательные задачи через оперативное получение инфор­мации. </a:t>
            </a:r>
            <a:endParaRPr lang="ru-RU" sz="2400" dirty="0" smtClean="0">
              <a:latin typeface="+mj-lt"/>
            </a:endParaRPr>
          </a:p>
          <a:p>
            <a:pPr indent="457200" algn="just"/>
            <a:r>
              <a:rPr lang="ru-RU" sz="2400" dirty="0" smtClean="0">
                <a:latin typeface="+mj-lt"/>
              </a:rPr>
              <a:t>Основным </a:t>
            </a:r>
            <a:r>
              <a:rPr lang="ru-RU" sz="2400" dirty="0">
                <a:latin typeface="+mj-lt"/>
              </a:rPr>
              <a:t>инструментом диагностики является </a:t>
            </a:r>
            <a:r>
              <a:rPr lang="ru-RU" sz="2400" b="1" i="1" dirty="0" smtClean="0">
                <a:latin typeface="+mj-lt"/>
              </a:rPr>
              <a:t>тест</a:t>
            </a:r>
            <a:r>
              <a:rPr lang="ru-RU" sz="2400" b="1" i="1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— </a:t>
            </a:r>
            <a:r>
              <a:rPr lang="ru-RU" sz="2400" dirty="0">
                <a:latin typeface="+mj-lt"/>
              </a:rPr>
              <a:t>это совокупность стандартизированных зада­ний, позволяющих качественно или количественно оценить изу­чаемое </a:t>
            </a:r>
            <a:r>
              <a:rPr lang="ru-RU" sz="2400" dirty="0" smtClean="0">
                <a:latin typeface="+mj-lt"/>
              </a:rPr>
              <a:t>свойство, каждый </a:t>
            </a:r>
            <a:r>
              <a:rPr lang="ru-RU" sz="2400" dirty="0">
                <a:latin typeface="+mj-lt"/>
              </a:rPr>
              <a:t>тест, который выбирает педагог-психолог, должен от­вечать критериям </a:t>
            </a:r>
            <a:r>
              <a:rPr lang="ru-RU" sz="2400" b="1" i="1" dirty="0">
                <a:latin typeface="+mj-lt"/>
              </a:rPr>
              <a:t>валидности, надежности </a:t>
            </a:r>
            <a:r>
              <a:rPr lang="ru-RU" sz="2400" b="1" dirty="0">
                <a:latin typeface="+mj-lt"/>
              </a:rPr>
              <a:t>и </a:t>
            </a:r>
            <a:r>
              <a:rPr lang="ru-RU" sz="2400" b="1" i="1" dirty="0">
                <a:latin typeface="+mj-lt"/>
              </a:rPr>
              <a:t>точности</a:t>
            </a:r>
            <a:r>
              <a:rPr lang="ru-RU" sz="2400" i="1" dirty="0">
                <a:latin typeface="+mj-lt"/>
              </a:rPr>
              <a:t>. </a:t>
            </a:r>
            <a:endParaRPr lang="ru-RU" sz="2400" dirty="0"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210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4723" y="1261298"/>
            <a:ext cx="10991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i="1" dirty="0">
                <a:latin typeface="+mj-lt"/>
              </a:rPr>
              <a:t>Валидность теста</a:t>
            </a:r>
            <a:r>
              <a:rPr lang="ru-RU" sz="2400" dirty="0">
                <a:latin typeface="+mj-lt"/>
              </a:rPr>
              <a:t> — показатель того, насколько верно данный диагнос­тический метод изучает психическое свойство, для измерения ко­торого он предназначен. </a:t>
            </a:r>
            <a:endParaRPr lang="ru-RU" sz="2400" dirty="0" smtClean="0">
              <a:latin typeface="+mj-lt"/>
            </a:endParaRPr>
          </a:p>
          <a:p>
            <a:pPr indent="457200" algn="just"/>
            <a:r>
              <a:rPr lang="ru-RU" sz="2400" b="1" i="1" dirty="0" smtClean="0">
                <a:latin typeface="+mj-lt"/>
              </a:rPr>
              <a:t>Надежность</a:t>
            </a:r>
            <a:r>
              <a:rPr lang="ru-RU" sz="2400" b="1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проявляется при повторном использовании теста через некоторое время и получении примерно такого же результа­та. Критерии надежности и валидности тесно связаны между собой. </a:t>
            </a:r>
            <a:endParaRPr lang="ru-RU" sz="2400" dirty="0" smtClean="0">
              <a:latin typeface="+mj-lt"/>
            </a:endParaRPr>
          </a:p>
          <a:p>
            <a:pPr indent="457200" algn="just"/>
            <a:r>
              <a:rPr lang="ru-RU" sz="2400" b="1" i="1" dirty="0" err="1" smtClean="0">
                <a:latin typeface="+mj-lt"/>
              </a:rPr>
              <a:t>Валидность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– это как бы попадание в цель, а надежность – частота попадания. </a:t>
            </a:r>
            <a:endParaRPr lang="ru-RU" sz="2400" dirty="0" smtClean="0">
              <a:latin typeface="+mj-lt"/>
            </a:endParaRPr>
          </a:p>
          <a:p>
            <a:pPr indent="457200" algn="just"/>
            <a:r>
              <a:rPr lang="ru-RU" sz="2400" b="1" i="1" dirty="0" smtClean="0">
                <a:latin typeface="+mj-lt"/>
              </a:rPr>
              <a:t>Точность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теста дает возможность педагогу чет­ко дифференцировать одного испытуемого от другого на основе количественной оценки психического свойства. Например, для точного теста характерны количественные оценки (баллы, очки, проценты), позволяющие судить об уровнях интеллектуального развития.</a:t>
            </a:r>
          </a:p>
        </p:txBody>
      </p:sp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3048" y="336790"/>
            <a:ext cx="6659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Психолого-педагогическая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диагностика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791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34974" y="155510"/>
            <a:ext cx="8061847" cy="761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3600" b="1" dirty="0">
                <a:latin typeface="+mj-lt"/>
              </a:rPr>
              <a:t>Общая характеристика педагогических </a:t>
            </a:r>
            <a:r>
              <a:rPr lang="ru-RU" sz="3600" b="1" dirty="0" smtClean="0">
                <a:latin typeface="+mj-lt"/>
              </a:rPr>
              <a:t>технологий </a:t>
            </a:r>
            <a:endParaRPr lang="ru-RU" sz="32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35561" y="1484333"/>
            <a:ext cx="7920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+mj-lt"/>
              </a:rPr>
              <a:t>	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51388" y="1262082"/>
            <a:ext cx="1048922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+mj-lt"/>
              </a:rPr>
              <a:t>Повышение качества образования предполагает совершенствование воспитания,  формирования личности.</a:t>
            </a:r>
          </a:p>
          <a:p>
            <a:pPr indent="457200" algn="just"/>
            <a:r>
              <a:rPr lang="ru-RU" sz="2400" b="1" dirty="0">
                <a:latin typeface="+mj-lt"/>
              </a:rPr>
              <a:t>Выделяют две тенденции мо­дернизации  процесса. </a:t>
            </a:r>
          </a:p>
          <a:p>
            <a:pPr indent="457200" algn="just"/>
            <a:r>
              <a:rPr lang="ru-RU" sz="2400" b="1" dirty="0">
                <a:latin typeface="+mj-lt"/>
              </a:rPr>
              <a:t>1. </a:t>
            </a:r>
            <a:r>
              <a:rPr lang="ru-RU" sz="2400" b="1" i="1" dirty="0" err="1">
                <a:latin typeface="+mj-lt"/>
              </a:rPr>
              <a:t>гуманизация</a:t>
            </a:r>
            <a:r>
              <a:rPr lang="ru-RU" sz="2400" b="1" dirty="0">
                <a:latin typeface="+mj-lt"/>
              </a:rPr>
              <a:t>  образования, </a:t>
            </a:r>
          </a:p>
          <a:p>
            <a:pPr indent="457200" algn="just"/>
            <a:r>
              <a:rPr lang="ru-RU" sz="2400" b="1" dirty="0">
                <a:latin typeface="+mj-lt"/>
              </a:rPr>
              <a:t>2. </a:t>
            </a:r>
            <a:r>
              <a:rPr lang="ru-RU" sz="2400" b="1" i="1" dirty="0">
                <a:latin typeface="+mj-lt"/>
              </a:rPr>
              <a:t>технологический подход</a:t>
            </a:r>
            <a:r>
              <a:rPr lang="ru-RU" sz="2400" b="1" dirty="0">
                <a:latin typeface="+mj-lt"/>
              </a:rPr>
              <a:t> к  проектированию образования.</a:t>
            </a:r>
          </a:p>
          <a:p>
            <a:pPr indent="457200" algn="just"/>
            <a:r>
              <a:rPr lang="ru-RU" sz="2800" b="1" dirty="0">
                <a:latin typeface="+mj-lt"/>
              </a:rPr>
              <a:t>  </a:t>
            </a:r>
          </a:p>
          <a:p>
            <a:pPr indent="457200" algn="just"/>
            <a:r>
              <a:rPr lang="ru-RU" sz="2800" b="1" i="1" dirty="0">
                <a:latin typeface="+mj-lt"/>
              </a:rPr>
              <a:t>Технология </a:t>
            </a:r>
            <a:r>
              <a:rPr lang="ru-RU" sz="2400" i="1" dirty="0">
                <a:latin typeface="+mj-lt"/>
              </a:rPr>
              <a:t>-</a:t>
            </a:r>
            <a:r>
              <a:rPr lang="ru-RU" sz="2400" dirty="0">
                <a:latin typeface="+mj-lt"/>
              </a:rPr>
              <a:t> термин производственный, но технологии ак­тивно проникают в гуманитарные сферы людей: политику, культуру, образование (четкое планирование ожидаемого результата деятельности и ориентация на его достижение). Стремление людей достичь результа­тов с наименьшими затратами интеллектуальных и  временных  ре­сурсов ведет к технологизации деятельности.</a:t>
            </a: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2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271323"/>
            <a:ext cx="115649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 smtClean="0">
                <a:latin typeface="+mj-lt"/>
              </a:rPr>
              <a:t>1.</a:t>
            </a:r>
            <a:r>
              <a:rPr lang="ru-RU" sz="2000" b="1" dirty="0" smtClean="0">
                <a:latin typeface="+mj-lt"/>
              </a:rPr>
              <a:t>Психологическая грамотность</a:t>
            </a:r>
            <a:r>
              <a:rPr lang="ru-RU" sz="2000" dirty="0" smtClean="0">
                <a:latin typeface="+mj-lt"/>
              </a:rPr>
              <a:t>, знание об­щей, возрастной и педагогической психологии, понимание тех психологических реалий, диагности­ческого исследования, объективность.</a:t>
            </a:r>
            <a:endParaRPr lang="en-US" sz="2000" dirty="0" smtClean="0">
              <a:latin typeface="+mj-lt"/>
            </a:endParaRPr>
          </a:p>
          <a:p>
            <a:pPr indent="457200" algn="just"/>
            <a:r>
              <a:rPr lang="ru-RU" sz="2000" dirty="0" smtClean="0">
                <a:latin typeface="+mj-lt"/>
              </a:rPr>
              <a:t>2.Знание </a:t>
            </a:r>
            <a:r>
              <a:rPr lang="ru-RU" sz="2000" dirty="0">
                <a:latin typeface="+mj-lt"/>
              </a:rPr>
              <a:t>педагогом </a:t>
            </a:r>
            <a:r>
              <a:rPr lang="ru-RU" sz="2000" b="1" dirty="0">
                <a:latin typeface="+mj-lt"/>
              </a:rPr>
              <a:t>диагностического инструментария</a:t>
            </a:r>
            <a:r>
              <a:rPr lang="ru-RU" sz="2000" dirty="0">
                <a:latin typeface="+mj-lt"/>
              </a:rPr>
              <a:t>, пони­мание принципов его использования.      </a:t>
            </a:r>
            <a:r>
              <a:rPr lang="ru-RU" sz="2000" dirty="0" smtClean="0">
                <a:latin typeface="+mj-lt"/>
              </a:rPr>
              <a:t>                    </a:t>
            </a:r>
            <a:endParaRPr lang="en-US" sz="2000" dirty="0">
              <a:latin typeface="+mj-lt"/>
            </a:endParaRPr>
          </a:p>
          <a:p>
            <a:pPr indent="457200" algn="just"/>
            <a:r>
              <a:rPr lang="en-US" sz="2000" dirty="0" smtClean="0">
                <a:latin typeface="+mj-lt"/>
              </a:rPr>
              <a:t>3.</a:t>
            </a:r>
            <a:r>
              <a:rPr lang="ru-RU" sz="2000" dirty="0" smtClean="0">
                <a:latin typeface="+mj-lt"/>
              </a:rPr>
              <a:t>Педагог, как педагог-психолог, должен стремиться к созданию «</a:t>
            </a:r>
            <a:r>
              <a:rPr lang="ru-RU" sz="2000" b="1" i="1" dirty="0" smtClean="0">
                <a:latin typeface="+mj-lt"/>
              </a:rPr>
              <a:t>ситуации клиента</a:t>
            </a:r>
            <a:r>
              <a:rPr lang="ru-RU" sz="2000" dirty="0" smtClean="0">
                <a:latin typeface="+mj-lt"/>
              </a:rPr>
              <a:t>» и не допускать прове­дения диагностического исследования в «</a:t>
            </a:r>
            <a:r>
              <a:rPr lang="ru-RU" sz="2000" b="1" i="1" dirty="0" smtClean="0">
                <a:latin typeface="+mj-lt"/>
              </a:rPr>
              <a:t>ситуации экспертизы</a:t>
            </a:r>
            <a:r>
              <a:rPr lang="ru-RU" sz="2000" dirty="0" smtClean="0">
                <a:latin typeface="+mj-lt"/>
              </a:rPr>
              <a:t>». </a:t>
            </a:r>
          </a:p>
          <a:p>
            <a:pPr indent="457200" algn="just"/>
            <a:r>
              <a:rPr lang="ru-RU" sz="2000" dirty="0" smtClean="0">
                <a:latin typeface="+mj-lt"/>
              </a:rPr>
              <a:t>4. Педагогу </a:t>
            </a:r>
            <a:r>
              <a:rPr lang="ru-RU" sz="2000" dirty="0">
                <a:latin typeface="+mj-lt"/>
              </a:rPr>
              <a:t>должно быть известно то, что </a:t>
            </a:r>
            <a:r>
              <a:rPr lang="ru-RU" sz="2000" b="1" dirty="0">
                <a:latin typeface="+mj-lt"/>
              </a:rPr>
              <a:t>тестирование или  диагностика при всей их </a:t>
            </a:r>
            <a:r>
              <a:rPr lang="ru-RU" sz="2000" b="1" dirty="0" err="1">
                <a:latin typeface="+mj-lt"/>
              </a:rPr>
              <a:t>валидности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и на­дежности не могут быть панацеей от  </a:t>
            </a:r>
            <a:r>
              <a:rPr lang="ru-RU" sz="2000" dirty="0" smtClean="0">
                <a:latin typeface="+mj-lt"/>
              </a:rPr>
              <a:t>бед, это </a:t>
            </a:r>
            <a:r>
              <a:rPr lang="ru-RU" sz="2000" dirty="0">
                <a:latin typeface="+mj-lt"/>
              </a:rPr>
              <a:t>лишь спо­соб диагностики, и многое </a:t>
            </a:r>
            <a:r>
              <a:rPr lang="ru-RU" sz="2000" dirty="0" smtClean="0">
                <a:latin typeface="+mj-lt"/>
              </a:rPr>
              <a:t>зависит </a:t>
            </a:r>
            <a:r>
              <a:rPr lang="ru-RU" sz="2000" dirty="0">
                <a:latin typeface="+mj-lt"/>
              </a:rPr>
              <a:t>от правильной интерпре­тации </a:t>
            </a:r>
            <a:r>
              <a:rPr lang="ru-RU" sz="2000" dirty="0" smtClean="0">
                <a:latin typeface="+mj-lt"/>
              </a:rPr>
              <a:t>результатов.</a:t>
            </a:r>
            <a:endParaRPr lang="en-US" sz="2000" dirty="0">
              <a:latin typeface="+mj-lt"/>
            </a:endParaRPr>
          </a:p>
          <a:p>
            <a:pPr indent="457200" algn="just"/>
            <a:r>
              <a:rPr lang="ru-RU" sz="2000" dirty="0" smtClean="0">
                <a:latin typeface="+mj-lt"/>
              </a:rPr>
              <a:t>5.Следует </a:t>
            </a:r>
            <a:r>
              <a:rPr lang="ru-RU" sz="2000" dirty="0">
                <a:latin typeface="+mj-lt"/>
              </a:rPr>
              <a:t>отбирать методы диагностики, </a:t>
            </a:r>
            <a:r>
              <a:rPr lang="ru-RU" sz="2000" dirty="0" smtClean="0">
                <a:latin typeface="+mj-lt"/>
              </a:rPr>
              <a:t>удовлетворяющие принципам: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i="1" dirty="0" smtClean="0">
                <a:latin typeface="+mj-lt"/>
              </a:rPr>
              <a:t>эффек­тивности </a:t>
            </a:r>
            <a:r>
              <a:rPr lang="ru-RU" sz="2000" dirty="0">
                <a:latin typeface="+mj-lt"/>
              </a:rPr>
              <a:t>подразумевает отбор таких методик, которые  дают максимум полезной ин­формации. </a:t>
            </a:r>
            <a:endParaRPr lang="ru-RU" sz="2000" dirty="0" smtClean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i="1" dirty="0" err="1" smtClean="0">
                <a:latin typeface="+mj-lt"/>
              </a:rPr>
              <a:t>коррекционности</a:t>
            </a:r>
            <a:r>
              <a:rPr lang="ru-RU" sz="2000" b="1" i="1" dirty="0" smtClean="0">
                <a:latin typeface="+mj-lt"/>
              </a:rPr>
              <a:t> </a:t>
            </a:r>
            <a:r>
              <a:rPr lang="ru-RU" sz="2000" i="1" dirty="0">
                <a:latin typeface="+mj-lt"/>
              </a:rPr>
              <a:t>— </a:t>
            </a:r>
            <a:r>
              <a:rPr lang="ru-RU" sz="2000" dirty="0">
                <a:latin typeface="+mj-lt"/>
              </a:rPr>
              <a:t>это возможность использо­вать результаты обследования при работе с обучающимися в целях оказания им психологической помощи.</a:t>
            </a:r>
            <a:endParaRPr lang="en-US" sz="2000" dirty="0">
              <a:latin typeface="+mj-lt"/>
            </a:endParaRPr>
          </a:p>
          <a:p>
            <a:pPr indent="457200" algn="just"/>
            <a:r>
              <a:rPr lang="ru-RU" sz="2000" dirty="0">
                <a:latin typeface="+mj-lt"/>
              </a:rPr>
              <a:t>6.Грамотный педагог должен владеть элементами </a:t>
            </a:r>
            <a:r>
              <a:rPr lang="ru-RU" sz="2000" b="1" dirty="0">
                <a:latin typeface="+mj-lt"/>
              </a:rPr>
              <a:t>математичес­кой статистики</a:t>
            </a:r>
            <a:r>
              <a:rPr lang="ru-RU" sz="2000" dirty="0">
                <a:latin typeface="+mj-lt"/>
              </a:rPr>
              <a:t>, что стало неотъемлемой составной частью проце­дуры диагностического </a:t>
            </a:r>
            <a:r>
              <a:rPr lang="ru-RU" sz="2000" dirty="0" smtClean="0">
                <a:latin typeface="+mj-lt"/>
              </a:rPr>
              <a:t>исследования.</a:t>
            </a:r>
            <a:endParaRPr lang="ru-RU" sz="2000" dirty="0">
              <a:latin typeface="+mj-lt"/>
            </a:endParaRPr>
          </a:p>
        </p:txBody>
      </p:sp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10298" y="75848"/>
            <a:ext cx="670010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Компоненты п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сихолого-педагогической диагностики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527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298" y="1160583"/>
            <a:ext cx="113243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 smtClean="0">
                <a:latin typeface="+mj-lt"/>
              </a:rPr>
              <a:t>1.</a:t>
            </a:r>
            <a:r>
              <a:rPr lang="ru-RU" sz="2400" b="1" i="1" dirty="0" smtClean="0">
                <a:latin typeface="+mj-lt"/>
              </a:rPr>
              <a:t>Постановка диагностируемой цели </a:t>
            </a:r>
            <a:r>
              <a:rPr lang="ru-RU" sz="2400" dirty="0">
                <a:latin typeface="+mj-lt"/>
              </a:rPr>
              <a:t>(связана с </a:t>
            </a:r>
            <a:r>
              <a:rPr lang="ru-RU" sz="2400" dirty="0" smtClean="0">
                <a:latin typeface="+mj-lt"/>
              </a:rPr>
              <a:t>возникновением </a:t>
            </a:r>
            <a:r>
              <a:rPr lang="ru-RU" sz="2400" i="1" dirty="0" smtClean="0">
                <a:latin typeface="+mj-lt"/>
              </a:rPr>
              <a:t>проблемы)</a:t>
            </a:r>
            <a:endParaRPr lang="en-US" sz="2400" i="1" dirty="0" smtClean="0">
              <a:latin typeface="+mj-lt"/>
            </a:endParaRPr>
          </a:p>
          <a:p>
            <a:pPr indent="457200" algn="just"/>
            <a:r>
              <a:rPr lang="ru-RU" sz="2400" dirty="0" smtClean="0">
                <a:latin typeface="+mj-lt"/>
              </a:rPr>
              <a:t>2</a:t>
            </a:r>
            <a:r>
              <a:rPr lang="ru-RU" sz="2400" i="1" dirty="0" smtClean="0">
                <a:latin typeface="+mj-lt"/>
              </a:rPr>
              <a:t>.</a:t>
            </a:r>
            <a:r>
              <a:rPr lang="ru-RU" sz="2400" b="1" i="1" dirty="0" smtClean="0">
                <a:latin typeface="+mj-lt"/>
              </a:rPr>
              <a:t>Постановка </a:t>
            </a:r>
            <a:r>
              <a:rPr lang="ru-RU" sz="2400" b="1" i="1" dirty="0" smtClean="0">
                <a:latin typeface="+mj-lt"/>
              </a:rPr>
              <a:t>конкретных </a:t>
            </a:r>
            <a:r>
              <a:rPr lang="ru-RU" sz="2400" b="1" i="1" dirty="0">
                <a:latin typeface="+mj-lt"/>
              </a:rPr>
              <a:t>задач </a:t>
            </a:r>
            <a:r>
              <a:rPr lang="ru-RU" sz="2400" dirty="0">
                <a:latin typeface="+mj-lt"/>
              </a:rPr>
              <a:t>изучения личности или </a:t>
            </a:r>
            <a:r>
              <a:rPr lang="ru-RU" sz="2400" dirty="0" smtClean="0">
                <a:latin typeface="+mj-lt"/>
              </a:rPr>
              <a:t>коллек­тива.</a:t>
            </a:r>
            <a:endParaRPr lang="en-US" sz="2400" dirty="0">
              <a:latin typeface="+mj-lt"/>
            </a:endParaRPr>
          </a:p>
          <a:p>
            <a:pPr indent="457200" algn="just"/>
            <a:r>
              <a:rPr lang="ru-RU" sz="2400" dirty="0">
                <a:latin typeface="+mj-lt"/>
              </a:rPr>
              <a:t>3</a:t>
            </a:r>
            <a:r>
              <a:rPr lang="ru-RU" sz="2400" i="1" dirty="0">
                <a:latin typeface="+mj-lt"/>
              </a:rPr>
              <a:t>.</a:t>
            </a:r>
            <a:r>
              <a:rPr lang="ru-RU" sz="2400" b="1" i="1" dirty="0">
                <a:latin typeface="+mj-lt"/>
              </a:rPr>
              <a:t>Отбор диагностических методов </a:t>
            </a:r>
            <a:r>
              <a:rPr lang="ru-RU" sz="2400" dirty="0">
                <a:latin typeface="+mj-lt"/>
              </a:rPr>
              <a:t>изучения  качеств личности </a:t>
            </a:r>
            <a:r>
              <a:rPr lang="ru-RU" sz="2400" dirty="0" smtClean="0">
                <a:latin typeface="+mj-lt"/>
              </a:rPr>
              <a:t>или особеннос­тей </a:t>
            </a:r>
            <a:r>
              <a:rPr lang="ru-RU" sz="2400" dirty="0">
                <a:latin typeface="+mj-lt"/>
              </a:rPr>
              <a:t>коллектива, позволяющих решать поставленные задачи.</a:t>
            </a:r>
            <a:endParaRPr lang="en-US" sz="2400" dirty="0">
              <a:latin typeface="+mj-lt"/>
            </a:endParaRPr>
          </a:p>
          <a:p>
            <a:pPr indent="457200" algn="just"/>
            <a:r>
              <a:rPr lang="ru-RU" sz="2400" dirty="0">
                <a:latin typeface="+mj-lt"/>
              </a:rPr>
              <a:t>4.Осуществление </a:t>
            </a:r>
            <a:r>
              <a:rPr lang="ru-RU" sz="2400" b="1" i="1" dirty="0">
                <a:latin typeface="+mj-lt"/>
              </a:rPr>
              <a:t>процедуры диагностического изучения </a:t>
            </a:r>
            <a:r>
              <a:rPr lang="ru-RU" sz="2400" dirty="0">
                <a:latin typeface="+mj-lt"/>
              </a:rPr>
              <a:t>с помо­щью отобранных </a:t>
            </a:r>
            <a:r>
              <a:rPr lang="ru-RU" sz="2400" dirty="0" smtClean="0">
                <a:latin typeface="+mj-lt"/>
              </a:rPr>
              <a:t>методик. </a:t>
            </a:r>
            <a:endParaRPr lang="ru-RU" sz="2400" dirty="0">
              <a:latin typeface="+mj-lt"/>
            </a:endParaRPr>
          </a:p>
          <a:p>
            <a:pPr indent="457200" algn="just"/>
            <a:r>
              <a:rPr lang="en-US" sz="2400" dirty="0">
                <a:latin typeface="+mj-lt"/>
              </a:rPr>
              <a:t>5</a:t>
            </a:r>
            <a:r>
              <a:rPr lang="ru-RU" sz="2400" i="1" dirty="0">
                <a:latin typeface="+mj-lt"/>
              </a:rPr>
              <a:t>.</a:t>
            </a:r>
            <a:r>
              <a:rPr lang="ru-RU" sz="2400" b="1" i="1" dirty="0">
                <a:latin typeface="+mj-lt"/>
              </a:rPr>
              <a:t>Анализ полученных результатов</a:t>
            </a:r>
            <a:r>
              <a:rPr lang="ru-RU" sz="2400" i="1" dirty="0">
                <a:latin typeface="+mj-lt"/>
              </a:rPr>
              <a:t>, </a:t>
            </a:r>
            <a:r>
              <a:rPr lang="ru-RU" sz="2400" dirty="0">
                <a:latin typeface="+mj-lt"/>
              </a:rPr>
              <a:t>сопоставление их с уже изве­стными данными о личности или коллективе, </a:t>
            </a:r>
            <a:r>
              <a:rPr lang="ru-RU" sz="2400" b="1" i="1" dirty="0">
                <a:latin typeface="+mj-lt"/>
              </a:rPr>
              <a:t>сравнение </a:t>
            </a:r>
            <a:r>
              <a:rPr lang="ru-RU" sz="2400" dirty="0">
                <a:latin typeface="+mj-lt"/>
              </a:rPr>
              <a:t>с нор­мой, под которой подразумеваются характерные для данного воз­раста показатели психического и интеллектуального развития.                                       </a:t>
            </a:r>
            <a:endParaRPr lang="en-US" sz="2400" dirty="0">
              <a:latin typeface="+mj-lt"/>
            </a:endParaRPr>
          </a:p>
          <a:p>
            <a:pPr indent="457200" algn="just"/>
            <a:r>
              <a:rPr lang="en-US" sz="2400" dirty="0">
                <a:latin typeface="+mj-lt"/>
              </a:rPr>
              <a:t>6</a:t>
            </a:r>
            <a:r>
              <a:rPr lang="ru-RU" sz="2400" b="1" dirty="0">
                <a:latin typeface="+mj-lt"/>
              </a:rPr>
              <a:t>.</a:t>
            </a:r>
            <a:r>
              <a:rPr lang="ru-RU" sz="2400" b="1" i="1" dirty="0">
                <a:latin typeface="+mj-lt"/>
              </a:rPr>
              <a:t>Сообщение результатов диагностического обследования </a:t>
            </a:r>
            <a:r>
              <a:rPr lang="ru-RU" sz="2400" dirty="0">
                <a:latin typeface="+mj-lt"/>
              </a:rPr>
              <a:t>должно быть кон­фиденциальным, способствовать позитивному развитию личности. Педагог вправе не сообщать  те данные, кото­рые будут тормозить  развитие личности. </a:t>
            </a:r>
          </a:p>
        </p:txBody>
      </p:sp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0298" y="75848"/>
            <a:ext cx="670010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 smtClean="0">
                <a:solidFill>
                  <a:schemeClr val="bg1"/>
                </a:solidFill>
                <a:latin typeface="+mj-lt"/>
              </a:rPr>
              <a:t>Технологизация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 психодиагностического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исследования: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589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77008" y="1459296"/>
            <a:ext cx="105331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dirty="0" smtClean="0">
                <a:latin typeface="+mj-lt"/>
              </a:rPr>
              <a:t>Использует методы: педагогическое наблюдение</a:t>
            </a:r>
            <a:r>
              <a:rPr lang="ru-RU" sz="2000" b="1" dirty="0">
                <a:latin typeface="+mj-lt"/>
              </a:rPr>
              <a:t>, </a:t>
            </a:r>
            <a:r>
              <a:rPr lang="ru-RU" sz="2000" b="1" dirty="0" smtClean="0">
                <a:latin typeface="+mj-lt"/>
              </a:rPr>
              <a:t>беседа</a:t>
            </a:r>
            <a:r>
              <a:rPr lang="ru-RU" sz="2000" b="1" dirty="0">
                <a:latin typeface="+mj-lt"/>
              </a:rPr>
              <a:t>, опрос, тестирование, анкетирование, социометрия, создание проблемных ситуаций поведения, анализ поступков обучающихся, квалиметрия </a:t>
            </a:r>
            <a:r>
              <a:rPr lang="ru-RU" sz="2000" dirty="0">
                <a:latin typeface="+mj-lt"/>
              </a:rPr>
              <a:t>и другие. </a:t>
            </a:r>
            <a:endParaRPr lang="ru-RU" sz="2000" dirty="0" smtClean="0">
              <a:latin typeface="+mj-lt"/>
            </a:endParaRPr>
          </a:p>
          <a:p>
            <a:pPr indent="457200" algn="just"/>
            <a:r>
              <a:rPr lang="ru-RU" sz="2000" dirty="0" smtClean="0">
                <a:latin typeface="+mj-lt"/>
              </a:rPr>
              <a:t>Их </a:t>
            </a:r>
            <a:r>
              <a:rPr lang="ru-RU" sz="2000" dirty="0">
                <a:latin typeface="+mj-lt"/>
              </a:rPr>
              <a:t>краткая </a:t>
            </a:r>
            <a:r>
              <a:rPr lang="ru-RU" sz="2000" dirty="0" smtClean="0">
                <a:latin typeface="+mj-lt"/>
              </a:rPr>
              <a:t>характеристика:</a:t>
            </a:r>
          </a:p>
          <a:p>
            <a:pPr indent="457200" algn="just"/>
            <a:r>
              <a:rPr lang="ru-RU" sz="2000" b="1" i="1" dirty="0" smtClean="0">
                <a:latin typeface="+mj-lt"/>
              </a:rPr>
              <a:t>Педагогическое </a:t>
            </a:r>
            <a:r>
              <a:rPr lang="ru-RU" sz="2000" b="1" i="1" dirty="0">
                <a:latin typeface="+mj-lt"/>
              </a:rPr>
              <a:t>наблюдение</a:t>
            </a:r>
            <a:r>
              <a:rPr lang="ru-RU" sz="2000" dirty="0">
                <a:latin typeface="+mj-lt"/>
              </a:rPr>
              <a:t> — это непосредственное восприятие деятельности и поведения личности в ее целостности и динамическом развитии. Различают следующие </a:t>
            </a:r>
            <a:r>
              <a:rPr lang="ru-RU" sz="2000" i="1" dirty="0">
                <a:latin typeface="+mj-lt"/>
              </a:rPr>
              <a:t>виды наблюдения: непосредственное и опосредованное, открытое и скрытое, непрерывное и дискретное, монографическое и узкое</a:t>
            </a:r>
            <a:r>
              <a:rPr lang="ru-RU" sz="2000" dirty="0">
                <a:latin typeface="+mj-lt"/>
              </a:rPr>
              <a:t>. Наблюдение проводится с конкретной целью по </a:t>
            </a:r>
            <a:r>
              <a:rPr lang="ru-RU" sz="2000" dirty="0" smtClean="0">
                <a:latin typeface="+mj-lt"/>
              </a:rPr>
              <a:t>программе </a:t>
            </a:r>
            <a:r>
              <a:rPr lang="ru-RU" sz="2000" dirty="0">
                <a:latin typeface="+mj-lt"/>
              </a:rPr>
              <a:t>и критериям оценки воспитанности </a:t>
            </a:r>
            <a:r>
              <a:rPr lang="ru-RU" sz="2000" dirty="0" smtClean="0">
                <a:latin typeface="+mj-lt"/>
              </a:rPr>
              <a:t>личности, фиксируются </a:t>
            </a:r>
            <a:r>
              <a:rPr lang="ru-RU" sz="2000" dirty="0">
                <a:latin typeface="+mj-lt"/>
              </a:rPr>
              <a:t>в дневниках.  </a:t>
            </a:r>
            <a:endParaRPr lang="ru-RU" sz="2000" dirty="0" smtClean="0">
              <a:latin typeface="+mj-lt"/>
            </a:endParaRPr>
          </a:p>
          <a:p>
            <a:pPr indent="457200" algn="just"/>
            <a:r>
              <a:rPr lang="ru-RU" sz="2000" b="1" i="1" dirty="0" smtClean="0">
                <a:latin typeface="+mj-lt"/>
              </a:rPr>
              <a:t>Беседы</a:t>
            </a:r>
            <a:r>
              <a:rPr lang="ru-RU" sz="2000" dirty="0" smtClean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с обучающимися, педагогами, родителями помогают выяснить степень информированности воспитанников о нравственных нормах, причины их поступков, характер отношения, уточнить взгляды, намерения и т. п. Результаты беседы затем анализируются и обобщаются. </a:t>
            </a:r>
          </a:p>
        </p:txBody>
      </p:sp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13048" y="336790"/>
            <a:ext cx="6779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Психолого-педагогическая диагностика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3112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59033" y="1192942"/>
            <a:ext cx="1079695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1900" b="1" i="1" dirty="0">
                <a:latin typeface="+mj-lt"/>
              </a:rPr>
              <a:t>Психолого-педагогические опросники, тесты, анкеты</a:t>
            </a:r>
            <a:r>
              <a:rPr lang="ru-RU" sz="1900" dirty="0">
                <a:latin typeface="+mj-lt"/>
              </a:rPr>
              <a:t> </a:t>
            </a:r>
            <a:r>
              <a:rPr lang="ru-RU" sz="1900" dirty="0" smtClean="0">
                <a:latin typeface="+mj-lt"/>
              </a:rPr>
              <a:t>— </a:t>
            </a:r>
            <a:r>
              <a:rPr lang="ru-RU" sz="1900" dirty="0" smtClean="0">
                <a:latin typeface="+mj-lt"/>
              </a:rPr>
              <a:t>методы </a:t>
            </a:r>
            <a:r>
              <a:rPr lang="ru-RU" sz="1900" dirty="0">
                <a:latin typeface="+mj-lt"/>
              </a:rPr>
              <a:t>позволяют выявить степень сформированности  способностей, черт характера, </a:t>
            </a:r>
            <a:r>
              <a:rPr lang="ru-RU" sz="1900" dirty="0" smtClean="0">
                <a:latin typeface="+mj-lt"/>
              </a:rPr>
              <a:t>свойств</a:t>
            </a:r>
            <a:r>
              <a:rPr lang="ru-RU" sz="1900" dirty="0">
                <a:latin typeface="+mj-lt"/>
              </a:rPr>
              <a:t>, общих и профессиональных качеств личности.  </a:t>
            </a:r>
            <a:endParaRPr lang="ru-RU" sz="1900" dirty="0" smtClean="0">
              <a:latin typeface="+mj-lt"/>
            </a:endParaRPr>
          </a:p>
          <a:p>
            <a:pPr indent="457200" algn="just"/>
            <a:r>
              <a:rPr lang="ru-RU" sz="1900" b="1" i="1" dirty="0" smtClean="0">
                <a:latin typeface="+mj-lt"/>
              </a:rPr>
              <a:t>Метод </a:t>
            </a:r>
            <a:r>
              <a:rPr lang="ru-RU" sz="1900" b="1" i="1" dirty="0">
                <a:latin typeface="+mj-lt"/>
              </a:rPr>
              <a:t>анализа</a:t>
            </a:r>
            <a:r>
              <a:rPr lang="ru-RU" sz="1900" b="1" dirty="0">
                <a:latin typeface="+mj-lt"/>
              </a:rPr>
              <a:t> </a:t>
            </a:r>
            <a:r>
              <a:rPr lang="ru-RU" sz="1900" dirty="0">
                <a:latin typeface="+mj-lt"/>
              </a:rPr>
              <a:t>заключается в изучении причин возникновения тех или иных качеств </a:t>
            </a:r>
            <a:r>
              <a:rPr lang="ru-RU" sz="1900" dirty="0" smtClean="0">
                <a:latin typeface="+mj-lt"/>
              </a:rPr>
              <a:t>личности.</a:t>
            </a:r>
          </a:p>
          <a:p>
            <a:pPr indent="457200" algn="just"/>
            <a:r>
              <a:rPr lang="ru-RU" sz="1900" b="1" i="1" dirty="0" smtClean="0">
                <a:latin typeface="+mj-lt"/>
              </a:rPr>
              <a:t>Метод </a:t>
            </a:r>
            <a:r>
              <a:rPr lang="ru-RU" sz="1900" b="1" i="1" dirty="0">
                <a:latin typeface="+mj-lt"/>
              </a:rPr>
              <a:t>обобщения независимых характеристик</a:t>
            </a:r>
            <a:r>
              <a:rPr lang="ru-RU" sz="1900" b="1" dirty="0">
                <a:latin typeface="+mj-lt"/>
              </a:rPr>
              <a:t> </a:t>
            </a:r>
            <a:r>
              <a:rPr lang="ru-RU" sz="1900" dirty="0">
                <a:latin typeface="+mj-lt"/>
              </a:rPr>
              <a:t>состоит в сборе и анализе характеристик учащегося. Сопоставление данных позволит сделать выводы об индивидуальных особенностях личности. </a:t>
            </a:r>
            <a:endParaRPr lang="ru-RU" sz="1900" dirty="0" smtClean="0">
              <a:latin typeface="+mj-lt"/>
            </a:endParaRPr>
          </a:p>
          <a:p>
            <a:pPr indent="457200" algn="just"/>
            <a:r>
              <a:rPr lang="ru-RU" sz="1900" b="1" i="1" dirty="0" smtClean="0">
                <a:latin typeface="+mj-lt"/>
              </a:rPr>
              <a:t>Социометрия </a:t>
            </a:r>
            <a:r>
              <a:rPr lang="ru-RU" sz="1900" dirty="0">
                <a:latin typeface="+mj-lt"/>
              </a:rPr>
              <a:t>позволяет получить сведения о межличностных отношениях обучающихся, в которых проявляются качества их личности.  </a:t>
            </a:r>
            <a:endParaRPr lang="ru-RU" sz="1900" dirty="0" smtClean="0">
              <a:latin typeface="+mj-lt"/>
            </a:endParaRPr>
          </a:p>
          <a:p>
            <a:pPr indent="457200" algn="just"/>
            <a:r>
              <a:rPr lang="ru-RU" sz="1900" b="1" i="1" dirty="0" smtClean="0">
                <a:latin typeface="+mj-lt"/>
              </a:rPr>
              <a:t>Изучение </a:t>
            </a:r>
            <a:r>
              <a:rPr lang="ru-RU" sz="1900" b="1" i="1" dirty="0">
                <a:latin typeface="+mj-lt"/>
              </a:rPr>
              <a:t>продуктов деятельности</a:t>
            </a:r>
            <a:r>
              <a:rPr lang="ru-RU" sz="1900" b="1" dirty="0">
                <a:latin typeface="+mj-lt"/>
              </a:rPr>
              <a:t> </a:t>
            </a:r>
            <a:r>
              <a:rPr lang="ru-RU" sz="1900" dirty="0">
                <a:latin typeface="+mj-lt"/>
              </a:rPr>
              <a:t>заключается в анализе результатов учебной, трудовой, научной, художественной, общественной деятельности обучающегося. </a:t>
            </a:r>
            <a:endParaRPr lang="ru-RU" sz="1900" dirty="0" smtClean="0">
              <a:latin typeface="+mj-lt"/>
            </a:endParaRPr>
          </a:p>
          <a:p>
            <a:pPr indent="457200" algn="just"/>
            <a:r>
              <a:rPr lang="ru-RU" sz="1900" b="1" i="1" dirty="0" smtClean="0">
                <a:latin typeface="+mj-lt"/>
              </a:rPr>
              <a:t>Создание </a:t>
            </a:r>
            <a:r>
              <a:rPr lang="ru-RU" sz="1900" b="1" i="1" dirty="0">
                <a:latin typeface="+mj-lt"/>
              </a:rPr>
              <a:t>проблемных ситуаций поведения</a:t>
            </a:r>
            <a:r>
              <a:rPr lang="ru-RU" sz="1900" b="1" dirty="0">
                <a:latin typeface="+mj-lt"/>
              </a:rPr>
              <a:t> </a:t>
            </a:r>
            <a:r>
              <a:rPr lang="ru-RU" sz="1900" dirty="0">
                <a:latin typeface="+mj-lt"/>
              </a:rPr>
              <a:t>помогает обучающемуся проявить  свою индивидуальность. </a:t>
            </a:r>
            <a:endParaRPr lang="ru-RU" sz="1900" dirty="0" smtClean="0">
              <a:latin typeface="+mj-lt"/>
            </a:endParaRPr>
          </a:p>
          <a:p>
            <a:pPr indent="457200" algn="just"/>
            <a:r>
              <a:rPr lang="ru-RU" sz="1900" b="1" i="1" dirty="0" smtClean="0">
                <a:latin typeface="+mj-lt"/>
              </a:rPr>
              <a:t>Метод </a:t>
            </a:r>
            <a:r>
              <a:rPr lang="ru-RU" sz="1900" b="1" i="1" dirty="0">
                <a:latin typeface="+mj-lt"/>
              </a:rPr>
              <a:t>квалиметрии</a:t>
            </a:r>
            <a:r>
              <a:rPr lang="ru-RU" sz="1900" b="1" dirty="0">
                <a:latin typeface="+mj-lt"/>
              </a:rPr>
              <a:t> </a:t>
            </a:r>
            <a:r>
              <a:rPr lang="ru-RU" sz="1900" dirty="0">
                <a:latin typeface="+mj-lt"/>
              </a:rPr>
              <a:t>— количественная оценка качественных показателей. Так, если оценить каждый показатель воспитанности в баллах, то можно определить уровни гражданско-правовой, социально-экономической, духовно-нравственной, художественно-эстетической воспитанности.</a:t>
            </a:r>
            <a:r>
              <a:rPr lang="ru-RU" sz="1900" b="1" dirty="0">
                <a:latin typeface="+mj-lt"/>
              </a:rPr>
              <a:t>       </a:t>
            </a:r>
            <a:endParaRPr lang="ru-RU" sz="1900" dirty="0">
              <a:latin typeface="+mj-lt"/>
            </a:endParaRPr>
          </a:p>
        </p:txBody>
      </p:sp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37269" y="267435"/>
            <a:ext cx="677999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Психолого-педагогическая диагностика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977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Педагогическая технология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382487"/>
            <a:ext cx="10972800" cy="4525963"/>
          </a:xfrm>
        </p:spPr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+mj-lt"/>
              </a:rPr>
              <a:t>Педагогическая технология</a:t>
            </a:r>
            <a:r>
              <a:rPr lang="ru-RU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2400" i="1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последовательность способов педагогического взаимодействия, гарантирующая достижение запланированного результата.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В понятии технологии главное – это </a:t>
            </a:r>
            <a:r>
              <a:rPr lang="ru-RU" sz="2400" dirty="0" err="1" smtClean="0">
                <a:solidFill>
                  <a:schemeClr val="tx1"/>
                </a:solidFill>
                <a:latin typeface="+mj-lt"/>
              </a:rPr>
              <a:t>процессуальность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 и </a:t>
            </a:r>
            <a:r>
              <a:rPr lang="ru-RU" sz="2400" dirty="0" err="1" smtClean="0">
                <a:solidFill>
                  <a:schemeClr val="tx1"/>
                </a:solidFill>
                <a:latin typeface="+mj-lt"/>
              </a:rPr>
              <a:t>алгоритмичность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+mj-lt"/>
              </a:rPr>
              <a:t>Под педагогической технологией понимается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  <a:latin typeface="+mj-lt"/>
              </a:rPr>
              <a:t>сис­тематическое и последовательное воплощение на практике заранее спроектированного  процесса.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+mj-lt"/>
              </a:rPr>
              <a:t>Педагогичес­кие технологии 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позволяют создавать гибкую струк­туру образовательного процесса, корректируемую благодаря наличию  обратной связи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i="1" dirty="0" err="1" smtClean="0">
                <a:solidFill>
                  <a:schemeClr val="tx1"/>
                </a:solidFill>
                <a:latin typeface="+mj-lt"/>
              </a:rPr>
              <a:t>Технологизация</a:t>
            </a:r>
            <a:r>
              <a:rPr lang="ru-RU" sz="2400" b="1" i="1" dirty="0" smtClean="0">
                <a:solidFill>
                  <a:schemeClr val="tx1"/>
                </a:solidFill>
                <a:latin typeface="+mj-lt"/>
              </a:rPr>
              <a:t> образовательного процесса</a:t>
            </a:r>
            <a:r>
              <a:rPr lang="ru-RU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— это объек­тивное явление, которое позволяет решать проблемы образования на качественно новом уровне, процесс познания  для обучающихся становится более совершенным, информация более качественной. 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412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03384" y="1328634"/>
            <a:ext cx="107090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i="1" dirty="0" smtClean="0">
                <a:latin typeface="+mj-lt"/>
              </a:rPr>
              <a:t>Педагогическая </a:t>
            </a:r>
            <a:r>
              <a:rPr lang="ru-RU" sz="2400" b="1" i="1" dirty="0">
                <a:latin typeface="+mj-lt"/>
              </a:rPr>
              <a:t>технология</a:t>
            </a:r>
            <a:r>
              <a:rPr lang="ru-RU" sz="2400" i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означает системную совокупность и порядок формирования  личностных, инструментальных и ме­тодологических средств, используемых для достижения целей (М. В. Кларин). </a:t>
            </a:r>
            <a:endParaRPr lang="ru-RU" sz="2400" dirty="0" smtClean="0">
              <a:latin typeface="+mj-lt"/>
            </a:endParaRPr>
          </a:p>
          <a:p>
            <a:pPr indent="457200" algn="just"/>
            <a:r>
              <a:rPr lang="ru-RU" sz="2400" b="1" i="1" dirty="0" smtClean="0">
                <a:latin typeface="+mj-lt"/>
              </a:rPr>
              <a:t>Педагогическая </a:t>
            </a:r>
            <a:r>
              <a:rPr lang="ru-RU" sz="2400" b="1" i="1" dirty="0">
                <a:latin typeface="+mj-lt"/>
              </a:rPr>
              <a:t>технология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— это последовательная, взаимо­обусловленная система действий педагога</a:t>
            </a:r>
            <a:r>
              <a:rPr lang="ru-RU" sz="2400" i="1" dirty="0">
                <a:latin typeface="+mj-lt"/>
              </a:rPr>
              <a:t>, </a:t>
            </a:r>
            <a:r>
              <a:rPr lang="ru-RU" sz="2400" dirty="0">
                <a:latin typeface="+mj-lt"/>
              </a:rPr>
              <a:t>связанных с примене­нием   методов воспитания и обучения, осуществляемых в педагогическом процессе с целью решения педагогических задач (В.А.Сластенин, И.Ф.Исаев, </a:t>
            </a:r>
            <a:r>
              <a:rPr lang="ru-RU" sz="2400" dirty="0" err="1">
                <a:latin typeface="+mj-lt"/>
              </a:rPr>
              <a:t>А.И.Мищенко</a:t>
            </a:r>
            <a:r>
              <a:rPr lang="ru-RU" sz="2400" dirty="0" smtClean="0">
                <a:latin typeface="+mj-lt"/>
              </a:rPr>
              <a:t>).</a:t>
            </a:r>
          </a:p>
          <a:p>
            <a:pPr indent="457200" algn="just"/>
            <a:r>
              <a:rPr lang="ru-RU" sz="2400" b="1" dirty="0" smtClean="0">
                <a:latin typeface="+mj-lt"/>
              </a:rPr>
              <a:t> </a:t>
            </a:r>
            <a:r>
              <a:rPr lang="ru-RU" sz="2400" b="1" i="1" dirty="0">
                <a:latin typeface="+mj-lt"/>
              </a:rPr>
              <a:t>Педагогическая технология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— это упорядоченная система про­цедур,  выполнение которых приведет к достиже­нию планируемого результата, ее характеризуют два момента: гарантированность ко­нечного результата и проектирование будущего образовательного процесса (В.А.Монахов).</a:t>
            </a:r>
            <a:r>
              <a:rPr lang="ru-RU" sz="2400" b="1" dirty="0">
                <a:latin typeface="+mj-lt"/>
              </a:rPr>
              <a:t> </a:t>
            </a:r>
            <a:endParaRPr lang="ru-RU" sz="2400" dirty="0"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26721" y="261257"/>
            <a:ext cx="8026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О</a:t>
            </a:r>
            <a:r>
              <a:rPr lang="ru-RU" sz="2800" b="1" dirty="0" smtClean="0">
                <a:solidFill>
                  <a:schemeClr val="bg1"/>
                </a:solidFill>
              </a:rPr>
              <a:t>пределения </a:t>
            </a:r>
            <a:r>
              <a:rPr lang="ru-RU" sz="2800" b="1" dirty="0">
                <a:solidFill>
                  <a:schemeClr val="bg1"/>
                </a:solidFill>
              </a:rPr>
              <a:t>педагогических технологий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6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338" y="152400"/>
            <a:ext cx="8560526" cy="838200"/>
          </a:xfrm>
        </p:spPr>
        <p:txBody>
          <a:bodyPr/>
          <a:lstStyle/>
          <a:p>
            <a:r>
              <a:rPr lang="ru-RU" sz="3600" b="1" spc="-10" dirty="0" smtClean="0">
                <a:ea typeface="Times New Roman"/>
              </a:rPr>
              <a:t>Сущность </a:t>
            </a:r>
            <a:r>
              <a:rPr lang="ru-RU" sz="3600" b="1" spc="-10" dirty="0">
                <a:ea typeface="Times New Roman"/>
              </a:rPr>
              <a:t>технологического подхода к организации </a:t>
            </a:r>
            <a:r>
              <a:rPr lang="ru-RU" sz="3600" b="1" spc="-10" dirty="0" smtClean="0">
                <a:ea typeface="Times New Roman"/>
              </a:rPr>
              <a:t>воспитания:</a:t>
            </a:r>
            <a:endParaRPr lang="ru-RU" sz="36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648259"/>
              </p:ext>
            </p:extLst>
          </p:nvPr>
        </p:nvGraphicFramePr>
        <p:xfrm>
          <a:off x="-60960" y="1193074"/>
          <a:ext cx="11643360" cy="4933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41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091" y="117566"/>
            <a:ext cx="10972800" cy="838200"/>
          </a:xfrm>
        </p:spPr>
        <p:txBody>
          <a:bodyPr/>
          <a:lstStyle/>
          <a:p>
            <a:r>
              <a:rPr lang="ru-RU" sz="4000" b="1" dirty="0"/>
              <a:t>Критериями </a:t>
            </a:r>
            <a:r>
              <a:rPr lang="ru-RU" sz="4000" b="1" dirty="0" smtClean="0"/>
              <a:t>технологичности: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04503" y="1095104"/>
            <a:ext cx="12296503" cy="4966062"/>
          </a:xfrm>
        </p:spPr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endParaRPr lang="ru-RU" sz="2400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sz="2400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+mj-lt"/>
            </a:endParaRPr>
          </a:p>
          <a:p>
            <a:pPr indent="457200" algn="just">
              <a:spcBef>
                <a:spcPts val="0"/>
              </a:spcBef>
            </a:pPr>
            <a:endParaRPr lang="ru-RU" sz="24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310893071"/>
              </p:ext>
            </p:extLst>
          </p:nvPr>
        </p:nvGraphicFramePr>
        <p:xfrm>
          <a:off x="165463" y="1280160"/>
          <a:ext cx="11904617" cy="4340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57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Личностный подход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137" y="1600201"/>
            <a:ext cx="11138263" cy="4525963"/>
          </a:xfrm>
        </p:spPr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Образовательный процесс и система воспитания в УПО сегодня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ориентированы на </a:t>
            </a:r>
            <a:r>
              <a:rPr lang="ru-RU" sz="3600" b="1" dirty="0">
                <a:solidFill>
                  <a:schemeClr val="tx1"/>
                </a:solidFill>
                <a:latin typeface="+mj-lt"/>
              </a:rPr>
              <a:t>лич­ностный подход </a:t>
            </a:r>
            <a:r>
              <a:rPr lang="ru-RU" sz="3600" dirty="0">
                <a:solidFill>
                  <a:schemeClr val="tx1"/>
                </a:solidFill>
                <a:latin typeface="+mj-lt"/>
              </a:rPr>
              <a:t>- отношение  к обучающемуся как к личности, са­мостоятельному ответственному субъекту собственного развития и как к субъекту воспитательного взаимодействия. </a:t>
            </a:r>
          </a:p>
        </p:txBody>
      </p:sp>
    </p:spTree>
    <p:extLst>
      <p:ext uri="{BB962C8B-B14F-4D97-AF65-F5344CB8AC3E}">
        <p14:creationId xmlns:p14="http://schemas.microsoft.com/office/powerpoint/2010/main" val="195129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2550" y="1271323"/>
            <a:ext cx="1130372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i="1" dirty="0" smtClean="0">
                <a:latin typeface="+mj-lt"/>
              </a:rPr>
              <a:t>Личность </a:t>
            </a:r>
            <a:r>
              <a:rPr lang="ru-RU" sz="2200" b="1" i="1" dirty="0">
                <a:latin typeface="+mj-lt"/>
              </a:rPr>
              <a:t>ребенка</a:t>
            </a:r>
            <a:r>
              <a:rPr lang="ru-RU" sz="2200" b="1" dirty="0">
                <a:latin typeface="+mj-lt"/>
              </a:rPr>
              <a:t> </a:t>
            </a:r>
            <a:r>
              <a:rPr lang="ru-RU" sz="2200" b="1" i="1" dirty="0" smtClean="0">
                <a:latin typeface="+mj-lt"/>
              </a:rPr>
              <a:t>является </a:t>
            </a:r>
            <a:r>
              <a:rPr lang="ru-RU" sz="2200" b="1" i="1" dirty="0">
                <a:latin typeface="+mj-lt"/>
              </a:rPr>
              <a:t>не объектом</a:t>
            </a:r>
            <a:r>
              <a:rPr lang="ru-RU" sz="2200" b="1" dirty="0">
                <a:latin typeface="+mj-lt"/>
              </a:rPr>
              <a:t> </a:t>
            </a:r>
            <a:r>
              <a:rPr lang="ru-RU" sz="2200" dirty="0">
                <a:latin typeface="+mj-lt"/>
              </a:rPr>
              <a:t>воздействия со стороны преподавателя, а </a:t>
            </a:r>
            <a:r>
              <a:rPr lang="ru-RU" sz="2200" b="1" i="1" dirty="0">
                <a:latin typeface="+mj-lt"/>
              </a:rPr>
              <a:t>субъектом</a:t>
            </a:r>
            <a:r>
              <a:rPr lang="ru-RU" sz="2200" dirty="0">
                <a:latin typeface="+mj-lt"/>
              </a:rPr>
              <a:t> разных видов </a:t>
            </a:r>
            <a:r>
              <a:rPr lang="ru-RU" sz="2200" dirty="0" smtClean="0">
                <a:latin typeface="+mj-lt"/>
              </a:rPr>
              <a:t>деятельности.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i="1" dirty="0" smtClean="0">
                <a:latin typeface="+mj-lt"/>
              </a:rPr>
              <a:t>Опора </a:t>
            </a:r>
            <a:r>
              <a:rPr lang="ru-RU" sz="2200" b="1" i="1" dirty="0">
                <a:latin typeface="+mj-lt"/>
              </a:rPr>
              <a:t>на опыт личности </a:t>
            </a:r>
            <a:r>
              <a:rPr lang="ru-RU" sz="2200" i="1" dirty="0">
                <a:latin typeface="+mj-lt"/>
              </a:rPr>
              <a:t>- </a:t>
            </a:r>
            <a:r>
              <a:rPr lang="ru-RU" sz="2200" dirty="0">
                <a:latin typeface="+mj-lt"/>
              </a:rPr>
              <a:t>субъектный опыт </a:t>
            </a:r>
            <a:r>
              <a:rPr lang="ru-RU" sz="2200" dirty="0" smtClean="0">
                <a:latin typeface="+mj-lt"/>
              </a:rPr>
              <a:t>является главным фактором </a:t>
            </a:r>
            <a:r>
              <a:rPr lang="ru-RU" sz="2200" dirty="0">
                <a:latin typeface="+mj-lt"/>
              </a:rPr>
              <a:t>эффективности образовательно­го </a:t>
            </a:r>
            <a:r>
              <a:rPr lang="ru-RU" sz="2200" dirty="0" smtClean="0">
                <a:latin typeface="+mj-lt"/>
              </a:rPr>
              <a:t>процесса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i="1" dirty="0" smtClean="0">
                <a:latin typeface="+mj-lt"/>
              </a:rPr>
              <a:t>Психотерапевтический </a:t>
            </a:r>
            <a:r>
              <a:rPr lang="ru-RU" sz="2200" b="1" i="1" dirty="0">
                <a:latin typeface="+mj-lt"/>
              </a:rPr>
              <a:t>характер взаимодействия</a:t>
            </a:r>
            <a:r>
              <a:rPr lang="ru-RU" sz="2200" dirty="0">
                <a:latin typeface="+mj-lt"/>
              </a:rPr>
              <a:t>, основанный на партнерстве и сотрудничестве в совместной деятельности и общении. Результатом выступает положительный эмоциональный фон педагогического процесса,  творчество обучающихся.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i="1" dirty="0">
                <a:latin typeface="+mj-lt"/>
              </a:rPr>
              <a:t>Сотрудничество в совместной деятельности</a:t>
            </a:r>
            <a:r>
              <a:rPr lang="ru-RU" sz="2200" b="1" dirty="0">
                <a:latin typeface="+mj-lt"/>
              </a:rPr>
              <a:t> </a:t>
            </a:r>
            <a:r>
              <a:rPr lang="ru-RU" sz="2200" dirty="0">
                <a:latin typeface="+mj-lt"/>
              </a:rPr>
              <a:t>на основе  </a:t>
            </a:r>
            <a:r>
              <a:rPr lang="ru-RU" sz="2200" dirty="0" smtClean="0">
                <a:latin typeface="+mj-lt"/>
              </a:rPr>
              <a:t>партнерства.</a:t>
            </a:r>
            <a:endParaRPr lang="en-US" sz="2200" i="1" dirty="0">
              <a:latin typeface="+mj-lt"/>
            </a:endParaRP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i="1" dirty="0" err="1">
                <a:latin typeface="+mj-lt"/>
              </a:rPr>
              <a:t>Кулътуросообразностъ</a:t>
            </a:r>
            <a:r>
              <a:rPr lang="ru-RU" sz="2200" b="1" dirty="0">
                <a:latin typeface="+mj-lt"/>
              </a:rPr>
              <a:t> </a:t>
            </a:r>
            <a:r>
              <a:rPr lang="ru-RU" sz="2200" dirty="0" smtClean="0">
                <a:latin typeface="+mj-lt"/>
              </a:rPr>
              <a:t>предполагает </a:t>
            </a:r>
            <a:r>
              <a:rPr lang="ru-RU" sz="2200" dirty="0">
                <a:latin typeface="+mj-lt"/>
              </a:rPr>
              <a:t>освоение, сохранение и приумножение национально-культурных тра­диций, </a:t>
            </a:r>
            <a:r>
              <a:rPr lang="ru-RU" sz="2200" dirty="0" smtClean="0">
                <a:latin typeface="+mj-lt"/>
              </a:rPr>
              <a:t>приобщение </a:t>
            </a:r>
            <a:r>
              <a:rPr lang="ru-RU" sz="2200" dirty="0">
                <a:latin typeface="+mj-lt"/>
              </a:rPr>
              <a:t>к  духовной и материальной </a:t>
            </a:r>
            <a:r>
              <a:rPr lang="ru-RU" sz="2200" dirty="0" smtClean="0">
                <a:latin typeface="+mj-lt"/>
              </a:rPr>
              <a:t>куль­туре. </a:t>
            </a:r>
            <a:endParaRPr lang="ru-RU" sz="2200" dirty="0">
              <a:latin typeface="+mj-lt"/>
            </a:endParaRP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i="1" dirty="0" smtClean="0">
                <a:latin typeface="+mj-lt"/>
              </a:rPr>
              <a:t>Идея </a:t>
            </a:r>
            <a:r>
              <a:rPr lang="ru-RU" sz="2200" b="1" i="1" dirty="0">
                <a:latin typeface="+mj-lt"/>
              </a:rPr>
              <a:t>педагогической поддержки</a:t>
            </a:r>
            <a:r>
              <a:rPr lang="ru-RU" sz="2200" b="1" dirty="0">
                <a:latin typeface="+mj-lt"/>
              </a:rPr>
              <a:t> </a:t>
            </a:r>
            <a:r>
              <a:rPr lang="ru-RU" sz="2200" dirty="0">
                <a:latin typeface="+mj-lt"/>
              </a:rPr>
              <a:t>как особого подхода в воспитании, как превентивная (предупреждающая) и оперативная помощь в содействии саморазвитию </a:t>
            </a:r>
            <a:r>
              <a:rPr lang="ru-RU" sz="2200" dirty="0" smtClean="0">
                <a:latin typeface="+mj-lt"/>
              </a:rPr>
              <a:t>обучающегося.</a:t>
            </a:r>
            <a:endParaRPr lang="ru-RU" sz="2200" dirty="0">
              <a:latin typeface="+mj-lt"/>
            </a:endParaRP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Продуктивное воспитание строится как </a:t>
            </a:r>
            <a:r>
              <a:rPr lang="ru-RU" sz="2200" b="1" i="1" dirty="0">
                <a:latin typeface="+mj-lt"/>
              </a:rPr>
              <a:t>диалоговое общение педагога и обучающегося</a:t>
            </a:r>
            <a:r>
              <a:rPr lang="ru-RU" sz="2200" dirty="0">
                <a:latin typeface="+mj-lt"/>
              </a:rPr>
              <a:t>.  Сюда же  относят идею поликультурного воспитания.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1400" dirty="0"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0272" y="65706"/>
            <a:ext cx="75293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Принципы </a:t>
            </a:r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личностно-ориентированного </a:t>
            </a:r>
            <a:r>
              <a:rPr lang="ru-RU" sz="3200" b="1" dirty="0">
                <a:solidFill>
                  <a:schemeClr val="bg1"/>
                </a:solidFill>
                <a:latin typeface="+mj-lt"/>
              </a:rPr>
              <a:t>подхода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044125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2390</Words>
  <Application>Microsoft Office PowerPoint</Application>
  <PresentationFormat>Широкоэкранный</PresentationFormat>
  <Paragraphs>224</Paragraphs>
  <Slides>34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Презентация PowerPoint</vt:lpstr>
      <vt:lpstr>Педагогическая технология</vt:lpstr>
      <vt:lpstr>Презентация PowerPoint</vt:lpstr>
      <vt:lpstr>Сущность технологического подхода к организации воспитания:</vt:lpstr>
      <vt:lpstr>Критериями технологичности:</vt:lpstr>
      <vt:lpstr>Личностный подход</vt:lpstr>
      <vt:lpstr>Презентация PowerPoint</vt:lpstr>
      <vt:lpstr>Воспитательные технологии</vt:lpstr>
      <vt:lpstr>Системообразующие компоненты технологий</vt:lpstr>
      <vt:lpstr>Методики в образовательном процесс</vt:lpstr>
      <vt:lpstr>Презентация PowerPoint</vt:lpstr>
      <vt:lpstr>Презентация PowerPoint</vt:lpstr>
      <vt:lpstr>Презентация PowerPoint</vt:lpstr>
      <vt:lpstr>Уровни воспитательных технологий:</vt:lpstr>
      <vt:lpstr>Уровни овладения технологий:</vt:lpstr>
      <vt:lpstr>Презентация PowerPoint</vt:lpstr>
      <vt:lpstr>Презентация PowerPoint</vt:lpstr>
      <vt:lpstr>Характеристики  воспитательных технологий</vt:lpstr>
      <vt:lpstr> Для  технологии характерно:</vt:lpstr>
      <vt:lpstr>Технологии взаимодействия</vt:lpstr>
      <vt:lpstr>Технологии взаимодействия</vt:lpstr>
      <vt:lpstr>Технологии взаимодействия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50</cp:revision>
  <dcterms:created xsi:type="dcterms:W3CDTF">2021-07-01T13:14:03Z</dcterms:created>
  <dcterms:modified xsi:type="dcterms:W3CDTF">2022-02-24T12:28:41Z</dcterms:modified>
</cp:coreProperties>
</file>