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8" r:id="rId2"/>
  </p:sldMasterIdLst>
  <p:notesMasterIdLst>
    <p:notesMasterId r:id="rId34"/>
  </p:notesMasterIdLst>
  <p:sldIdLst>
    <p:sldId id="268" r:id="rId3"/>
    <p:sldId id="269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73" r:id="rId32"/>
    <p:sldId id="341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41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814256-5735-499C-B231-DE16E22DCB9A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74E4AD31-1D8F-4FCB-877B-7FF97ECF649F}">
      <dgm:prSet phldrT="[Текст]" custT="1"/>
      <dgm:spPr/>
      <dgm:t>
        <a:bodyPr/>
        <a:lstStyle/>
        <a:p>
          <a:r>
            <a:rPr lang="ru-RU" sz="2800" b="1" dirty="0" smtClean="0">
              <a:latin typeface="+mj-lt"/>
            </a:rPr>
            <a:t>работа в команде, коллективе, </a:t>
          </a:r>
          <a:endParaRPr lang="ru-RU" sz="2800" b="1" dirty="0">
            <a:latin typeface="+mj-lt"/>
          </a:endParaRPr>
        </a:p>
      </dgm:t>
    </dgm:pt>
    <dgm:pt modelId="{0C38E73D-6A39-4C0B-A10F-53617FDF1B8C}" type="parTrans" cxnId="{89E1C806-DFAE-477B-87C7-CC1F88650F29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3BBC6088-FD33-4819-910F-97ADDBE5BBA6}" type="sibTrans" cxnId="{89E1C806-DFAE-477B-87C7-CC1F88650F29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1536619C-8B2C-4D38-B3CD-18E9A9735B66}">
      <dgm:prSet custT="1"/>
      <dgm:spPr/>
      <dgm:t>
        <a:bodyPr/>
        <a:lstStyle/>
        <a:p>
          <a:r>
            <a:rPr lang="ru-RU" sz="2800" b="1" dirty="0" smtClean="0">
              <a:latin typeface="+mj-lt"/>
            </a:rPr>
            <a:t>сотрудничество, </a:t>
          </a:r>
        </a:p>
      </dgm:t>
    </dgm:pt>
    <dgm:pt modelId="{85C6E35C-DAD6-4856-B81B-B83A7ECCF4A7}" type="parTrans" cxnId="{2E5D4030-57A3-4A07-9E1A-FBD42FFB47CE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1DAA1096-22D9-4F56-B771-96CD0343F791}" type="sibTrans" cxnId="{2E5D4030-57A3-4A07-9E1A-FBD42FFB47CE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0A6A3B1B-BF0A-43EF-A51D-498C29AE22F1}">
      <dgm:prSet custT="1"/>
      <dgm:spPr/>
      <dgm:t>
        <a:bodyPr/>
        <a:lstStyle/>
        <a:p>
          <a:r>
            <a:rPr lang="ru-RU" sz="2800" b="1" dirty="0" smtClean="0">
              <a:latin typeface="+mj-lt"/>
            </a:rPr>
            <a:t>ролевое, проектное, сетевое взаимодействие;</a:t>
          </a:r>
          <a:endParaRPr lang="ru-RU" sz="2800" b="1" dirty="0">
            <a:latin typeface="+mj-lt"/>
          </a:endParaRPr>
        </a:p>
      </dgm:t>
    </dgm:pt>
    <dgm:pt modelId="{D836F60D-14B9-47E7-8824-71353EA416A8}" type="parTrans" cxnId="{5B8EB9F8-8B30-41CE-A8E7-11D71679D37B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0D4CD6EF-DFB5-445D-8D3A-A6A89DF35F37}" type="sibTrans" cxnId="{5B8EB9F8-8B30-41CE-A8E7-11D71679D37B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53F42046-C761-4695-AB6E-DD00C65715F7}">
      <dgm:prSet custT="1"/>
      <dgm:spPr/>
      <dgm:t>
        <a:bodyPr/>
        <a:lstStyle/>
        <a:p>
          <a:pPr algn="just"/>
          <a:r>
            <a:rPr lang="ru-RU" sz="2800" b="1" dirty="0" smtClean="0">
              <a:latin typeface="+mj-lt"/>
            </a:rPr>
            <a:t>взаимодействие педагога с родителями, администрацией, социумом. </a:t>
          </a:r>
        </a:p>
      </dgm:t>
    </dgm:pt>
    <dgm:pt modelId="{1271DD5E-1112-4A6C-B64D-3DA74C84EB6D}" type="parTrans" cxnId="{872D6F75-BADE-44C9-A4F1-F48FB6A13BD0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2CCD0E77-5111-4ACE-A49F-D2213A06E216}" type="sibTrans" cxnId="{872D6F75-BADE-44C9-A4F1-F48FB6A13BD0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94B2EA3C-CC29-49E7-ACF2-76C895BF8307}" type="pres">
      <dgm:prSet presAssocID="{C5814256-5735-499C-B231-DE16E22DCB9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DA7BD74B-7E97-4F2E-9BBE-9DECA895466C}" type="pres">
      <dgm:prSet presAssocID="{C5814256-5735-499C-B231-DE16E22DCB9A}" presName="Name1" presStyleCnt="0"/>
      <dgm:spPr/>
      <dgm:t>
        <a:bodyPr/>
        <a:lstStyle/>
        <a:p>
          <a:endParaRPr lang="ru-RU"/>
        </a:p>
      </dgm:t>
    </dgm:pt>
    <dgm:pt modelId="{B6AE9D2B-D95F-4CEC-85A3-16CB4547A4DD}" type="pres">
      <dgm:prSet presAssocID="{C5814256-5735-499C-B231-DE16E22DCB9A}" presName="cycle" presStyleCnt="0"/>
      <dgm:spPr/>
      <dgm:t>
        <a:bodyPr/>
        <a:lstStyle/>
        <a:p>
          <a:endParaRPr lang="ru-RU"/>
        </a:p>
      </dgm:t>
    </dgm:pt>
    <dgm:pt modelId="{6F5E6F11-855B-4F8A-871B-DF4D0863FF13}" type="pres">
      <dgm:prSet presAssocID="{C5814256-5735-499C-B231-DE16E22DCB9A}" presName="srcNode" presStyleLbl="node1" presStyleIdx="0" presStyleCnt="4"/>
      <dgm:spPr/>
      <dgm:t>
        <a:bodyPr/>
        <a:lstStyle/>
        <a:p>
          <a:endParaRPr lang="ru-RU"/>
        </a:p>
      </dgm:t>
    </dgm:pt>
    <dgm:pt modelId="{3074D4EA-E317-4023-A2E8-5C495FC0CDBF}" type="pres">
      <dgm:prSet presAssocID="{C5814256-5735-499C-B231-DE16E22DCB9A}" presName="conn" presStyleLbl="parChTrans1D2" presStyleIdx="0" presStyleCnt="1"/>
      <dgm:spPr/>
      <dgm:t>
        <a:bodyPr/>
        <a:lstStyle/>
        <a:p>
          <a:endParaRPr lang="ru-RU"/>
        </a:p>
      </dgm:t>
    </dgm:pt>
    <dgm:pt modelId="{192B0A7A-D44A-4108-A1F7-634CC2B05D90}" type="pres">
      <dgm:prSet presAssocID="{C5814256-5735-499C-B231-DE16E22DCB9A}" presName="extraNode" presStyleLbl="node1" presStyleIdx="0" presStyleCnt="4"/>
      <dgm:spPr/>
      <dgm:t>
        <a:bodyPr/>
        <a:lstStyle/>
        <a:p>
          <a:endParaRPr lang="ru-RU"/>
        </a:p>
      </dgm:t>
    </dgm:pt>
    <dgm:pt modelId="{7791400F-405E-4DC1-8E9E-5CF02FEA5F6A}" type="pres">
      <dgm:prSet presAssocID="{C5814256-5735-499C-B231-DE16E22DCB9A}" presName="dstNode" presStyleLbl="node1" presStyleIdx="0" presStyleCnt="4"/>
      <dgm:spPr/>
      <dgm:t>
        <a:bodyPr/>
        <a:lstStyle/>
        <a:p>
          <a:endParaRPr lang="ru-RU"/>
        </a:p>
      </dgm:t>
    </dgm:pt>
    <dgm:pt modelId="{A0AA7EFD-E0F0-48E0-9327-DD5B93AB2419}" type="pres">
      <dgm:prSet presAssocID="{74E4AD31-1D8F-4FCB-877B-7FF97ECF649F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91A3A3-21D8-4E4D-9A56-6DF1B1D66667}" type="pres">
      <dgm:prSet presAssocID="{74E4AD31-1D8F-4FCB-877B-7FF97ECF649F}" presName="accent_1" presStyleCnt="0"/>
      <dgm:spPr/>
      <dgm:t>
        <a:bodyPr/>
        <a:lstStyle/>
        <a:p>
          <a:endParaRPr lang="ru-RU"/>
        </a:p>
      </dgm:t>
    </dgm:pt>
    <dgm:pt modelId="{318366FC-5B94-4ACE-8242-0348B39CA8FF}" type="pres">
      <dgm:prSet presAssocID="{74E4AD31-1D8F-4FCB-877B-7FF97ECF649F}" presName="accentRepeatNode" presStyleLbl="solidFgAcc1" presStyleIdx="0" presStyleCnt="4"/>
      <dgm:spPr/>
      <dgm:t>
        <a:bodyPr/>
        <a:lstStyle/>
        <a:p>
          <a:endParaRPr lang="ru-RU"/>
        </a:p>
      </dgm:t>
    </dgm:pt>
    <dgm:pt modelId="{1B722441-7BE4-42E7-BCBB-B78CB50B0C39}" type="pres">
      <dgm:prSet presAssocID="{1536619C-8B2C-4D38-B3CD-18E9A9735B6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40842D5-4AA6-4E71-A244-40C1A7C32BB6}" type="pres">
      <dgm:prSet presAssocID="{1536619C-8B2C-4D38-B3CD-18E9A9735B66}" presName="accent_2" presStyleCnt="0"/>
      <dgm:spPr/>
      <dgm:t>
        <a:bodyPr/>
        <a:lstStyle/>
        <a:p>
          <a:endParaRPr lang="ru-RU"/>
        </a:p>
      </dgm:t>
    </dgm:pt>
    <dgm:pt modelId="{0CE95FF1-1E7E-4F84-9C45-846F46BC6FF8}" type="pres">
      <dgm:prSet presAssocID="{1536619C-8B2C-4D38-B3CD-18E9A9735B66}" presName="accentRepeatNode" presStyleLbl="solidFgAcc1" presStyleIdx="1" presStyleCnt="4"/>
      <dgm:spPr/>
      <dgm:t>
        <a:bodyPr/>
        <a:lstStyle/>
        <a:p>
          <a:endParaRPr lang="ru-RU"/>
        </a:p>
      </dgm:t>
    </dgm:pt>
    <dgm:pt modelId="{ADFD6F31-3783-4D4A-A66D-0B55B4A17E98}" type="pres">
      <dgm:prSet presAssocID="{0A6A3B1B-BF0A-43EF-A51D-498C29AE22F1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C1D8914-8E9D-49B6-A313-35C83D80DED8}" type="pres">
      <dgm:prSet presAssocID="{0A6A3B1B-BF0A-43EF-A51D-498C29AE22F1}" presName="accent_3" presStyleCnt="0"/>
      <dgm:spPr/>
      <dgm:t>
        <a:bodyPr/>
        <a:lstStyle/>
        <a:p>
          <a:endParaRPr lang="ru-RU"/>
        </a:p>
      </dgm:t>
    </dgm:pt>
    <dgm:pt modelId="{88BEFAFB-FADC-4127-A6BA-21F3187E6668}" type="pres">
      <dgm:prSet presAssocID="{0A6A3B1B-BF0A-43EF-A51D-498C29AE22F1}" presName="accentRepeatNode" presStyleLbl="solidFgAcc1" presStyleIdx="2" presStyleCnt="4"/>
      <dgm:spPr/>
      <dgm:t>
        <a:bodyPr/>
        <a:lstStyle/>
        <a:p>
          <a:endParaRPr lang="ru-RU"/>
        </a:p>
      </dgm:t>
    </dgm:pt>
    <dgm:pt modelId="{014E910F-D0B0-4669-A823-27283F0006D5}" type="pres">
      <dgm:prSet presAssocID="{53F42046-C761-4695-AB6E-DD00C65715F7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A30BEC-1302-46CA-8225-89F8704470B5}" type="pres">
      <dgm:prSet presAssocID="{53F42046-C761-4695-AB6E-DD00C65715F7}" presName="accent_4" presStyleCnt="0"/>
      <dgm:spPr/>
      <dgm:t>
        <a:bodyPr/>
        <a:lstStyle/>
        <a:p>
          <a:endParaRPr lang="ru-RU"/>
        </a:p>
      </dgm:t>
    </dgm:pt>
    <dgm:pt modelId="{E326B4B3-27E3-415E-B655-F5A9DBE35556}" type="pres">
      <dgm:prSet presAssocID="{53F42046-C761-4695-AB6E-DD00C65715F7}" presName="accentRepeatNode" presStyleLbl="solidFgAcc1" presStyleIdx="3" presStyleCnt="4"/>
      <dgm:spPr/>
      <dgm:t>
        <a:bodyPr/>
        <a:lstStyle/>
        <a:p>
          <a:endParaRPr lang="ru-RU"/>
        </a:p>
      </dgm:t>
    </dgm:pt>
  </dgm:ptLst>
  <dgm:cxnLst>
    <dgm:cxn modelId="{83E129E7-240E-4C73-85E8-330E0EAE40A3}" type="presOf" srcId="{C5814256-5735-499C-B231-DE16E22DCB9A}" destId="{94B2EA3C-CC29-49E7-ACF2-76C895BF8307}" srcOrd="0" destOrd="0" presId="urn:microsoft.com/office/officeart/2008/layout/VerticalCurvedList"/>
    <dgm:cxn modelId="{E58718E5-FC6B-435A-8114-478CE4EE2E68}" type="presOf" srcId="{53F42046-C761-4695-AB6E-DD00C65715F7}" destId="{014E910F-D0B0-4669-A823-27283F0006D5}" srcOrd="0" destOrd="0" presId="urn:microsoft.com/office/officeart/2008/layout/VerticalCurvedList"/>
    <dgm:cxn modelId="{2E5D4030-57A3-4A07-9E1A-FBD42FFB47CE}" srcId="{C5814256-5735-499C-B231-DE16E22DCB9A}" destId="{1536619C-8B2C-4D38-B3CD-18E9A9735B66}" srcOrd="1" destOrd="0" parTransId="{85C6E35C-DAD6-4856-B81B-B83A7ECCF4A7}" sibTransId="{1DAA1096-22D9-4F56-B771-96CD0343F791}"/>
    <dgm:cxn modelId="{89E1C806-DFAE-477B-87C7-CC1F88650F29}" srcId="{C5814256-5735-499C-B231-DE16E22DCB9A}" destId="{74E4AD31-1D8F-4FCB-877B-7FF97ECF649F}" srcOrd="0" destOrd="0" parTransId="{0C38E73D-6A39-4C0B-A10F-53617FDF1B8C}" sibTransId="{3BBC6088-FD33-4819-910F-97ADDBE5BBA6}"/>
    <dgm:cxn modelId="{5B8EB9F8-8B30-41CE-A8E7-11D71679D37B}" srcId="{C5814256-5735-499C-B231-DE16E22DCB9A}" destId="{0A6A3B1B-BF0A-43EF-A51D-498C29AE22F1}" srcOrd="2" destOrd="0" parTransId="{D836F60D-14B9-47E7-8824-71353EA416A8}" sibTransId="{0D4CD6EF-DFB5-445D-8D3A-A6A89DF35F37}"/>
    <dgm:cxn modelId="{AA0308E0-3329-4A7F-ACD9-2E970E7C192C}" type="presOf" srcId="{3BBC6088-FD33-4819-910F-97ADDBE5BBA6}" destId="{3074D4EA-E317-4023-A2E8-5C495FC0CDBF}" srcOrd="0" destOrd="0" presId="urn:microsoft.com/office/officeart/2008/layout/VerticalCurvedList"/>
    <dgm:cxn modelId="{872D6F75-BADE-44C9-A4F1-F48FB6A13BD0}" srcId="{C5814256-5735-499C-B231-DE16E22DCB9A}" destId="{53F42046-C761-4695-AB6E-DD00C65715F7}" srcOrd="3" destOrd="0" parTransId="{1271DD5E-1112-4A6C-B64D-3DA74C84EB6D}" sibTransId="{2CCD0E77-5111-4ACE-A49F-D2213A06E216}"/>
    <dgm:cxn modelId="{87C2C2CB-833F-4139-9336-F0BC65A9E809}" type="presOf" srcId="{74E4AD31-1D8F-4FCB-877B-7FF97ECF649F}" destId="{A0AA7EFD-E0F0-48E0-9327-DD5B93AB2419}" srcOrd="0" destOrd="0" presId="urn:microsoft.com/office/officeart/2008/layout/VerticalCurvedList"/>
    <dgm:cxn modelId="{84B8CC76-71F4-4909-AE2B-C96342C48C72}" type="presOf" srcId="{1536619C-8B2C-4D38-B3CD-18E9A9735B66}" destId="{1B722441-7BE4-42E7-BCBB-B78CB50B0C39}" srcOrd="0" destOrd="0" presId="urn:microsoft.com/office/officeart/2008/layout/VerticalCurvedList"/>
    <dgm:cxn modelId="{E3734141-8952-46DB-BCDD-4B8F673397C4}" type="presOf" srcId="{0A6A3B1B-BF0A-43EF-A51D-498C29AE22F1}" destId="{ADFD6F31-3783-4D4A-A66D-0B55B4A17E98}" srcOrd="0" destOrd="0" presId="urn:microsoft.com/office/officeart/2008/layout/VerticalCurvedList"/>
    <dgm:cxn modelId="{2D850939-818F-45DA-8D18-05C50C196483}" type="presParOf" srcId="{94B2EA3C-CC29-49E7-ACF2-76C895BF8307}" destId="{DA7BD74B-7E97-4F2E-9BBE-9DECA895466C}" srcOrd="0" destOrd="0" presId="urn:microsoft.com/office/officeart/2008/layout/VerticalCurvedList"/>
    <dgm:cxn modelId="{4224774B-8B38-42F6-8F31-E747BC57CA86}" type="presParOf" srcId="{DA7BD74B-7E97-4F2E-9BBE-9DECA895466C}" destId="{B6AE9D2B-D95F-4CEC-85A3-16CB4547A4DD}" srcOrd="0" destOrd="0" presId="urn:microsoft.com/office/officeart/2008/layout/VerticalCurvedList"/>
    <dgm:cxn modelId="{9F31249F-7879-4766-8C80-B03FC4BC1355}" type="presParOf" srcId="{B6AE9D2B-D95F-4CEC-85A3-16CB4547A4DD}" destId="{6F5E6F11-855B-4F8A-871B-DF4D0863FF13}" srcOrd="0" destOrd="0" presId="urn:microsoft.com/office/officeart/2008/layout/VerticalCurvedList"/>
    <dgm:cxn modelId="{A402895C-511E-4CCF-9024-2A0351D9604B}" type="presParOf" srcId="{B6AE9D2B-D95F-4CEC-85A3-16CB4547A4DD}" destId="{3074D4EA-E317-4023-A2E8-5C495FC0CDBF}" srcOrd="1" destOrd="0" presId="urn:microsoft.com/office/officeart/2008/layout/VerticalCurvedList"/>
    <dgm:cxn modelId="{FAEC2DA3-E566-4F81-A97A-A8564B5A9148}" type="presParOf" srcId="{B6AE9D2B-D95F-4CEC-85A3-16CB4547A4DD}" destId="{192B0A7A-D44A-4108-A1F7-634CC2B05D90}" srcOrd="2" destOrd="0" presId="urn:microsoft.com/office/officeart/2008/layout/VerticalCurvedList"/>
    <dgm:cxn modelId="{EA72919C-DE1A-482F-9FBF-7874420E267C}" type="presParOf" srcId="{B6AE9D2B-D95F-4CEC-85A3-16CB4547A4DD}" destId="{7791400F-405E-4DC1-8E9E-5CF02FEA5F6A}" srcOrd="3" destOrd="0" presId="urn:microsoft.com/office/officeart/2008/layout/VerticalCurvedList"/>
    <dgm:cxn modelId="{990A1997-118B-4215-A55F-9BDA238757A0}" type="presParOf" srcId="{DA7BD74B-7E97-4F2E-9BBE-9DECA895466C}" destId="{A0AA7EFD-E0F0-48E0-9327-DD5B93AB2419}" srcOrd="1" destOrd="0" presId="urn:microsoft.com/office/officeart/2008/layout/VerticalCurvedList"/>
    <dgm:cxn modelId="{BAEC9804-65D8-4D0A-8BBF-998B2A6898D0}" type="presParOf" srcId="{DA7BD74B-7E97-4F2E-9BBE-9DECA895466C}" destId="{6791A3A3-21D8-4E4D-9A56-6DF1B1D66667}" srcOrd="2" destOrd="0" presId="urn:microsoft.com/office/officeart/2008/layout/VerticalCurvedList"/>
    <dgm:cxn modelId="{8C2E01EB-E127-49B4-9A13-3510845BE395}" type="presParOf" srcId="{6791A3A3-21D8-4E4D-9A56-6DF1B1D66667}" destId="{318366FC-5B94-4ACE-8242-0348B39CA8FF}" srcOrd="0" destOrd="0" presId="urn:microsoft.com/office/officeart/2008/layout/VerticalCurvedList"/>
    <dgm:cxn modelId="{1F8AFEE2-1B28-4FCD-A899-3C402B707014}" type="presParOf" srcId="{DA7BD74B-7E97-4F2E-9BBE-9DECA895466C}" destId="{1B722441-7BE4-42E7-BCBB-B78CB50B0C39}" srcOrd="3" destOrd="0" presId="urn:microsoft.com/office/officeart/2008/layout/VerticalCurvedList"/>
    <dgm:cxn modelId="{CC76C143-B4E8-4397-9D53-F72C9FF4034B}" type="presParOf" srcId="{DA7BD74B-7E97-4F2E-9BBE-9DECA895466C}" destId="{540842D5-4AA6-4E71-A244-40C1A7C32BB6}" srcOrd="4" destOrd="0" presId="urn:microsoft.com/office/officeart/2008/layout/VerticalCurvedList"/>
    <dgm:cxn modelId="{DDCCA677-B8B2-436E-BA17-474A29E6560E}" type="presParOf" srcId="{540842D5-4AA6-4E71-A244-40C1A7C32BB6}" destId="{0CE95FF1-1E7E-4F84-9C45-846F46BC6FF8}" srcOrd="0" destOrd="0" presId="urn:microsoft.com/office/officeart/2008/layout/VerticalCurvedList"/>
    <dgm:cxn modelId="{2871E3C7-5C4C-41EB-BDD5-380E8C85B4B9}" type="presParOf" srcId="{DA7BD74B-7E97-4F2E-9BBE-9DECA895466C}" destId="{ADFD6F31-3783-4D4A-A66D-0B55B4A17E98}" srcOrd="5" destOrd="0" presId="urn:microsoft.com/office/officeart/2008/layout/VerticalCurvedList"/>
    <dgm:cxn modelId="{CC27A85F-9CA7-4E12-93DC-BC1BCB709F01}" type="presParOf" srcId="{DA7BD74B-7E97-4F2E-9BBE-9DECA895466C}" destId="{9C1D8914-8E9D-49B6-A313-35C83D80DED8}" srcOrd="6" destOrd="0" presId="urn:microsoft.com/office/officeart/2008/layout/VerticalCurvedList"/>
    <dgm:cxn modelId="{E9328661-5BB2-4C91-9864-EFBCB39B45A0}" type="presParOf" srcId="{9C1D8914-8E9D-49B6-A313-35C83D80DED8}" destId="{88BEFAFB-FADC-4127-A6BA-21F3187E6668}" srcOrd="0" destOrd="0" presId="urn:microsoft.com/office/officeart/2008/layout/VerticalCurvedList"/>
    <dgm:cxn modelId="{1C2BF5A3-DC37-4FAD-AC4C-854A269CDE2B}" type="presParOf" srcId="{DA7BD74B-7E97-4F2E-9BBE-9DECA895466C}" destId="{014E910F-D0B0-4669-A823-27283F0006D5}" srcOrd="7" destOrd="0" presId="urn:microsoft.com/office/officeart/2008/layout/VerticalCurvedList"/>
    <dgm:cxn modelId="{83718E59-2618-43DA-ACDB-D793271CEC5D}" type="presParOf" srcId="{DA7BD74B-7E97-4F2E-9BBE-9DECA895466C}" destId="{2AA30BEC-1302-46CA-8225-89F8704470B5}" srcOrd="8" destOrd="0" presId="urn:microsoft.com/office/officeart/2008/layout/VerticalCurvedList"/>
    <dgm:cxn modelId="{13229085-7FDE-4CB3-B3C4-9392AE4B4B5C}" type="presParOf" srcId="{2AA30BEC-1302-46CA-8225-89F8704470B5}" destId="{E326B4B3-27E3-415E-B655-F5A9DBE355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E68708F-8036-4B84-8A53-08D8E0BA36DA}" type="doc">
      <dgm:prSet loTypeId="urn:microsoft.com/office/officeart/2005/8/layout/target3" loCatId="list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3AEEBD47-033A-4836-8404-650B6DFC43DF}">
      <dgm:prSet phldrT="[Текст]"/>
      <dgm:spPr/>
      <dgm:t>
        <a:bodyPr/>
        <a:lstStyle/>
        <a:p>
          <a:r>
            <a:rPr lang="ru-RU" b="1" i="1" dirty="0" smtClean="0">
              <a:latin typeface="+mj-lt"/>
            </a:rPr>
            <a:t>профессионально-ориентированную образовательную среду, </a:t>
          </a:r>
          <a:endParaRPr lang="ru-RU" b="1" i="1" dirty="0">
            <a:latin typeface="+mj-lt"/>
          </a:endParaRPr>
        </a:p>
      </dgm:t>
    </dgm:pt>
    <dgm:pt modelId="{B942CDE3-26F8-4A1F-98B9-DCDFE2F848A6}" type="parTrans" cxnId="{D734E686-4104-4457-A297-A778500DF743}">
      <dgm:prSet/>
      <dgm:spPr/>
      <dgm:t>
        <a:bodyPr/>
        <a:lstStyle/>
        <a:p>
          <a:endParaRPr lang="ru-RU"/>
        </a:p>
      </dgm:t>
    </dgm:pt>
    <dgm:pt modelId="{F4B6B72B-D9C7-4909-82F4-ACA5223019A0}" type="sibTrans" cxnId="{D734E686-4104-4457-A297-A778500DF743}">
      <dgm:prSet/>
      <dgm:spPr/>
      <dgm:t>
        <a:bodyPr/>
        <a:lstStyle/>
        <a:p>
          <a:endParaRPr lang="ru-RU"/>
        </a:p>
      </dgm:t>
    </dgm:pt>
    <dgm:pt modelId="{420F64AC-7878-469C-B429-EA3AD890307E}">
      <dgm:prSet/>
      <dgm:spPr/>
      <dgm:t>
        <a:bodyPr/>
        <a:lstStyle/>
        <a:p>
          <a:r>
            <a:rPr lang="ru-RU" b="1" i="1" dirty="0" smtClean="0">
              <a:latin typeface="+mj-lt"/>
            </a:rPr>
            <a:t>социальное партнерство </a:t>
          </a:r>
          <a:endParaRPr lang="ru-RU" b="1" i="1" dirty="0">
            <a:latin typeface="+mj-lt"/>
          </a:endParaRPr>
        </a:p>
      </dgm:t>
    </dgm:pt>
    <dgm:pt modelId="{B078B81E-95DA-4B05-A37E-E7208C510512}" type="parTrans" cxnId="{055F2D54-C6FF-4489-BCDF-8785500DC2FB}">
      <dgm:prSet/>
      <dgm:spPr/>
      <dgm:t>
        <a:bodyPr/>
        <a:lstStyle/>
        <a:p>
          <a:endParaRPr lang="ru-RU"/>
        </a:p>
      </dgm:t>
    </dgm:pt>
    <dgm:pt modelId="{E503D4A9-81BE-4C0F-8969-21F8E3E5F2F5}" type="sibTrans" cxnId="{055F2D54-C6FF-4489-BCDF-8785500DC2FB}">
      <dgm:prSet/>
      <dgm:spPr/>
      <dgm:t>
        <a:bodyPr/>
        <a:lstStyle/>
        <a:p>
          <a:endParaRPr lang="ru-RU"/>
        </a:p>
      </dgm:t>
    </dgm:pt>
    <dgm:pt modelId="{893C5ACD-F2B6-43FA-B726-8E449C91EE2E}">
      <dgm:prSet phldrT="[Текст]"/>
      <dgm:spPr/>
      <dgm:t>
        <a:bodyPr/>
        <a:lstStyle/>
        <a:p>
          <a:r>
            <a:rPr lang="ru-RU" b="1" i="1" smtClean="0">
              <a:latin typeface="+mj-lt"/>
            </a:rPr>
            <a:t>педагогическое </a:t>
          </a:r>
          <a:r>
            <a:rPr lang="ru-RU" b="1" i="1" dirty="0" smtClean="0">
              <a:latin typeface="+mj-lt"/>
            </a:rPr>
            <a:t>сопровождение, </a:t>
          </a:r>
          <a:endParaRPr lang="ru-RU" b="1" i="1" dirty="0">
            <a:latin typeface="+mj-lt"/>
          </a:endParaRPr>
        </a:p>
      </dgm:t>
    </dgm:pt>
    <dgm:pt modelId="{1D7AD322-2B00-462B-A222-83F4875DF773}" type="parTrans" cxnId="{91A2F379-C9FA-4F41-AD35-65616639E67C}">
      <dgm:prSet/>
      <dgm:spPr/>
      <dgm:t>
        <a:bodyPr/>
        <a:lstStyle/>
        <a:p>
          <a:endParaRPr lang="ru-RU"/>
        </a:p>
      </dgm:t>
    </dgm:pt>
    <dgm:pt modelId="{9F94D193-79FC-4E12-A5A6-E175411194B2}" type="sibTrans" cxnId="{91A2F379-C9FA-4F41-AD35-65616639E67C}">
      <dgm:prSet/>
      <dgm:spPr/>
      <dgm:t>
        <a:bodyPr/>
        <a:lstStyle/>
        <a:p>
          <a:endParaRPr lang="ru-RU"/>
        </a:p>
      </dgm:t>
    </dgm:pt>
    <dgm:pt modelId="{B45E978B-9BA7-4CF8-A8B4-50EFF5DFD352}" type="pres">
      <dgm:prSet presAssocID="{CE68708F-8036-4B84-8A53-08D8E0BA36DA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40B4DCD-0EF2-47F5-9AAE-2BE5AE1DC13E}" type="pres">
      <dgm:prSet presAssocID="{3AEEBD47-033A-4836-8404-650B6DFC43DF}" presName="circle1" presStyleLbl="node1" presStyleIdx="0" presStyleCnt="3"/>
      <dgm:spPr/>
      <dgm:t>
        <a:bodyPr/>
        <a:lstStyle/>
        <a:p>
          <a:endParaRPr lang="ru-RU"/>
        </a:p>
      </dgm:t>
    </dgm:pt>
    <dgm:pt modelId="{864703D4-5129-4932-824D-228985B301BD}" type="pres">
      <dgm:prSet presAssocID="{3AEEBD47-033A-4836-8404-650B6DFC43DF}" presName="space" presStyleCnt="0"/>
      <dgm:spPr/>
      <dgm:t>
        <a:bodyPr/>
        <a:lstStyle/>
        <a:p>
          <a:endParaRPr lang="ru-RU"/>
        </a:p>
      </dgm:t>
    </dgm:pt>
    <dgm:pt modelId="{A05A9DDF-9724-4AA4-80A0-86D22387103D}" type="pres">
      <dgm:prSet presAssocID="{3AEEBD47-033A-4836-8404-650B6DFC43DF}" presName="rect1" presStyleLbl="alignAcc1" presStyleIdx="0" presStyleCnt="3" custScaleX="100000" custScaleY="100000"/>
      <dgm:spPr/>
      <dgm:t>
        <a:bodyPr/>
        <a:lstStyle/>
        <a:p>
          <a:endParaRPr lang="ru-RU"/>
        </a:p>
      </dgm:t>
    </dgm:pt>
    <dgm:pt modelId="{05EFC59A-C40B-4AE2-8BD8-19B392A8D54F}" type="pres">
      <dgm:prSet presAssocID="{893C5ACD-F2B6-43FA-B726-8E449C91EE2E}" presName="vertSpace2" presStyleLbl="node1" presStyleIdx="0" presStyleCnt="3"/>
      <dgm:spPr/>
      <dgm:t>
        <a:bodyPr/>
        <a:lstStyle/>
        <a:p>
          <a:endParaRPr lang="ru-RU"/>
        </a:p>
      </dgm:t>
    </dgm:pt>
    <dgm:pt modelId="{D624989E-8767-4B48-81D9-B888847BDFA0}" type="pres">
      <dgm:prSet presAssocID="{893C5ACD-F2B6-43FA-B726-8E449C91EE2E}" presName="circle2" presStyleLbl="node1" presStyleIdx="1" presStyleCnt="3"/>
      <dgm:spPr/>
      <dgm:t>
        <a:bodyPr/>
        <a:lstStyle/>
        <a:p>
          <a:endParaRPr lang="ru-RU"/>
        </a:p>
      </dgm:t>
    </dgm:pt>
    <dgm:pt modelId="{D70855AC-1128-4F0F-89AE-7A9333B732C2}" type="pres">
      <dgm:prSet presAssocID="{893C5ACD-F2B6-43FA-B726-8E449C91EE2E}" presName="rect2" presStyleLbl="alignAcc1" presStyleIdx="1" presStyleCnt="3"/>
      <dgm:spPr/>
      <dgm:t>
        <a:bodyPr/>
        <a:lstStyle/>
        <a:p>
          <a:endParaRPr lang="ru-RU"/>
        </a:p>
      </dgm:t>
    </dgm:pt>
    <dgm:pt modelId="{60E32356-8C8C-4F0B-AD5B-E09802396283}" type="pres">
      <dgm:prSet presAssocID="{420F64AC-7878-469C-B429-EA3AD890307E}" presName="vertSpace3" presStyleLbl="node1" presStyleIdx="1" presStyleCnt="3"/>
      <dgm:spPr/>
      <dgm:t>
        <a:bodyPr/>
        <a:lstStyle/>
        <a:p>
          <a:endParaRPr lang="ru-RU"/>
        </a:p>
      </dgm:t>
    </dgm:pt>
    <dgm:pt modelId="{0FBE25D0-DEB1-4F19-8629-00F724EC7F0F}" type="pres">
      <dgm:prSet presAssocID="{420F64AC-7878-469C-B429-EA3AD890307E}" presName="circle3" presStyleLbl="node1" presStyleIdx="2" presStyleCnt="3"/>
      <dgm:spPr/>
      <dgm:t>
        <a:bodyPr/>
        <a:lstStyle/>
        <a:p>
          <a:endParaRPr lang="ru-RU"/>
        </a:p>
      </dgm:t>
    </dgm:pt>
    <dgm:pt modelId="{CF441EDC-9D88-4B38-92BE-E298350FEB28}" type="pres">
      <dgm:prSet presAssocID="{420F64AC-7878-469C-B429-EA3AD890307E}" presName="rect3" presStyleLbl="alignAcc1" presStyleIdx="2" presStyleCnt="3"/>
      <dgm:spPr/>
      <dgm:t>
        <a:bodyPr/>
        <a:lstStyle/>
        <a:p>
          <a:endParaRPr lang="ru-RU"/>
        </a:p>
      </dgm:t>
    </dgm:pt>
    <dgm:pt modelId="{7E3DC612-7D9F-4E7F-A5D2-0484C154879A}" type="pres">
      <dgm:prSet presAssocID="{3AEEBD47-033A-4836-8404-650B6DFC43DF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66576A0-155C-4F92-9F07-58E5E7FA33B0}" type="pres">
      <dgm:prSet presAssocID="{893C5ACD-F2B6-43FA-B726-8E449C91EE2E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1BEB946-E6ED-4843-8D22-5B0F1831A3B3}" type="pres">
      <dgm:prSet presAssocID="{420F64AC-7878-469C-B429-EA3AD890307E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C14D504-9B92-481A-A74D-B51B98F53685}" type="presOf" srcId="{893C5ACD-F2B6-43FA-B726-8E449C91EE2E}" destId="{D70855AC-1128-4F0F-89AE-7A9333B732C2}" srcOrd="0" destOrd="0" presId="urn:microsoft.com/office/officeart/2005/8/layout/target3"/>
    <dgm:cxn modelId="{D734E686-4104-4457-A297-A778500DF743}" srcId="{CE68708F-8036-4B84-8A53-08D8E0BA36DA}" destId="{3AEEBD47-033A-4836-8404-650B6DFC43DF}" srcOrd="0" destOrd="0" parTransId="{B942CDE3-26F8-4A1F-98B9-DCDFE2F848A6}" sibTransId="{F4B6B72B-D9C7-4909-82F4-ACA5223019A0}"/>
    <dgm:cxn modelId="{90B229F0-BC86-4036-91A9-DB9B734DEBCE}" type="presOf" srcId="{420F64AC-7878-469C-B429-EA3AD890307E}" destId="{91BEB946-E6ED-4843-8D22-5B0F1831A3B3}" srcOrd="1" destOrd="0" presId="urn:microsoft.com/office/officeart/2005/8/layout/target3"/>
    <dgm:cxn modelId="{1A6EE018-FFA9-4963-B26A-E378226B289A}" type="presOf" srcId="{893C5ACD-F2B6-43FA-B726-8E449C91EE2E}" destId="{966576A0-155C-4F92-9F07-58E5E7FA33B0}" srcOrd="1" destOrd="0" presId="urn:microsoft.com/office/officeart/2005/8/layout/target3"/>
    <dgm:cxn modelId="{EBBB7D49-3359-4469-B70C-328AD5A61509}" type="presOf" srcId="{420F64AC-7878-469C-B429-EA3AD890307E}" destId="{CF441EDC-9D88-4B38-92BE-E298350FEB28}" srcOrd="0" destOrd="0" presId="urn:microsoft.com/office/officeart/2005/8/layout/target3"/>
    <dgm:cxn modelId="{91A2F379-C9FA-4F41-AD35-65616639E67C}" srcId="{CE68708F-8036-4B84-8A53-08D8E0BA36DA}" destId="{893C5ACD-F2B6-43FA-B726-8E449C91EE2E}" srcOrd="1" destOrd="0" parTransId="{1D7AD322-2B00-462B-A222-83F4875DF773}" sibTransId="{9F94D193-79FC-4E12-A5A6-E175411194B2}"/>
    <dgm:cxn modelId="{055F2D54-C6FF-4489-BCDF-8785500DC2FB}" srcId="{CE68708F-8036-4B84-8A53-08D8E0BA36DA}" destId="{420F64AC-7878-469C-B429-EA3AD890307E}" srcOrd="2" destOrd="0" parTransId="{B078B81E-95DA-4B05-A37E-E7208C510512}" sibTransId="{E503D4A9-81BE-4C0F-8969-21F8E3E5F2F5}"/>
    <dgm:cxn modelId="{D0DBDE6C-4D97-4649-9F96-51C3F245EF32}" type="presOf" srcId="{3AEEBD47-033A-4836-8404-650B6DFC43DF}" destId="{A05A9DDF-9724-4AA4-80A0-86D22387103D}" srcOrd="0" destOrd="0" presId="urn:microsoft.com/office/officeart/2005/8/layout/target3"/>
    <dgm:cxn modelId="{B7D5198D-EB5E-4336-AA17-1CB5F441C6E8}" type="presOf" srcId="{CE68708F-8036-4B84-8A53-08D8E0BA36DA}" destId="{B45E978B-9BA7-4CF8-A8B4-50EFF5DFD352}" srcOrd="0" destOrd="0" presId="urn:microsoft.com/office/officeart/2005/8/layout/target3"/>
    <dgm:cxn modelId="{4DC86740-EC51-479E-BBD8-874FEFF9E2DF}" type="presOf" srcId="{3AEEBD47-033A-4836-8404-650B6DFC43DF}" destId="{7E3DC612-7D9F-4E7F-A5D2-0484C154879A}" srcOrd="1" destOrd="0" presId="urn:microsoft.com/office/officeart/2005/8/layout/target3"/>
    <dgm:cxn modelId="{08696395-B3D1-4A0E-9DC3-A6B50499F352}" type="presParOf" srcId="{B45E978B-9BA7-4CF8-A8B4-50EFF5DFD352}" destId="{540B4DCD-0EF2-47F5-9AAE-2BE5AE1DC13E}" srcOrd="0" destOrd="0" presId="urn:microsoft.com/office/officeart/2005/8/layout/target3"/>
    <dgm:cxn modelId="{1FC48218-C072-4FDC-AE37-00719F8ECB0A}" type="presParOf" srcId="{B45E978B-9BA7-4CF8-A8B4-50EFF5DFD352}" destId="{864703D4-5129-4932-824D-228985B301BD}" srcOrd="1" destOrd="0" presId="urn:microsoft.com/office/officeart/2005/8/layout/target3"/>
    <dgm:cxn modelId="{C353F042-4FA0-4BB8-A1E0-95577C6FC624}" type="presParOf" srcId="{B45E978B-9BA7-4CF8-A8B4-50EFF5DFD352}" destId="{A05A9DDF-9724-4AA4-80A0-86D22387103D}" srcOrd="2" destOrd="0" presId="urn:microsoft.com/office/officeart/2005/8/layout/target3"/>
    <dgm:cxn modelId="{A75563A2-6A01-4E0D-9D06-712FC86B4986}" type="presParOf" srcId="{B45E978B-9BA7-4CF8-A8B4-50EFF5DFD352}" destId="{05EFC59A-C40B-4AE2-8BD8-19B392A8D54F}" srcOrd="3" destOrd="0" presId="urn:microsoft.com/office/officeart/2005/8/layout/target3"/>
    <dgm:cxn modelId="{B897C09B-D0E8-42A7-9C5C-36F348AA7A57}" type="presParOf" srcId="{B45E978B-9BA7-4CF8-A8B4-50EFF5DFD352}" destId="{D624989E-8767-4B48-81D9-B888847BDFA0}" srcOrd="4" destOrd="0" presId="urn:microsoft.com/office/officeart/2005/8/layout/target3"/>
    <dgm:cxn modelId="{3E296F12-75CC-4E76-882D-5C4ACD0A335E}" type="presParOf" srcId="{B45E978B-9BA7-4CF8-A8B4-50EFF5DFD352}" destId="{D70855AC-1128-4F0F-89AE-7A9333B732C2}" srcOrd="5" destOrd="0" presId="urn:microsoft.com/office/officeart/2005/8/layout/target3"/>
    <dgm:cxn modelId="{5A807094-D867-449C-89E5-CBDB706847E2}" type="presParOf" srcId="{B45E978B-9BA7-4CF8-A8B4-50EFF5DFD352}" destId="{60E32356-8C8C-4F0B-AD5B-E09802396283}" srcOrd="6" destOrd="0" presId="urn:microsoft.com/office/officeart/2005/8/layout/target3"/>
    <dgm:cxn modelId="{52F7FF29-3476-4F24-9F45-D27511746E87}" type="presParOf" srcId="{B45E978B-9BA7-4CF8-A8B4-50EFF5DFD352}" destId="{0FBE25D0-DEB1-4F19-8629-00F724EC7F0F}" srcOrd="7" destOrd="0" presId="urn:microsoft.com/office/officeart/2005/8/layout/target3"/>
    <dgm:cxn modelId="{A8688944-0F8D-4FEC-9A89-CE7C948A1C6A}" type="presParOf" srcId="{B45E978B-9BA7-4CF8-A8B4-50EFF5DFD352}" destId="{CF441EDC-9D88-4B38-92BE-E298350FEB28}" srcOrd="8" destOrd="0" presId="urn:microsoft.com/office/officeart/2005/8/layout/target3"/>
    <dgm:cxn modelId="{8E4BED2A-438D-4141-8A5B-7DC07B5307EB}" type="presParOf" srcId="{B45E978B-9BA7-4CF8-A8B4-50EFF5DFD352}" destId="{7E3DC612-7D9F-4E7F-A5D2-0484C154879A}" srcOrd="9" destOrd="0" presId="urn:microsoft.com/office/officeart/2005/8/layout/target3"/>
    <dgm:cxn modelId="{D079BB72-2EE7-40E2-93ED-45CB77722778}" type="presParOf" srcId="{B45E978B-9BA7-4CF8-A8B4-50EFF5DFD352}" destId="{966576A0-155C-4F92-9F07-58E5E7FA33B0}" srcOrd="10" destOrd="0" presId="urn:microsoft.com/office/officeart/2005/8/layout/target3"/>
    <dgm:cxn modelId="{A47983A2-1476-40DC-A20E-7D682D3DA001}" type="presParOf" srcId="{B45E978B-9BA7-4CF8-A8B4-50EFF5DFD352}" destId="{91BEB946-E6ED-4843-8D22-5B0F1831A3B3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23A4FB-A529-482D-B3A3-1E67AF3F001E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CB1599AD-11BE-49AF-A969-8691EB3004F3}">
      <dgm:prSet phldrT="[Текст]" custT="1"/>
      <dgm:spPr/>
      <dgm:t>
        <a:bodyPr/>
        <a:lstStyle/>
        <a:p>
          <a:pPr algn="just"/>
          <a:r>
            <a:rPr lang="ru-RU" sz="2400" b="1" dirty="0" smtClean="0">
              <a:latin typeface="+mj-lt"/>
            </a:rPr>
            <a:t>гуманистическую направленность (развитие положительных сторон личности);</a:t>
          </a:r>
          <a:endParaRPr lang="ru-RU" sz="2400" b="1" dirty="0">
            <a:latin typeface="+mj-lt"/>
          </a:endParaRPr>
        </a:p>
      </dgm:t>
    </dgm:pt>
    <dgm:pt modelId="{9759E9DF-DE83-4F70-9058-C14721357941}" type="parTrans" cxnId="{141D216A-A83D-48F2-BA36-3D7CD1FA2651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022E3955-AD51-47C2-9062-3C4E3E9D36FB}" type="sibTrans" cxnId="{141D216A-A83D-48F2-BA36-3D7CD1FA2651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7A1B1A31-EE8D-4C87-B571-013204ACE518}">
      <dgm:prSet custT="1"/>
      <dgm:spPr/>
      <dgm:t>
        <a:bodyPr/>
        <a:lstStyle/>
        <a:p>
          <a:pPr algn="just"/>
          <a:r>
            <a:rPr lang="ru-RU" sz="2400" b="1" dirty="0" smtClean="0">
              <a:latin typeface="+mj-lt"/>
            </a:rPr>
            <a:t>творчество (умение создавать новые подходы к своей  деятельности);</a:t>
          </a:r>
          <a:endParaRPr lang="ru-RU" sz="2400" b="1" dirty="0">
            <a:latin typeface="+mj-lt"/>
          </a:endParaRPr>
        </a:p>
      </dgm:t>
    </dgm:pt>
    <dgm:pt modelId="{18547A7F-C30B-46E2-A3D2-2249726BCEE4}" type="parTrans" cxnId="{3A446FF1-B247-41DC-B191-9FDBBA1346A9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7D9F78DC-DA41-4A1E-BA0E-F782999BC355}" type="sibTrans" cxnId="{3A446FF1-B247-41DC-B191-9FDBBA1346A9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77D03909-1B4B-4514-86A2-73DEA2AFE5EE}">
      <dgm:prSet custT="1"/>
      <dgm:spPr/>
      <dgm:t>
        <a:bodyPr/>
        <a:lstStyle/>
        <a:p>
          <a:pPr algn="just"/>
          <a:r>
            <a:rPr lang="ru-RU" sz="2400" b="1" dirty="0" smtClean="0">
              <a:latin typeface="+mj-lt"/>
            </a:rPr>
            <a:t>опережающий характер  деятельности (педагог работает для будущего);</a:t>
          </a:r>
          <a:endParaRPr lang="ru-RU" sz="2400" b="1" dirty="0">
            <a:latin typeface="+mj-lt"/>
          </a:endParaRPr>
        </a:p>
      </dgm:t>
    </dgm:pt>
    <dgm:pt modelId="{FB26B3A4-B4B4-47DC-96DD-3D638E422A82}" type="parTrans" cxnId="{C9D6D4B6-CED3-44DD-953D-80FE41231D1F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C43B8D5B-C40B-43D4-BB23-E4CA2F9D0F13}" type="sibTrans" cxnId="{C9D6D4B6-CED3-44DD-953D-80FE41231D1F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940A585D-67AB-4AFF-A908-0F7C6F43187B}">
      <dgm:prSet custT="1"/>
      <dgm:spPr/>
      <dgm:t>
        <a:bodyPr/>
        <a:lstStyle/>
        <a:p>
          <a:pPr algn="just"/>
          <a:r>
            <a:rPr lang="ru-RU" sz="2400" b="1" dirty="0" smtClean="0">
              <a:latin typeface="+mj-lt"/>
            </a:rPr>
            <a:t>равенство в общении и партнерство в совместной деятельности;</a:t>
          </a:r>
          <a:endParaRPr lang="ru-RU" sz="2400" b="1" dirty="0">
            <a:latin typeface="+mj-lt"/>
          </a:endParaRPr>
        </a:p>
      </dgm:t>
    </dgm:pt>
    <dgm:pt modelId="{0915226E-BAAB-4E75-BB62-FD7426A16CA9}" type="parTrans" cxnId="{E495B536-68AF-4D6A-9769-10F9F3F6426E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AE0A740A-9144-4B56-A22E-B07BB1C4706C}" type="sibTrans" cxnId="{E495B536-68AF-4D6A-9769-10F9F3F6426E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B4164903-E478-42F8-98C1-F51BFF9EAED7}">
      <dgm:prSet custT="1"/>
      <dgm:spPr/>
      <dgm:t>
        <a:bodyPr/>
        <a:lstStyle/>
        <a:p>
          <a:pPr algn="just"/>
          <a:r>
            <a:rPr lang="ru-RU" sz="2400" b="1" dirty="0" smtClean="0">
              <a:latin typeface="+mj-lt"/>
            </a:rPr>
            <a:t>психотерапевтический характер взаимодействия;</a:t>
          </a:r>
          <a:endParaRPr lang="ru-RU" sz="2400" b="1" dirty="0">
            <a:latin typeface="+mj-lt"/>
          </a:endParaRPr>
        </a:p>
      </dgm:t>
    </dgm:pt>
    <dgm:pt modelId="{116697C0-91E8-4EA0-AF24-F791B0553817}" type="parTrans" cxnId="{300D68BD-BF88-4C1D-B204-47B334361BEC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194B95DC-0670-4A28-819E-A5BC9BC0C58C}" type="sibTrans" cxnId="{300D68BD-BF88-4C1D-B204-47B334361BEC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0F3FF20B-4C11-4BB2-B7B1-D6B9C7355C99}">
      <dgm:prSet custT="1"/>
      <dgm:spPr/>
      <dgm:t>
        <a:bodyPr/>
        <a:lstStyle/>
        <a:p>
          <a:pPr algn="just"/>
          <a:r>
            <a:rPr lang="ru-RU" sz="2400" b="1" dirty="0" smtClean="0">
              <a:latin typeface="+mj-lt"/>
            </a:rPr>
            <a:t>эмоциональную вовлеченность (переживание опыта).</a:t>
          </a:r>
          <a:endParaRPr lang="ru-RU" sz="2400" b="1" dirty="0">
            <a:latin typeface="+mj-lt"/>
          </a:endParaRPr>
        </a:p>
      </dgm:t>
    </dgm:pt>
    <dgm:pt modelId="{867F9352-1FA8-40A7-B3E3-5E928A38FA78}" type="parTrans" cxnId="{3DCE6E05-1C71-4401-890F-400E15D87778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2FC183EC-90FB-431F-B329-D52BA5F0FA05}" type="sibTrans" cxnId="{3DCE6E05-1C71-4401-890F-400E15D87778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0F466EBA-1AB0-4A88-8B2F-047FFBABDE8B}" type="pres">
      <dgm:prSet presAssocID="{DD23A4FB-A529-482D-B3A3-1E67AF3F001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5FBA9778-5771-428E-A244-78B2AEDBFED2}" type="pres">
      <dgm:prSet presAssocID="{DD23A4FB-A529-482D-B3A3-1E67AF3F001E}" presName="Name1" presStyleCnt="0"/>
      <dgm:spPr/>
      <dgm:t>
        <a:bodyPr/>
        <a:lstStyle/>
        <a:p>
          <a:endParaRPr lang="ru-RU"/>
        </a:p>
      </dgm:t>
    </dgm:pt>
    <dgm:pt modelId="{8BD35337-2776-4DBF-86B4-6F39FD22E975}" type="pres">
      <dgm:prSet presAssocID="{DD23A4FB-A529-482D-B3A3-1E67AF3F001E}" presName="cycle" presStyleCnt="0"/>
      <dgm:spPr/>
      <dgm:t>
        <a:bodyPr/>
        <a:lstStyle/>
        <a:p>
          <a:endParaRPr lang="ru-RU"/>
        </a:p>
      </dgm:t>
    </dgm:pt>
    <dgm:pt modelId="{A64B52DE-6005-4731-9BA8-49840A534C8B}" type="pres">
      <dgm:prSet presAssocID="{DD23A4FB-A529-482D-B3A3-1E67AF3F001E}" presName="srcNode" presStyleLbl="node1" presStyleIdx="0" presStyleCnt="6"/>
      <dgm:spPr/>
      <dgm:t>
        <a:bodyPr/>
        <a:lstStyle/>
        <a:p>
          <a:endParaRPr lang="ru-RU"/>
        </a:p>
      </dgm:t>
    </dgm:pt>
    <dgm:pt modelId="{C2D46CBD-7DC9-454E-8292-96169357AFFA}" type="pres">
      <dgm:prSet presAssocID="{DD23A4FB-A529-482D-B3A3-1E67AF3F001E}" presName="conn" presStyleLbl="parChTrans1D2" presStyleIdx="0" presStyleCnt="1"/>
      <dgm:spPr/>
      <dgm:t>
        <a:bodyPr/>
        <a:lstStyle/>
        <a:p>
          <a:endParaRPr lang="ru-RU"/>
        </a:p>
      </dgm:t>
    </dgm:pt>
    <dgm:pt modelId="{1638BA7E-4911-4563-843B-F65A2067528E}" type="pres">
      <dgm:prSet presAssocID="{DD23A4FB-A529-482D-B3A3-1E67AF3F001E}" presName="extraNode" presStyleLbl="node1" presStyleIdx="0" presStyleCnt="6"/>
      <dgm:spPr/>
      <dgm:t>
        <a:bodyPr/>
        <a:lstStyle/>
        <a:p>
          <a:endParaRPr lang="ru-RU"/>
        </a:p>
      </dgm:t>
    </dgm:pt>
    <dgm:pt modelId="{8FB25B05-F903-4947-9188-A9E96C0E6256}" type="pres">
      <dgm:prSet presAssocID="{DD23A4FB-A529-482D-B3A3-1E67AF3F001E}" presName="dstNode" presStyleLbl="node1" presStyleIdx="0" presStyleCnt="6"/>
      <dgm:spPr/>
      <dgm:t>
        <a:bodyPr/>
        <a:lstStyle/>
        <a:p>
          <a:endParaRPr lang="ru-RU"/>
        </a:p>
      </dgm:t>
    </dgm:pt>
    <dgm:pt modelId="{116C166D-5AB5-491E-870A-B9381AB98166}" type="pres">
      <dgm:prSet presAssocID="{CB1599AD-11BE-49AF-A969-8691EB3004F3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8A62D0E-F2B6-49BE-A244-00509974855D}" type="pres">
      <dgm:prSet presAssocID="{CB1599AD-11BE-49AF-A969-8691EB3004F3}" presName="accent_1" presStyleCnt="0"/>
      <dgm:spPr/>
      <dgm:t>
        <a:bodyPr/>
        <a:lstStyle/>
        <a:p>
          <a:endParaRPr lang="ru-RU"/>
        </a:p>
      </dgm:t>
    </dgm:pt>
    <dgm:pt modelId="{EA7947EC-8A9D-453F-B223-B6B4C28EC78F}" type="pres">
      <dgm:prSet presAssocID="{CB1599AD-11BE-49AF-A969-8691EB3004F3}" presName="accentRepeatNode" presStyleLbl="solidFgAcc1" presStyleIdx="0" presStyleCnt="6"/>
      <dgm:spPr/>
      <dgm:t>
        <a:bodyPr/>
        <a:lstStyle/>
        <a:p>
          <a:endParaRPr lang="ru-RU"/>
        </a:p>
      </dgm:t>
    </dgm:pt>
    <dgm:pt modelId="{D6E8F28B-B47B-4B05-900C-EC48F06DCBB6}" type="pres">
      <dgm:prSet presAssocID="{7A1B1A31-EE8D-4C87-B571-013204ACE518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80D828A-9426-44E8-8B5F-58167EBFD707}" type="pres">
      <dgm:prSet presAssocID="{7A1B1A31-EE8D-4C87-B571-013204ACE518}" presName="accent_2" presStyleCnt="0"/>
      <dgm:spPr/>
      <dgm:t>
        <a:bodyPr/>
        <a:lstStyle/>
        <a:p>
          <a:endParaRPr lang="ru-RU"/>
        </a:p>
      </dgm:t>
    </dgm:pt>
    <dgm:pt modelId="{3F57C933-11B2-4107-B9F9-8964161D7745}" type="pres">
      <dgm:prSet presAssocID="{7A1B1A31-EE8D-4C87-B571-013204ACE518}" presName="accentRepeatNode" presStyleLbl="solidFgAcc1" presStyleIdx="1" presStyleCnt="6"/>
      <dgm:spPr/>
      <dgm:t>
        <a:bodyPr/>
        <a:lstStyle/>
        <a:p>
          <a:endParaRPr lang="ru-RU"/>
        </a:p>
      </dgm:t>
    </dgm:pt>
    <dgm:pt modelId="{E1FF14B3-93F8-4C97-9457-C945DA483512}" type="pres">
      <dgm:prSet presAssocID="{77D03909-1B4B-4514-86A2-73DEA2AFE5EE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1247BA-B9FD-40AF-A8F6-AE1DE3E9284A}" type="pres">
      <dgm:prSet presAssocID="{77D03909-1B4B-4514-86A2-73DEA2AFE5EE}" presName="accent_3" presStyleCnt="0"/>
      <dgm:spPr/>
      <dgm:t>
        <a:bodyPr/>
        <a:lstStyle/>
        <a:p>
          <a:endParaRPr lang="ru-RU"/>
        </a:p>
      </dgm:t>
    </dgm:pt>
    <dgm:pt modelId="{58C87F32-BF99-4ADD-BF91-29BDCB0499ED}" type="pres">
      <dgm:prSet presAssocID="{77D03909-1B4B-4514-86A2-73DEA2AFE5EE}" presName="accentRepeatNode" presStyleLbl="solidFgAcc1" presStyleIdx="2" presStyleCnt="6"/>
      <dgm:spPr/>
      <dgm:t>
        <a:bodyPr/>
        <a:lstStyle/>
        <a:p>
          <a:endParaRPr lang="ru-RU"/>
        </a:p>
      </dgm:t>
    </dgm:pt>
    <dgm:pt modelId="{B81C00AF-0482-43D5-8E24-71B9767D138C}" type="pres">
      <dgm:prSet presAssocID="{940A585D-67AB-4AFF-A908-0F7C6F43187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96CC5FD-D410-466A-AC59-43A8722434DD}" type="pres">
      <dgm:prSet presAssocID="{940A585D-67AB-4AFF-A908-0F7C6F43187B}" presName="accent_4" presStyleCnt="0"/>
      <dgm:spPr/>
      <dgm:t>
        <a:bodyPr/>
        <a:lstStyle/>
        <a:p>
          <a:endParaRPr lang="ru-RU"/>
        </a:p>
      </dgm:t>
    </dgm:pt>
    <dgm:pt modelId="{0DFF73FB-5126-4C83-83D9-A55C8E47C408}" type="pres">
      <dgm:prSet presAssocID="{940A585D-67AB-4AFF-A908-0F7C6F43187B}" presName="accentRepeatNode" presStyleLbl="solidFgAcc1" presStyleIdx="3" presStyleCnt="6"/>
      <dgm:spPr/>
      <dgm:t>
        <a:bodyPr/>
        <a:lstStyle/>
        <a:p>
          <a:endParaRPr lang="ru-RU"/>
        </a:p>
      </dgm:t>
    </dgm:pt>
    <dgm:pt modelId="{77C0F1F6-6417-4E41-8A26-A57F1DFC4E9D}" type="pres">
      <dgm:prSet presAssocID="{B4164903-E478-42F8-98C1-F51BFF9EAED7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BCD5518-E2E9-4AFB-AEBD-0EFA6179C00A}" type="pres">
      <dgm:prSet presAssocID="{B4164903-E478-42F8-98C1-F51BFF9EAED7}" presName="accent_5" presStyleCnt="0"/>
      <dgm:spPr/>
      <dgm:t>
        <a:bodyPr/>
        <a:lstStyle/>
        <a:p>
          <a:endParaRPr lang="ru-RU"/>
        </a:p>
      </dgm:t>
    </dgm:pt>
    <dgm:pt modelId="{B896DB7E-B8BD-47F0-9F99-EAB4467CC35D}" type="pres">
      <dgm:prSet presAssocID="{B4164903-E478-42F8-98C1-F51BFF9EAED7}" presName="accentRepeatNode" presStyleLbl="solidFgAcc1" presStyleIdx="4" presStyleCnt="6"/>
      <dgm:spPr/>
      <dgm:t>
        <a:bodyPr/>
        <a:lstStyle/>
        <a:p>
          <a:endParaRPr lang="ru-RU"/>
        </a:p>
      </dgm:t>
    </dgm:pt>
    <dgm:pt modelId="{582C000E-2C06-443C-BB16-D3F9E1272E7A}" type="pres">
      <dgm:prSet presAssocID="{0F3FF20B-4C11-4BB2-B7B1-D6B9C7355C99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A7B3F5D-3DEE-4D60-9ACE-D38457DA5971}" type="pres">
      <dgm:prSet presAssocID="{0F3FF20B-4C11-4BB2-B7B1-D6B9C7355C99}" presName="accent_6" presStyleCnt="0"/>
      <dgm:spPr/>
      <dgm:t>
        <a:bodyPr/>
        <a:lstStyle/>
        <a:p>
          <a:endParaRPr lang="ru-RU"/>
        </a:p>
      </dgm:t>
    </dgm:pt>
    <dgm:pt modelId="{FA0C0DDA-1CFE-4A4F-8DE1-8C34AF76CB97}" type="pres">
      <dgm:prSet presAssocID="{0F3FF20B-4C11-4BB2-B7B1-D6B9C7355C99}" presName="accentRepeatNode" presStyleLbl="solidFgAcc1" presStyleIdx="5" presStyleCnt="6"/>
      <dgm:spPr/>
      <dgm:t>
        <a:bodyPr/>
        <a:lstStyle/>
        <a:p>
          <a:endParaRPr lang="ru-RU"/>
        </a:p>
      </dgm:t>
    </dgm:pt>
  </dgm:ptLst>
  <dgm:cxnLst>
    <dgm:cxn modelId="{DDE7D7CF-BC6F-4CFC-9EAF-E818916CA598}" type="presOf" srcId="{B4164903-E478-42F8-98C1-F51BFF9EAED7}" destId="{77C0F1F6-6417-4E41-8A26-A57F1DFC4E9D}" srcOrd="0" destOrd="0" presId="urn:microsoft.com/office/officeart/2008/layout/VerticalCurvedList"/>
    <dgm:cxn modelId="{D5921FCA-F651-44CE-BB8D-982938259FF3}" type="presOf" srcId="{940A585D-67AB-4AFF-A908-0F7C6F43187B}" destId="{B81C00AF-0482-43D5-8E24-71B9767D138C}" srcOrd="0" destOrd="0" presId="urn:microsoft.com/office/officeart/2008/layout/VerticalCurvedList"/>
    <dgm:cxn modelId="{EB0DB4B1-7FCD-4A3E-ABF4-1B0DEC9072C6}" type="presOf" srcId="{7A1B1A31-EE8D-4C87-B571-013204ACE518}" destId="{D6E8F28B-B47B-4B05-900C-EC48F06DCBB6}" srcOrd="0" destOrd="0" presId="urn:microsoft.com/office/officeart/2008/layout/VerticalCurvedList"/>
    <dgm:cxn modelId="{697C7B29-03CE-4698-B8BB-D4C6F53F2A7D}" type="presOf" srcId="{022E3955-AD51-47C2-9062-3C4E3E9D36FB}" destId="{C2D46CBD-7DC9-454E-8292-96169357AFFA}" srcOrd="0" destOrd="0" presId="urn:microsoft.com/office/officeart/2008/layout/VerticalCurvedList"/>
    <dgm:cxn modelId="{E495B536-68AF-4D6A-9769-10F9F3F6426E}" srcId="{DD23A4FB-A529-482D-B3A3-1E67AF3F001E}" destId="{940A585D-67AB-4AFF-A908-0F7C6F43187B}" srcOrd="3" destOrd="0" parTransId="{0915226E-BAAB-4E75-BB62-FD7426A16CA9}" sibTransId="{AE0A740A-9144-4B56-A22E-B07BB1C4706C}"/>
    <dgm:cxn modelId="{A6AEE64B-CBEC-4CDF-B0D1-56ED92C7B64A}" type="presOf" srcId="{DD23A4FB-A529-482D-B3A3-1E67AF3F001E}" destId="{0F466EBA-1AB0-4A88-8B2F-047FFBABDE8B}" srcOrd="0" destOrd="0" presId="urn:microsoft.com/office/officeart/2008/layout/VerticalCurvedList"/>
    <dgm:cxn modelId="{50468380-4448-451F-ACEE-CA46B8A139B2}" type="presOf" srcId="{77D03909-1B4B-4514-86A2-73DEA2AFE5EE}" destId="{E1FF14B3-93F8-4C97-9457-C945DA483512}" srcOrd="0" destOrd="0" presId="urn:microsoft.com/office/officeart/2008/layout/VerticalCurvedList"/>
    <dgm:cxn modelId="{860559E1-6B80-4B55-B34E-0CD855F8E3A1}" type="presOf" srcId="{CB1599AD-11BE-49AF-A969-8691EB3004F3}" destId="{116C166D-5AB5-491E-870A-B9381AB98166}" srcOrd="0" destOrd="0" presId="urn:microsoft.com/office/officeart/2008/layout/VerticalCurvedList"/>
    <dgm:cxn modelId="{A4A00EAB-77C5-4C2E-A14D-45A12E1B35B0}" type="presOf" srcId="{0F3FF20B-4C11-4BB2-B7B1-D6B9C7355C99}" destId="{582C000E-2C06-443C-BB16-D3F9E1272E7A}" srcOrd="0" destOrd="0" presId="urn:microsoft.com/office/officeart/2008/layout/VerticalCurvedList"/>
    <dgm:cxn modelId="{3DCE6E05-1C71-4401-890F-400E15D87778}" srcId="{DD23A4FB-A529-482D-B3A3-1E67AF3F001E}" destId="{0F3FF20B-4C11-4BB2-B7B1-D6B9C7355C99}" srcOrd="5" destOrd="0" parTransId="{867F9352-1FA8-40A7-B3E3-5E928A38FA78}" sibTransId="{2FC183EC-90FB-431F-B329-D52BA5F0FA05}"/>
    <dgm:cxn modelId="{300D68BD-BF88-4C1D-B204-47B334361BEC}" srcId="{DD23A4FB-A529-482D-B3A3-1E67AF3F001E}" destId="{B4164903-E478-42F8-98C1-F51BFF9EAED7}" srcOrd="4" destOrd="0" parTransId="{116697C0-91E8-4EA0-AF24-F791B0553817}" sibTransId="{194B95DC-0670-4A28-819E-A5BC9BC0C58C}"/>
    <dgm:cxn modelId="{C9D6D4B6-CED3-44DD-953D-80FE41231D1F}" srcId="{DD23A4FB-A529-482D-B3A3-1E67AF3F001E}" destId="{77D03909-1B4B-4514-86A2-73DEA2AFE5EE}" srcOrd="2" destOrd="0" parTransId="{FB26B3A4-B4B4-47DC-96DD-3D638E422A82}" sibTransId="{C43B8D5B-C40B-43D4-BB23-E4CA2F9D0F13}"/>
    <dgm:cxn modelId="{141D216A-A83D-48F2-BA36-3D7CD1FA2651}" srcId="{DD23A4FB-A529-482D-B3A3-1E67AF3F001E}" destId="{CB1599AD-11BE-49AF-A969-8691EB3004F3}" srcOrd="0" destOrd="0" parTransId="{9759E9DF-DE83-4F70-9058-C14721357941}" sibTransId="{022E3955-AD51-47C2-9062-3C4E3E9D36FB}"/>
    <dgm:cxn modelId="{3A446FF1-B247-41DC-B191-9FDBBA1346A9}" srcId="{DD23A4FB-A529-482D-B3A3-1E67AF3F001E}" destId="{7A1B1A31-EE8D-4C87-B571-013204ACE518}" srcOrd="1" destOrd="0" parTransId="{18547A7F-C30B-46E2-A3D2-2249726BCEE4}" sibTransId="{7D9F78DC-DA41-4A1E-BA0E-F782999BC355}"/>
    <dgm:cxn modelId="{F4C8344A-6F2A-4621-980F-622FABAFF4CB}" type="presParOf" srcId="{0F466EBA-1AB0-4A88-8B2F-047FFBABDE8B}" destId="{5FBA9778-5771-428E-A244-78B2AEDBFED2}" srcOrd="0" destOrd="0" presId="urn:microsoft.com/office/officeart/2008/layout/VerticalCurvedList"/>
    <dgm:cxn modelId="{36BFC222-6EAE-4701-B5EF-22AFE448AACB}" type="presParOf" srcId="{5FBA9778-5771-428E-A244-78B2AEDBFED2}" destId="{8BD35337-2776-4DBF-86B4-6F39FD22E975}" srcOrd="0" destOrd="0" presId="urn:microsoft.com/office/officeart/2008/layout/VerticalCurvedList"/>
    <dgm:cxn modelId="{04BD7D72-31E3-4CC4-A9A6-3D1E05864C0F}" type="presParOf" srcId="{8BD35337-2776-4DBF-86B4-6F39FD22E975}" destId="{A64B52DE-6005-4731-9BA8-49840A534C8B}" srcOrd="0" destOrd="0" presId="urn:microsoft.com/office/officeart/2008/layout/VerticalCurvedList"/>
    <dgm:cxn modelId="{6B6ED6E8-7632-4D50-AD8A-A247942D4EFB}" type="presParOf" srcId="{8BD35337-2776-4DBF-86B4-6F39FD22E975}" destId="{C2D46CBD-7DC9-454E-8292-96169357AFFA}" srcOrd="1" destOrd="0" presId="urn:microsoft.com/office/officeart/2008/layout/VerticalCurvedList"/>
    <dgm:cxn modelId="{CBD6DA44-E906-4E0D-AC3A-1B8A5AB4279B}" type="presParOf" srcId="{8BD35337-2776-4DBF-86B4-6F39FD22E975}" destId="{1638BA7E-4911-4563-843B-F65A2067528E}" srcOrd="2" destOrd="0" presId="urn:microsoft.com/office/officeart/2008/layout/VerticalCurvedList"/>
    <dgm:cxn modelId="{307B5948-F07A-4037-BEB9-5CC472353983}" type="presParOf" srcId="{8BD35337-2776-4DBF-86B4-6F39FD22E975}" destId="{8FB25B05-F903-4947-9188-A9E96C0E6256}" srcOrd="3" destOrd="0" presId="urn:microsoft.com/office/officeart/2008/layout/VerticalCurvedList"/>
    <dgm:cxn modelId="{F68E085D-888D-4268-9DE0-A562E70556D0}" type="presParOf" srcId="{5FBA9778-5771-428E-A244-78B2AEDBFED2}" destId="{116C166D-5AB5-491E-870A-B9381AB98166}" srcOrd="1" destOrd="0" presId="urn:microsoft.com/office/officeart/2008/layout/VerticalCurvedList"/>
    <dgm:cxn modelId="{912731DD-FE46-4C9E-B6AF-FD1136EC0DFF}" type="presParOf" srcId="{5FBA9778-5771-428E-A244-78B2AEDBFED2}" destId="{D8A62D0E-F2B6-49BE-A244-00509974855D}" srcOrd="2" destOrd="0" presId="urn:microsoft.com/office/officeart/2008/layout/VerticalCurvedList"/>
    <dgm:cxn modelId="{DFB233E7-3791-499D-A0D6-14BA682806F9}" type="presParOf" srcId="{D8A62D0E-F2B6-49BE-A244-00509974855D}" destId="{EA7947EC-8A9D-453F-B223-B6B4C28EC78F}" srcOrd="0" destOrd="0" presId="urn:microsoft.com/office/officeart/2008/layout/VerticalCurvedList"/>
    <dgm:cxn modelId="{E1C60F85-5F40-4177-86FE-0144BF50E526}" type="presParOf" srcId="{5FBA9778-5771-428E-A244-78B2AEDBFED2}" destId="{D6E8F28B-B47B-4B05-900C-EC48F06DCBB6}" srcOrd="3" destOrd="0" presId="urn:microsoft.com/office/officeart/2008/layout/VerticalCurvedList"/>
    <dgm:cxn modelId="{91E5CADC-0A7D-4DC5-A00D-DDEF404A12EF}" type="presParOf" srcId="{5FBA9778-5771-428E-A244-78B2AEDBFED2}" destId="{980D828A-9426-44E8-8B5F-58167EBFD707}" srcOrd="4" destOrd="0" presId="urn:microsoft.com/office/officeart/2008/layout/VerticalCurvedList"/>
    <dgm:cxn modelId="{98A0668B-56EC-42AB-8DB3-82DA91F0DBC7}" type="presParOf" srcId="{980D828A-9426-44E8-8B5F-58167EBFD707}" destId="{3F57C933-11B2-4107-B9F9-8964161D7745}" srcOrd="0" destOrd="0" presId="urn:microsoft.com/office/officeart/2008/layout/VerticalCurvedList"/>
    <dgm:cxn modelId="{ADFEDCD4-30C4-4E5F-B6D9-BF03469ED310}" type="presParOf" srcId="{5FBA9778-5771-428E-A244-78B2AEDBFED2}" destId="{E1FF14B3-93F8-4C97-9457-C945DA483512}" srcOrd="5" destOrd="0" presId="urn:microsoft.com/office/officeart/2008/layout/VerticalCurvedList"/>
    <dgm:cxn modelId="{966503D6-5073-45D0-AA18-CBEC1ADE5560}" type="presParOf" srcId="{5FBA9778-5771-428E-A244-78B2AEDBFED2}" destId="{F71247BA-B9FD-40AF-A8F6-AE1DE3E9284A}" srcOrd="6" destOrd="0" presId="urn:microsoft.com/office/officeart/2008/layout/VerticalCurvedList"/>
    <dgm:cxn modelId="{2B2239E1-DD78-4433-B19A-D9A1939F00F3}" type="presParOf" srcId="{F71247BA-B9FD-40AF-A8F6-AE1DE3E9284A}" destId="{58C87F32-BF99-4ADD-BF91-29BDCB0499ED}" srcOrd="0" destOrd="0" presId="urn:microsoft.com/office/officeart/2008/layout/VerticalCurvedList"/>
    <dgm:cxn modelId="{BC237537-EAC4-420A-905A-7CD0C1B7B69A}" type="presParOf" srcId="{5FBA9778-5771-428E-A244-78B2AEDBFED2}" destId="{B81C00AF-0482-43D5-8E24-71B9767D138C}" srcOrd="7" destOrd="0" presId="urn:microsoft.com/office/officeart/2008/layout/VerticalCurvedList"/>
    <dgm:cxn modelId="{94CE8C90-BB61-4F12-A3B1-CCAE56298CBF}" type="presParOf" srcId="{5FBA9778-5771-428E-A244-78B2AEDBFED2}" destId="{096CC5FD-D410-466A-AC59-43A8722434DD}" srcOrd="8" destOrd="0" presId="urn:microsoft.com/office/officeart/2008/layout/VerticalCurvedList"/>
    <dgm:cxn modelId="{6203450F-F940-4827-A6F3-7674EED5C8CA}" type="presParOf" srcId="{096CC5FD-D410-466A-AC59-43A8722434DD}" destId="{0DFF73FB-5126-4C83-83D9-A55C8E47C408}" srcOrd="0" destOrd="0" presId="urn:microsoft.com/office/officeart/2008/layout/VerticalCurvedList"/>
    <dgm:cxn modelId="{DB3408C2-CEA3-42D0-B3F2-C95CEBD95C8F}" type="presParOf" srcId="{5FBA9778-5771-428E-A244-78B2AEDBFED2}" destId="{77C0F1F6-6417-4E41-8A26-A57F1DFC4E9D}" srcOrd="9" destOrd="0" presId="urn:microsoft.com/office/officeart/2008/layout/VerticalCurvedList"/>
    <dgm:cxn modelId="{FE680ECD-FD1C-44D0-B155-29C0EF7C88F2}" type="presParOf" srcId="{5FBA9778-5771-428E-A244-78B2AEDBFED2}" destId="{8BCD5518-E2E9-4AFB-AEBD-0EFA6179C00A}" srcOrd="10" destOrd="0" presId="urn:microsoft.com/office/officeart/2008/layout/VerticalCurvedList"/>
    <dgm:cxn modelId="{66FC956A-3482-4163-971E-83AE8C79ADD6}" type="presParOf" srcId="{8BCD5518-E2E9-4AFB-AEBD-0EFA6179C00A}" destId="{B896DB7E-B8BD-47F0-9F99-EAB4467CC35D}" srcOrd="0" destOrd="0" presId="urn:microsoft.com/office/officeart/2008/layout/VerticalCurvedList"/>
    <dgm:cxn modelId="{0715C61C-C6EB-4DCD-B315-1087007B60FB}" type="presParOf" srcId="{5FBA9778-5771-428E-A244-78B2AEDBFED2}" destId="{582C000E-2C06-443C-BB16-D3F9E1272E7A}" srcOrd="11" destOrd="0" presId="urn:microsoft.com/office/officeart/2008/layout/VerticalCurvedList"/>
    <dgm:cxn modelId="{5526F315-03F7-42B9-8B88-407D2BF8B312}" type="presParOf" srcId="{5FBA9778-5771-428E-A244-78B2AEDBFED2}" destId="{BA7B3F5D-3DEE-4D60-9ACE-D38457DA5971}" srcOrd="12" destOrd="0" presId="urn:microsoft.com/office/officeart/2008/layout/VerticalCurvedList"/>
    <dgm:cxn modelId="{4F4396DE-8CFD-4A46-A18D-5382A1AF56D6}" type="presParOf" srcId="{BA7B3F5D-3DEE-4D60-9ACE-D38457DA5971}" destId="{FA0C0DDA-1CFE-4A4F-8DE1-8C34AF76CB9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58B5BF-A455-479E-8A13-724F910A0905}" type="doc">
      <dgm:prSet loTypeId="urn:microsoft.com/office/officeart/2005/8/layout/list1" loCatId="list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C6412178-3397-4F29-948D-F4A64AA63D37}">
      <dgm:prSet phldrT="[Текст]" custT="1"/>
      <dgm:spPr/>
      <dgm:t>
        <a:bodyPr/>
        <a:lstStyle/>
        <a:p>
          <a:r>
            <a:rPr lang="ru-RU" sz="2800" b="1" dirty="0" smtClean="0">
              <a:latin typeface="+mj-lt"/>
            </a:rPr>
            <a:t>организационная функция;</a:t>
          </a:r>
          <a:endParaRPr lang="ru-RU" sz="2800" b="1" dirty="0">
            <a:latin typeface="+mj-lt"/>
          </a:endParaRPr>
        </a:p>
      </dgm:t>
    </dgm:pt>
    <dgm:pt modelId="{0BC86B03-E8FE-4CEF-ABFA-DFE2168983F3}" type="parTrans" cxnId="{089A68EE-5B75-4DE1-BDAB-7C3DA03DA75D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AFB43E01-0B77-4B25-BF18-F9C881698312}" type="sibTrans" cxnId="{089A68EE-5B75-4DE1-BDAB-7C3DA03DA75D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43940137-483E-4792-B33E-1BD8A821D2BE}">
      <dgm:prSet custT="1"/>
      <dgm:spPr/>
      <dgm:t>
        <a:bodyPr/>
        <a:lstStyle/>
        <a:p>
          <a:r>
            <a:rPr lang="ru-RU" sz="2800" b="1" dirty="0" smtClean="0">
              <a:latin typeface="+mj-lt"/>
            </a:rPr>
            <a:t>коммуникативно-стимулирующая функция;</a:t>
          </a:r>
          <a:endParaRPr lang="ru-RU" sz="2800" b="1" dirty="0">
            <a:latin typeface="+mj-lt"/>
          </a:endParaRPr>
        </a:p>
      </dgm:t>
    </dgm:pt>
    <dgm:pt modelId="{D03D574B-61E6-4A7B-810F-984AFEDC7679}" type="parTrans" cxnId="{0A6F41C6-98EB-4484-8764-C49A5B0984E6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429EDE98-B5DD-48DF-B451-95F113B63BE1}" type="sibTrans" cxnId="{0A6F41C6-98EB-4484-8764-C49A5B0984E6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99ED3D59-9BBA-40A2-9861-6FB3F764A35E}">
      <dgm:prSet custT="1"/>
      <dgm:spPr/>
      <dgm:t>
        <a:bodyPr/>
        <a:lstStyle/>
        <a:p>
          <a:r>
            <a:rPr lang="ru-RU" sz="2800" b="1" dirty="0" smtClean="0">
              <a:latin typeface="+mj-lt"/>
            </a:rPr>
            <a:t>информационно-обучающая функция;</a:t>
          </a:r>
          <a:endParaRPr lang="ru-RU" sz="2800" b="1" dirty="0">
            <a:latin typeface="+mj-lt"/>
          </a:endParaRPr>
        </a:p>
      </dgm:t>
    </dgm:pt>
    <dgm:pt modelId="{1C0ADA18-7982-4A3C-9840-072DFC7E4353}" type="parTrans" cxnId="{0B5CD2E7-1BD7-42F2-9E06-87A547E87F36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F920565B-225F-4B68-8032-63194B5E870A}" type="sibTrans" cxnId="{0B5CD2E7-1BD7-42F2-9E06-87A547E87F36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C0E116D7-CEDD-4B1C-9B09-075410442F7C}">
      <dgm:prSet custT="1"/>
      <dgm:spPr/>
      <dgm:t>
        <a:bodyPr/>
        <a:lstStyle/>
        <a:p>
          <a:r>
            <a:rPr lang="ru-RU" sz="2800" b="1" dirty="0" smtClean="0">
              <a:latin typeface="+mj-lt"/>
            </a:rPr>
            <a:t>контрольно-оценочная функция;</a:t>
          </a:r>
          <a:endParaRPr lang="ru-RU" sz="2800" b="1" dirty="0">
            <a:latin typeface="+mj-lt"/>
          </a:endParaRPr>
        </a:p>
      </dgm:t>
    </dgm:pt>
    <dgm:pt modelId="{F75576CA-96A0-4C03-B957-25753163CA5D}" type="parTrans" cxnId="{C12DD5BF-0FDE-4099-A7C5-EC5D602987CE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127CE310-A862-46F3-807A-171D5656B5EE}" type="sibTrans" cxnId="{C12DD5BF-0FDE-4099-A7C5-EC5D602987CE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BF184E9B-A890-4AFF-8544-1723724D6A4E}">
      <dgm:prSet custT="1"/>
      <dgm:spPr/>
      <dgm:t>
        <a:bodyPr/>
        <a:lstStyle/>
        <a:p>
          <a:r>
            <a:rPr lang="ru-RU" sz="2800" b="1" dirty="0" smtClean="0">
              <a:latin typeface="+mj-lt"/>
            </a:rPr>
            <a:t>контрольно-оценочная функция;</a:t>
          </a:r>
          <a:endParaRPr lang="ru-RU" sz="2800" b="1" dirty="0">
            <a:latin typeface="+mj-lt"/>
          </a:endParaRPr>
        </a:p>
      </dgm:t>
    </dgm:pt>
    <dgm:pt modelId="{7D56FF16-0FAE-4D7F-B063-3507B6E86F17}" type="parTrans" cxnId="{AE742D13-58D6-4DF4-BC9F-ACA137A6D63B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680C4AEA-5668-454B-ADA1-32F2137DDB62}" type="sibTrans" cxnId="{AE742D13-58D6-4DF4-BC9F-ACA137A6D63B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0E55208C-2E99-404F-B59B-7F8C1EBED6AA}">
      <dgm:prSet custT="1"/>
      <dgm:spPr/>
      <dgm:t>
        <a:bodyPr/>
        <a:lstStyle/>
        <a:p>
          <a:r>
            <a:rPr lang="ru-RU" sz="2800" b="1" dirty="0" smtClean="0">
              <a:latin typeface="+mj-lt"/>
            </a:rPr>
            <a:t>эмоционально-корректирующая функция.</a:t>
          </a:r>
          <a:endParaRPr lang="ru-RU" sz="2800" b="1" dirty="0">
            <a:latin typeface="+mj-lt"/>
          </a:endParaRPr>
        </a:p>
      </dgm:t>
    </dgm:pt>
    <dgm:pt modelId="{7B3EFB0C-EAAE-494A-A0D3-52EF911D00F1}" type="parTrans" cxnId="{BC36D2F9-74EA-4A42-82E8-4148851801E1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C7831C27-9013-4E74-BB9D-81C728892B08}" type="sibTrans" cxnId="{BC36D2F9-74EA-4A42-82E8-4148851801E1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B2832037-A700-45D3-94AE-0E9B8749347E}" type="pres">
      <dgm:prSet presAssocID="{1358B5BF-A455-479E-8A13-724F910A090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F1EC5E9-0654-40D5-85CB-FED6A7934D13}" type="pres">
      <dgm:prSet presAssocID="{C6412178-3397-4F29-948D-F4A64AA63D37}" presName="parentLin" presStyleCnt="0"/>
      <dgm:spPr/>
      <dgm:t>
        <a:bodyPr/>
        <a:lstStyle/>
        <a:p>
          <a:endParaRPr lang="ru-RU"/>
        </a:p>
      </dgm:t>
    </dgm:pt>
    <dgm:pt modelId="{301E6001-6D6E-4554-92BA-11983A5D5E8B}" type="pres">
      <dgm:prSet presAssocID="{C6412178-3397-4F29-948D-F4A64AA63D37}" presName="parentLeftMargin" presStyleLbl="node1" presStyleIdx="0" presStyleCnt="6"/>
      <dgm:spPr/>
      <dgm:t>
        <a:bodyPr/>
        <a:lstStyle/>
        <a:p>
          <a:endParaRPr lang="ru-RU"/>
        </a:p>
      </dgm:t>
    </dgm:pt>
    <dgm:pt modelId="{A8270DB6-64C6-4989-A928-5CB497646E8D}" type="pres">
      <dgm:prSet presAssocID="{C6412178-3397-4F29-948D-F4A64AA63D37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DB7961E-E4E5-4AEA-B367-9F3201CECFF5}" type="pres">
      <dgm:prSet presAssocID="{C6412178-3397-4F29-948D-F4A64AA63D37}" presName="negativeSpace" presStyleCnt="0"/>
      <dgm:spPr/>
      <dgm:t>
        <a:bodyPr/>
        <a:lstStyle/>
        <a:p>
          <a:endParaRPr lang="ru-RU"/>
        </a:p>
      </dgm:t>
    </dgm:pt>
    <dgm:pt modelId="{4A9148AD-34B1-4C3C-9560-06455D0D4C66}" type="pres">
      <dgm:prSet presAssocID="{C6412178-3397-4F29-948D-F4A64AA63D37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66F2F9-63D8-4F84-9365-7688C50168EA}" type="pres">
      <dgm:prSet presAssocID="{AFB43E01-0B77-4B25-BF18-F9C881698312}" presName="spaceBetweenRectangles" presStyleCnt="0"/>
      <dgm:spPr/>
      <dgm:t>
        <a:bodyPr/>
        <a:lstStyle/>
        <a:p>
          <a:endParaRPr lang="ru-RU"/>
        </a:p>
      </dgm:t>
    </dgm:pt>
    <dgm:pt modelId="{4D6F9B95-E1A2-44DF-A128-D12B9B0C39C3}" type="pres">
      <dgm:prSet presAssocID="{43940137-483E-4792-B33E-1BD8A821D2BE}" presName="parentLin" presStyleCnt="0"/>
      <dgm:spPr/>
      <dgm:t>
        <a:bodyPr/>
        <a:lstStyle/>
        <a:p>
          <a:endParaRPr lang="ru-RU"/>
        </a:p>
      </dgm:t>
    </dgm:pt>
    <dgm:pt modelId="{AF75868F-A1BC-4E91-9B36-0669283F0F43}" type="pres">
      <dgm:prSet presAssocID="{43940137-483E-4792-B33E-1BD8A821D2BE}" presName="parentLeftMargin" presStyleLbl="node1" presStyleIdx="0" presStyleCnt="6"/>
      <dgm:spPr/>
      <dgm:t>
        <a:bodyPr/>
        <a:lstStyle/>
        <a:p>
          <a:endParaRPr lang="ru-RU"/>
        </a:p>
      </dgm:t>
    </dgm:pt>
    <dgm:pt modelId="{27D27C29-14EE-4BB9-95FB-DB573A026633}" type="pres">
      <dgm:prSet presAssocID="{43940137-483E-4792-B33E-1BD8A821D2BE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154A018-55A2-4A2C-9F29-141B14EE2E38}" type="pres">
      <dgm:prSet presAssocID="{43940137-483E-4792-B33E-1BD8A821D2BE}" presName="negativeSpace" presStyleCnt="0"/>
      <dgm:spPr/>
      <dgm:t>
        <a:bodyPr/>
        <a:lstStyle/>
        <a:p>
          <a:endParaRPr lang="ru-RU"/>
        </a:p>
      </dgm:t>
    </dgm:pt>
    <dgm:pt modelId="{A4ACC6ED-8652-44B3-BDDC-4A373354B107}" type="pres">
      <dgm:prSet presAssocID="{43940137-483E-4792-B33E-1BD8A821D2BE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5E9BF44-59A7-4A2D-AEB7-A48C09135DCC}" type="pres">
      <dgm:prSet presAssocID="{429EDE98-B5DD-48DF-B451-95F113B63BE1}" presName="spaceBetweenRectangles" presStyleCnt="0"/>
      <dgm:spPr/>
      <dgm:t>
        <a:bodyPr/>
        <a:lstStyle/>
        <a:p>
          <a:endParaRPr lang="ru-RU"/>
        </a:p>
      </dgm:t>
    </dgm:pt>
    <dgm:pt modelId="{AD74AE75-5F16-4708-8B67-BF0D69B833BE}" type="pres">
      <dgm:prSet presAssocID="{99ED3D59-9BBA-40A2-9861-6FB3F764A35E}" presName="parentLin" presStyleCnt="0"/>
      <dgm:spPr/>
      <dgm:t>
        <a:bodyPr/>
        <a:lstStyle/>
        <a:p>
          <a:endParaRPr lang="ru-RU"/>
        </a:p>
      </dgm:t>
    </dgm:pt>
    <dgm:pt modelId="{B013DCC6-8299-4C81-A43A-D7E6247EF919}" type="pres">
      <dgm:prSet presAssocID="{99ED3D59-9BBA-40A2-9861-6FB3F764A35E}" presName="parentLeftMargin" presStyleLbl="node1" presStyleIdx="1" presStyleCnt="6"/>
      <dgm:spPr/>
      <dgm:t>
        <a:bodyPr/>
        <a:lstStyle/>
        <a:p>
          <a:endParaRPr lang="ru-RU"/>
        </a:p>
      </dgm:t>
    </dgm:pt>
    <dgm:pt modelId="{EF6E1EAA-DAC9-4827-A7AB-D0303676210E}" type="pres">
      <dgm:prSet presAssocID="{99ED3D59-9BBA-40A2-9861-6FB3F764A35E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FDB073B-A50A-414C-9518-31D6122CB7B3}" type="pres">
      <dgm:prSet presAssocID="{99ED3D59-9BBA-40A2-9861-6FB3F764A35E}" presName="negativeSpace" presStyleCnt="0"/>
      <dgm:spPr/>
      <dgm:t>
        <a:bodyPr/>
        <a:lstStyle/>
        <a:p>
          <a:endParaRPr lang="ru-RU"/>
        </a:p>
      </dgm:t>
    </dgm:pt>
    <dgm:pt modelId="{3265DB32-8BF4-48BA-B5BE-680C2AB07F9E}" type="pres">
      <dgm:prSet presAssocID="{99ED3D59-9BBA-40A2-9861-6FB3F764A35E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D94188-CCE1-4496-84D4-93E0F561D996}" type="pres">
      <dgm:prSet presAssocID="{F920565B-225F-4B68-8032-63194B5E870A}" presName="spaceBetweenRectangles" presStyleCnt="0"/>
      <dgm:spPr/>
      <dgm:t>
        <a:bodyPr/>
        <a:lstStyle/>
        <a:p>
          <a:endParaRPr lang="ru-RU"/>
        </a:p>
      </dgm:t>
    </dgm:pt>
    <dgm:pt modelId="{A496D9BC-ED33-408C-8AF4-267F2CFB8194}" type="pres">
      <dgm:prSet presAssocID="{C0E116D7-CEDD-4B1C-9B09-075410442F7C}" presName="parentLin" presStyleCnt="0"/>
      <dgm:spPr/>
      <dgm:t>
        <a:bodyPr/>
        <a:lstStyle/>
        <a:p>
          <a:endParaRPr lang="ru-RU"/>
        </a:p>
      </dgm:t>
    </dgm:pt>
    <dgm:pt modelId="{42BBB5E9-5280-4E18-84BB-21D007BA42CD}" type="pres">
      <dgm:prSet presAssocID="{C0E116D7-CEDD-4B1C-9B09-075410442F7C}" presName="parentLeftMargin" presStyleLbl="node1" presStyleIdx="2" presStyleCnt="6"/>
      <dgm:spPr/>
      <dgm:t>
        <a:bodyPr/>
        <a:lstStyle/>
        <a:p>
          <a:endParaRPr lang="ru-RU"/>
        </a:p>
      </dgm:t>
    </dgm:pt>
    <dgm:pt modelId="{2AD321ED-723A-454F-BD63-C80E450EB086}" type="pres">
      <dgm:prSet presAssocID="{C0E116D7-CEDD-4B1C-9B09-075410442F7C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9BD7851-40D5-4709-A95B-0ECE4A6B1DF3}" type="pres">
      <dgm:prSet presAssocID="{C0E116D7-CEDD-4B1C-9B09-075410442F7C}" presName="negativeSpace" presStyleCnt="0"/>
      <dgm:spPr/>
      <dgm:t>
        <a:bodyPr/>
        <a:lstStyle/>
        <a:p>
          <a:endParaRPr lang="ru-RU"/>
        </a:p>
      </dgm:t>
    </dgm:pt>
    <dgm:pt modelId="{9D294E25-C354-4B73-8292-AC525A0AD12B}" type="pres">
      <dgm:prSet presAssocID="{C0E116D7-CEDD-4B1C-9B09-075410442F7C}" presName="childText" presStyleLbl="conFgAcc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CA266C-88CC-4727-94DE-77AE829D4B15}" type="pres">
      <dgm:prSet presAssocID="{127CE310-A862-46F3-807A-171D5656B5EE}" presName="spaceBetweenRectangles" presStyleCnt="0"/>
      <dgm:spPr/>
      <dgm:t>
        <a:bodyPr/>
        <a:lstStyle/>
        <a:p>
          <a:endParaRPr lang="ru-RU"/>
        </a:p>
      </dgm:t>
    </dgm:pt>
    <dgm:pt modelId="{91F8DC30-FF15-4E51-A2A0-13B19928B578}" type="pres">
      <dgm:prSet presAssocID="{BF184E9B-A890-4AFF-8544-1723724D6A4E}" presName="parentLin" presStyleCnt="0"/>
      <dgm:spPr/>
      <dgm:t>
        <a:bodyPr/>
        <a:lstStyle/>
        <a:p>
          <a:endParaRPr lang="ru-RU"/>
        </a:p>
      </dgm:t>
    </dgm:pt>
    <dgm:pt modelId="{E595A70F-EC39-4682-B32A-28C1A2D3513B}" type="pres">
      <dgm:prSet presAssocID="{BF184E9B-A890-4AFF-8544-1723724D6A4E}" presName="parentLeftMargin" presStyleLbl="node1" presStyleIdx="3" presStyleCnt="6"/>
      <dgm:spPr/>
      <dgm:t>
        <a:bodyPr/>
        <a:lstStyle/>
        <a:p>
          <a:endParaRPr lang="ru-RU"/>
        </a:p>
      </dgm:t>
    </dgm:pt>
    <dgm:pt modelId="{55DD59E4-E099-4DE2-91B4-4F34D2CC12A0}" type="pres">
      <dgm:prSet presAssocID="{BF184E9B-A890-4AFF-8544-1723724D6A4E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89B72FA-3820-40D3-A7C1-CCC9C034F911}" type="pres">
      <dgm:prSet presAssocID="{BF184E9B-A890-4AFF-8544-1723724D6A4E}" presName="negativeSpace" presStyleCnt="0"/>
      <dgm:spPr/>
      <dgm:t>
        <a:bodyPr/>
        <a:lstStyle/>
        <a:p>
          <a:endParaRPr lang="ru-RU"/>
        </a:p>
      </dgm:t>
    </dgm:pt>
    <dgm:pt modelId="{B5C0FDEA-4D17-418C-964C-88C9FD53744C}" type="pres">
      <dgm:prSet presAssocID="{BF184E9B-A890-4AFF-8544-1723724D6A4E}" presName="childText" presStyleLbl="conFgAcc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EA9464-A722-4382-A31A-99337AA435A6}" type="pres">
      <dgm:prSet presAssocID="{680C4AEA-5668-454B-ADA1-32F2137DDB62}" presName="spaceBetweenRectangles" presStyleCnt="0"/>
      <dgm:spPr/>
      <dgm:t>
        <a:bodyPr/>
        <a:lstStyle/>
        <a:p>
          <a:endParaRPr lang="ru-RU"/>
        </a:p>
      </dgm:t>
    </dgm:pt>
    <dgm:pt modelId="{16FBAC87-6409-417C-A19C-9CD06B7375D8}" type="pres">
      <dgm:prSet presAssocID="{0E55208C-2E99-404F-B59B-7F8C1EBED6AA}" presName="parentLin" presStyleCnt="0"/>
      <dgm:spPr/>
      <dgm:t>
        <a:bodyPr/>
        <a:lstStyle/>
        <a:p>
          <a:endParaRPr lang="ru-RU"/>
        </a:p>
      </dgm:t>
    </dgm:pt>
    <dgm:pt modelId="{18EB2978-B7B1-4925-9351-4C65284F8E4D}" type="pres">
      <dgm:prSet presAssocID="{0E55208C-2E99-404F-B59B-7F8C1EBED6AA}" presName="parentLeftMargin" presStyleLbl="node1" presStyleIdx="4" presStyleCnt="6"/>
      <dgm:spPr/>
      <dgm:t>
        <a:bodyPr/>
        <a:lstStyle/>
        <a:p>
          <a:endParaRPr lang="ru-RU"/>
        </a:p>
      </dgm:t>
    </dgm:pt>
    <dgm:pt modelId="{BC170EC9-FB5F-4392-9C83-DD9F24B82A78}" type="pres">
      <dgm:prSet presAssocID="{0E55208C-2E99-404F-B59B-7F8C1EBED6AA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5A0C31C-B3BD-42C7-943F-CA20CA9E78EC}" type="pres">
      <dgm:prSet presAssocID="{0E55208C-2E99-404F-B59B-7F8C1EBED6AA}" presName="negativeSpace" presStyleCnt="0"/>
      <dgm:spPr/>
      <dgm:t>
        <a:bodyPr/>
        <a:lstStyle/>
        <a:p>
          <a:endParaRPr lang="ru-RU"/>
        </a:p>
      </dgm:t>
    </dgm:pt>
    <dgm:pt modelId="{85E00CF3-3083-4011-A12D-F75283BAD7CF}" type="pres">
      <dgm:prSet presAssocID="{0E55208C-2E99-404F-B59B-7F8C1EBED6AA}" presName="childText" presStyleLbl="conFgAcc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A6F41C6-98EB-4484-8764-C49A5B0984E6}" srcId="{1358B5BF-A455-479E-8A13-724F910A0905}" destId="{43940137-483E-4792-B33E-1BD8A821D2BE}" srcOrd="1" destOrd="0" parTransId="{D03D574B-61E6-4A7B-810F-984AFEDC7679}" sibTransId="{429EDE98-B5DD-48DF-B451-95F113B63BE1}"/>
    <dgm:cxn modelId="{91CFBB6F-6DD5-41D2-8BC6-73CD1567956E}" type="presOf" srcId="{C0E116D7-CEDD-4B1C-9B09-075410442F7C}" destId="{2AD321ED-723A-454F-BD63-C80E450EB086}" srcOrd="1" destOrd="0" presId="urn:microsoft.com/office/officeart/2005/8/layout/list1"/>
    <dgm:cxn modelId="{51E084F5-3B96-48A3-A4E1-05214E9AF41C}" type="presOf" srcId="{C0E116D7-CEDD-4B1C-9B09-075410442F7C}" destId="{42BBB5E9-5280-4E18-84BB-21D007BA42CD}" srcOrd="0" destOrd="0" presId="urn:microsoft.com/office/officeart/2005/8/layout/list1"/>
    <dgm:cxn modelId="{F058FEF4-FB2A-4E3F-93D0-526CCB804915}" type="presOf" srcId="{0E55208C-2E99-404F-B59B-7F8C1EBED6AA}" destId="{18EB2978-B7B1-4925-9351-4C65284F8E4D}" srcOrd="0" destOrd="0" presId="urn:microsoft.com/office/officeart/2005/8/layout/list1"/>
    <dgm:cxn modelId="{CAF3D6E3-8E91-4DBB-8B61-0CEE96220D30}" type="presOf" srcId="{43940137-483E-4792-B33E-1BD8A821D2BE}" destId="{27D27C29-14EE-4BB9-95FB-DB573A026633}" srcOrd="1" destOrd="0" presId="urn:microsoft.com/office/officeart/2005/8/layout/list1"/>
    <dgm:cxn modelId="{A7AF3BB6-FDD3-4843-8251-C5F54A855128}" type="presOf" srcId="{1358B5BF-A455-479E-8A13-724F910A0905}" destId="{B2832037-A700-45D3-94AE-0E9B8749347E}" srcOrd="0" destOrd="0" presId="urn:microsoft.com/office/officeart/2005/8/layout/list1"/>
    <dgm:cxn modelId="{DF29DD66-5F17-4F4C-819C-C5D64E5EA1E1}" type="presOf" srcId="{BF184E9B-A890-4AFF-8544-1723724D6A4E}" destId="{E595A70F-EC39-4682-B32A-28C1A2D3513B}" srcOrd="0" destOrd="0" presId="urn:microsoft.com/office/officeart/2005/8/layout/list1"/>
    <dgm:cxn modelId="{447BFB20-DDB8-4A31-AF80-CE026D8206D0}" type="presOf" srcId="{43940137-483E-4792-B33E-1BD8A821D2BE}" destId="{AF75868F-A1BC-4E91-9B36-0669283F0F43}" srcOrd="0" destOrd="0" presId="urn:microsoft.com/office/officeart/2005/8/layout/list1"/>
    <dgm:cxn modelId="{C01C717C-7E9C-4757-ABE9-19998F3F729C}" type="presOf" srcId="{99ED3D59-9BBA-40A2-9861-6FB3F764A35E}" destId="{EF6E1EAA-DAC9-4827-A7AB-D0303676210E}" srcOrd="1" destOrd="0" presId="urn:microsoft.com/office/officeart/2005/8/layout/list1"/>
    <dgm:cxn modelId="{C12DD5BF-0FDE-4099-A7C5-EC5D602987CE}" srcId="{1358B5BF-A455-479E-8A13-724F910A0905}" destId="{C0E116D7-CEDD-4B1C-9B09-075410442F7C}" srcOrd="3" destOrd="0" parTransId="{F75576CA-96A0-4C03-B957-25753163CA5D}" sibTransId="{127CE310-A862-46F3-807A-171D5656B5EE}"/>
    <dgm:cxn modelId="{0B5CD2E7-1BD7-42F2-9E06-87A547E87F36}" srcId="{1358B5BF-A455-479E-8A13-724F910A0905}" destId="{99ED3D59-9BBA-40A2-9861-6FB3F764A35E}" srcOrd="2" destOrd="0" parTransId="{1C0ADA18-7982-4A3C-9840-072DFC7E4353}" sibTransId="{F920565B-225F-4B68-8032-63194B5E870A}"/>
    <dgm:cxn modelId="{089A68EE-5B75-4DE1-BDAB-7C3DA03DA75D}" srcId="{1358B5BF-A455-479E-8A13-724F910A0905}" destId="{C6412178-3397-4F29-948D-F4A64AA63D37}" srcOrd="0" destOrd="0" parTransId="{0BC86B03-E8FE-4CEF-ABFA-DFE2168983F3}" sibTransId="{AFB43E01-0B77-4B25-BF18-F9C881698312}"/>
    <dgm:cxn modelId="{BC36D2F9-74EA-4A42-82E8-4148851801E1}" srcId="{1358B5BF-A455-479E-8A13-724F910A0905}" destId="{0E55208C-2E99-404F-B59B-7F8C1EBED6AA}" srcOrd="5" destOrd="0" parTransId="{7B3EFB0C-EAAE-494A-A0D3-52EF911D00F1}" sibTransId="{C7831C27-9013-4E74-BB9D-81C728892B08}"/>
    <dgm:cxn modelId="{73083860-B326-4231-96DF-03DBD5BA43A1}" type="presOf" srcId="{0E55208C-2E99-404F-B59B-7F8C1EBED6AA}" destId="{BC170EC9-FB5F-4392-9C83-DD9F24B82A78}" srcOrd="1" destOrd="0" presId="urn:microsoft.com/office/officeart/2005/8/layout/list1"/>
    <dgm:cxn modelId="{EA72D529-AC58-48F1-80A3-4A3E24F601A5}" type="presOf" srcId="{C6412178-3397-4F29-948D-F4A64AA63D37}" destId="{301E6001-6D6E-4554-92BA-11983A5D5E8B}" srcOrd="0" destOrd="0" presId="urn:microsoft.com/office/officeart/2005/8/layout/list1"/>
    <dgm:cxn modelId="{AE742D13-58D6-4DF4-BC9F-ACA137A6D63B}" srcId="{1358B5BF-A455-479E-8A13-724F910A0905}" destId="{BF184E9B-A890-4AFF-8544-1723724D6A4E}" srcOrd="4" destOrd="0" parTransId="{7D56FF16-0FAE-4D7F-B063-3507B6E86F17}" sibTransId="{680C4AEA-5668-454B-ADA1-32F2137DDB62}"/>
    <dgm:cxn modelId="{00E41941-288D-4E8A-B954-3CC189AE5BD7}" type="presOf" srcId="{99ED3D59-9BBA-40A2-9861-6FB3F764A35E}" destId="{B013DCC6-8299-4C81-A43A-D7E6247EF919}" srcOrd="0" destOrd="0" presId="urn:microsoft.com/office/officeart/2005/8/layout/list1"/>
    <dgm:cxn modelId="{009C1A1C-9EFD-4063-8916-AFD11A9AE42A}" type="presOf" srcId="{C6412178-3397-4F29-948D-F4A64AA63D37}" destId="{A8270DB6-64C6-4989-A928-5CB497646E8D}" srcOrd="1" destOrd="0" presId="urn:microsoft.com/office/officeart/2005/8/layout/list1"/>
    <dgm:cxn modelId="{6FDB7C43-5278-4B52-AECE-65BD04A04A35}" type="presOf" srcId="{BF184E9B-A890-4AFF-8544-1723724D6A4E}" destId="{55DD59E4-E099-4DE2-91B4-4F34D2CC12A0}" srcOrd="1" destOrd="0" presId="urn:microsoft.com/office/officeart/2005/8/layout/list1"/>
    <dgm:cxn modelId="{EF49B8A3-85FF-440E-8BBC-F9476056BC9F}" type="presParOf" srcId="{B2832037-A700-45D3-94AE-0E9B8749347E}" destId="{0F1EC5E9-0654-40D5-85CB-FED6A7934D13}" srcOrd="0" destOrd="0" presId="urn:microsoft.com/office/officeart/2005/8/layout/list1"/>
    <dgm:cxn modelId="{32E586DC-CA31-4210-B3BC-B8201E3BB0FE}" type="presParOf" srcId="{0F1EC5E9-0654-40D5-85CB-FED6A7934D13}" destId="{301E6001-6D6E-4554-92BA-11983A5D5E8B}" srcOrd="0" destOrd="0" presId="urn:microsoft.com/office/officeart/2005/8/layout/list1"/>
    <dgm:cxn modelId="{4289F91E-42F1-4489-9868-82A3DB306565}" type="presParOf" srcId="{0F1EC5E9-0654-40D5-85CB-FED6A7934D13}" destId="{A8270DB6-64C6-4989-A928-5CB497646E8D}" srcOrd="1" destOrd="0" presId="urn:microsoft.com/office/officeart/2005/8/layout/list1"/>
    <dgm:cxn modelId="{DEBFB9A1-1341-41C7-BE73-B54EB4CE4C05}" type="presParOf" srcId="{B2832037-A700-45D3-94AE-0E9B8749347E}" destId="{BDB7961E-E4E5-4AEA-B367-9F3201CECFF5}" srcOrd="1" destOrd="0" presId="urn:microsoft.com/office/officeart/2005/8/layout/list1"/>
    <dgm:cxn modelId="{CC6FA04B-AC80-4F84-A672-F8FF43BB3F97}" type="presParOf" srcId="{B2832037-A700-45D3-94AE-0E9B8749347E}" destId="{4A9148AD-34B1-4C3C-9560-06455D0D4C66}" srcOrd="2" destOrd="0" presId="urn:microsoft.com/office/officeart/2005/8/layout/list1"/>
    <dgm:cxn modelId="{B69074A3-06A2-4A3D-B165-466FB7A0F5E8}" type="presParOf" srcId="{B2832037-A700-45D3-94AE-0E9B8749347E}" destId="{6C66F2F9-63D8-4F84-9365-7688C50168EA}" srcOrd="3" destOrd="0" presId="urn:microsoft.com/office/officeart/2005/8/layout/list1"/>
    <dgm:cxn modelId="{CDC4E9DF-8B54-4621-B6CC-20719AAD138B}" type="presParOf" srcId="{B2832037-A700-45D3-94AE-0E9B8749347E}" destId="{4D6F9B95-E1A2-44DF-A128-D12B9B0C39C3}" srcOrd="4" destOrd="0" presId="urn:microsoft.com/office/officeart/2005/8/layout/list1"/>
    <dgm:cxn modelId="{DF16D2B8-5FD1-44A0-90D5-DC40B79CC14B}" type="presParOf" srcId="{4D6F9B95-E1A2-44DF-A128-D12B9B0C39C3}" destId="{AF75868F-A1BC-4E91-9B36-0669283F0F43}" srcOrd="0" destOrd="0" presId="urn:microsoft.com/office/officeart/2005/8/layout/list1"/>
    <dgm:cxn modelId="{64FECE49-0454-4D88-8922-EDB8D11D8523}" type="presParOf" srcId="{4D6F9B95-E1A2-44DF-A128-D12B9B0C39C3}" destId="{27D27C29-14EE-4BB9-95FB-DB573A026633}" srcOrd="1" destOrd="0" presId="urn:microsoft.com/office/officeart/2005/8/layout/list1"/>
    <dgm:cxn modelId="{DDA7EAEB-0BF0-4C27-9CA7-F2E7534EFE30}" type="presParOf" srcId="{B2832037-A700-45D3-94AE-0E9B8749347E}" destId="{4154A018-55A2-4A2C-9F29-141B14EE2E38}" srcOrd="5" destOrd="0" presId="urn:microsoft.com/office/officeart/2005/8/layout/list1"/>
    <dgm:cxn modelId="{7880FB6B-4C76-413E-930C-58E051EF9B2F}" type="presParOf" srcId="{B2832037-A700-45D3-94AE-0E9B8749347E}" destId="{A4ACC6ED-8652-44B3-BDDC-4A373354B107}" srcOrd="6" destOrd="0" presId="urn:microsoft.com/office/officeart/2005/8/layout/list1"/>
    <dgm:cxn modelId="{ED7D852C-54DA-41D7-B68A-AD9687618EBA}" type="presParOf" srcId="{B2832037-A700-45D3-94AE-0E9B8749347E}" destId="{45E9BF44-59A7-4A2D-AEB7-A48C09135DCC}" srcOrd="7" destOrd="0" presId="urn:microsoft.com/office/officeart/2005/8/layout/list1"/>
    <dgm:cxn modelId="{BC5207CB-06B7-4C63-857C-EA75DFE8BB78}" type="presParOf" srcId="{B2832037-A700-45D3-94AE-0E9B8749347E}" destId="{AD74AE75-5F16-4708-8B67-BF0D69B833BE}" srcOrd="8" destOrd="0" presId="urn:microsoft.com/office/officeart/2005/8/layout/list1"/>
    <dgm:cxn modelId="{F2CB71EB-4309-4869-97B1-84BB4F297414}" type="presParOf" srcId="{AD74AE75-5F16-4708-8B67-BF0D69B833BE}" destId="{B013DCC6-8299-4C81-A43A-D7E6247EF919}" srcOrd="0" destOrd="0" presId="urn:microsoft.com/office/officeart/2005/8/layout/list1"/>
    <dgm:cxn modelId="{1A9AAED7-7A96-4932-B3CE-CB7ADA6C7CB7}" type="presParOf" srcId="{AD74AE75-5F16-4708-8B67-BF0D69B833BE}" destId="{EF6E1EAA-DAC9-4827-A7AB-D0303676210E}" srcOrd="1" destOrd="0" presId="urn:microsoft.com/office/officeart/2005/8/layout/list1"/>
    <dgm:cxn modelId="{FF08F5FF-7637-4B01-8EF5-412645F48451}" type="presParOf" srcId="{B2832037-A700-45D3-94AE-0E9B8749347E}" destId="{CFDB073B-A50A-414C-9518-31D6122CB7B3}" srcOrd="9" destOrd="0" presId="urn:microsoft.com/office/officeart/2005/8/layout/list1"/>
    <dgm:cxn modelId="{CC673B17-4A80-4775-9970-0754F1A6095C}" type="presParOf" srcId="{B2832037-A700-45D3-94AE-0E9B8749347E}" destId="{3265DB32-8BF4-48BA-B5BE-680C2AB07F9E}" srcOrd="10" destOrd="0" presId="urn:microsoft.com/office/officeart/2005/8/layout/list1"/>
    <dgm:cxn modelId="{C633C238-5066-4107-9901-52F9B27D5AB0}" type="presParOf" srcId="{B2832037-A700-45D3-94AE-0E9B8749347E}" destId="{75D94188-CCE1-4496-84D4-93E0F561D996}" srcOrd="11" destOrd="0" presId="urn:microsoft.com/office/officeart/2005/8/layout/list1"/>
    <dgm:cxn modelId="{72C666DF-90A1-4706-97FD-CD8ABD3E9D61}" type="presParOf" srcId="{B2832037-A700-45D3-94AE-0E9B8749347E}" destId="{A496D9BC-ED33-408C-8AF4-267F2CFB8194}" srcOrd="12" destOrd="0" presId="urn:microsoft.com/office/officeart/2005/8/layout/list1"/>
    <dgm:cxn modelId="{365DDCBD-AB7D-4D82-97C8-0A7E68DBE856}" type="presParOf" srcId="{A496D9BC-ED33-408C-8AF4-267F2CFB8194}" destId="{42BBB5E9-5280-4E18-84BB-21D007BA42CD}" srcOrd="0" destOrd="0" presId="urn:microsoft.com/office/officeart/2005/8/layout/list1"/>
    <dgm:cxn modelId="{CC754CDE-07A2-4EDD-A203-488EFEDD405E}" type="presParOf" srcId="{A496D9BC-ED33-408C-8AF4-267F2CFB8194}" destId="{2AD321ED-723A-454F-BD63-C80E450EB086}" srcOrd="1" destOrd="0" presId="urn:microsoft.com/office/officeart/2005/8/layout/list1"/>
    <dgm:cxn modelId="{49564E19-3784-431D-AF35-F42D395D507A}" type="presParOf" srcId="{B2832037-A700-45D3-94AE-0E9B8749347E}" destId="{C9BD7851-40D5-4709-A95B-0ECE4A6B1DF3}" srcOrd="13" destOrd="0" presId="urn:microsoft.com/office/officeart/2005/8/layout/list1"/>
    <dgm:cxn modelId="{284E40E5-0229-413E-8B80-72FDCDE55DD7}" type="presParOf" srcId="{B2832037-A700-45D3-94AE-0E9B8749347E}" destId="{9D294E25-C354-4B73-8292-AC525A0AD12B}" srcOrd="14" destOrd="0" presId="urn:microsoft.com/office/officeart/2005/8/layout/list1"/>
    <dgm:cxn modelId="{5FB205A9-891B-4C16-B09C-8BAD16C34F73}" type="presParOf" srcId="{B2832037-A700-45D3-94AE-0E9B8749347E}" destId="{8DCA266C-88CC-4727-94DE-77AE829D4B15}" srcOrd="15" destOrd="0" presId="urn:microsoft.com/office/officeart/2005/8/layout/list1"/>
    <dgm:cxn modelId="{E1C84BF0-AF7E-4B62-914C-1819B11846C4}" type="presParOf" srcId="{B2832037-A700-45D3-94AE-0E9B8749347E}" destId="{91F8DC30-FF15-4E51-A2A0-13B19928B578}" srcOrd="16" destOrd="0" presId="urn:microsoft.com/office/officeart/2005/8/layout/list1"/>
    <dgm:cxn modelId="{6EE27511-91EB-4075-93CA-F54D26D7D17A}" type="presParOf" srcId="{91F8DC30-FF15-4E51-A2A0-13B19928B578}" destId="{E595A70F-EC39-4682-B32A-28C1A2D3513B}" srcOrd="0" destOrd="0" presId="urn:microsoft.com/office/officeart/2005/8/layout/list1"/>
    <dgm:cxn modelId="{A15448F5-70D5-48FB-B831-FAFD1FC3FC46}" type="presParOf" srcId="{91F8DC30-FF15-4E51-A2A0-13B19928B578}" destId="{55DD59E4-E099-4DE2-91B4-4F34D2CC12A0}" srcOrd="1" destOrd="0" presId="urn:microsoft.com/office/officeart/2005/8/layout/list1"/>
    <dgm:cxn modelId="{83398A64-5EEB-47D5-9820-75132C59F2A3}" type="presParOf" srcId="{B2832037-A700-45D3-94AE-0E9B8749347E}" destId="{889B72FA-3820-40D3-A7C1-CCC9C034F911}" srcOrd="17" destOrd="0" presId="urn:microsoft.com/office/officeart/2005/8/layout/list1"/>
    <dgm:cxn modelId="{DDFEE48F-CC86-4BAC-86D5-919A61038FE1}" type="presParOf" srcId="{B2832037-A700-45D3-94AE-0E9B8749347E}" destId="{B5C0FDEA-4D17-418C-964C-88C9FD53744C}" srcOrd="18" destOrd="0" presId="urn:microsoft.com/office/officeart/2005/8/layout/list1"/>
    <dgm:cxn modelId="{5D179EAE-F97D-4842-8949-F254118CED5A}" type="presParOf" srcId="{B2832037-A700-45D3-94AE-0E9B8749347E}" destId="{ACEA9464-A722-4382-A31A-99337AA435A6}" srcOrd="19" destOrd="0" presId="urn:microsoft.com/office/officeart/2005/8/layout/list1"/>
    <dgm:cxn modelId="{78473780-CC0A-46EE-8AE6-1DDBD0F1BCE2}" type="presParOf" srcId="{B2832037-A700-45D3-94AE-0E9B8749347E}" destId="{16FBAC87-6409-417C-A19C-9CD06B7375D8}" srcOrd="20" destOrd="0" presId="urn:microsoft.com/office/officeart/2005/8/layout/list1"/>
    <dgm:cxn modelId="{52DB7143-04D1-41B6-9776-089AD46FDA9A}" type="presParOf" srcId="{16FBAC87-6409-417C-A19C-9CD06B7375D8}" destId="{18EB2978-B7B1-4925-9351-4C65284F8E4D}" srcOrd="0" destOrd="0" presId="urn:microsoft.com/office/officeart/2005/8/layout/list1"/>
    <dgm:cxn modelId="{CAED6EA1-E1DD-41B4-998D-2D9E6252BC76}" type="presParOf" srcId="{16FBAC87-6409-417C-A19C-9CD06B7375D8}" destId="{BC170EC9-FB5F-4392-9C83-DD9F24B82A78}" srcOrd="1" destOrd="0" presId="urn:microsoft.com/office/officeart/2005/8/layout/list1"/>
    <dgm:cxn modelId="{064F14C4-AF4A-4BC7-91B8-D175DF44758B}" type="presParOf" srcId="{B2832037-A700-45D3-94AE-0E9B8749347E}" destId="{F5A0C31C-B3BD-42C7-943F-CA20CA9E78EC}" srcOrd="21" destOrd="0" presId="urn:microsoft.com/office/officeart/2005/8/layout/list1"/>
    <dgm:cxn modelId="{FEF814AA-28E8-4775-8642-EB4E5B0851C3}" type="presParOf" srcId="{B2832037-A700-45D3-94AE-0E9B8749347E}" destId="{85E00CF3-3083-4011-A12D-F75283BAD7CF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FCF47B-B5C6-4A5A-A7A1-5D710BB9A5C4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8D1B2A3A-011E-4A9E-B367-2CFC279D84D1}">
      <dgm:prSet phldrT="[Текст]"/>
      <dgm:spPr/>
      <dgm:t>
        <a:bodyPr/>
        <a:lstStyle/>
        <a:p>
          <a:r>
            <a:rPr lang="ru-RU" b="1" dirty="0" smtClean="0">
              <a:latin typeface="+mj-lt"/>
            </a:rPr>
            <a:t>постоянно поддерживать у воспитанника желание приобщаться к миру культуры;</a:t>
          </a:r>
          <a:endParaRPr lang="ru-RU" b="1" dirty="0">
            <a:latin typeface="+mj-lt"/>
          </a:endParaRPr>
        </a:p>
      </dgm:t>
    </dgm:pt>
    <dgm:pt modelId="{E307D7E9-B031-4F51-85E2-497543CAC651}" type="parTrans" cxnId="{26102B62-85A6-43CF-839D-242CFE78FB48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F1B5A004-2BF5-4057-ADF5-D15A88D59A99}" type="sibTrans" cxnId="{26102B62-85A6-43CF-839D-242CFE78FB48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812C8769-BCD7-4206-9D9A-AE5FB4C5C252}">
      <dgm:prSet/>
      <dgm:spPr/>
      <dgm:t>
        <a:bodyPr/>
        <a:lstStyle/>
        <a:p>
          <a:r>
            <a:rPr lang="ru-RU" b="1" dirty="0" smtClean="0">
              <a:latin typeface="+mj-lt"/>
            </a:rPr>
            <a:t>предоставлять личности условия для приобретения опыта;</a:t>
          </a:r>
          <a:endParaRPr lang="ru-RU" b="1" dirty="0">
            <a:latin typeface="+mj-lt"/>
          </a:endParaRPr>
        </a:p>
      </dgm:t>
    </dgm:pt>
    <dgm:pt modelId="{A50F8034-F3E1-41BF-AED5-BD09F582CA27}" type="parTrans" cxnId="{45C2BDB2-3212-4EED-B029-026432262015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4FAA2F62-7150-4194-9977-DC34A04AEBE1}" type="sibTrans" cxnId="{45C2BDB2-3212-4EED-B029-026432262015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B36CCE40-04F0-45B4-A9FD-9AB3161C48F3}">
      <dgm:prSet/>
      <dgm:spPr/>
      <dgm:t>
        <a:bodyPr/>
        <a:lstStyle/>
        <a:p>
          <a:r>
            <a:rPr lang="ru-RU" b="1" dirty="0" smtClean="0">
              <a:latin typeface="+mj-lt"/>
            </a:rPr>
            <a:t>создавать коммуникативные условия для поддержки самоценной активности воспитанников;</a:t>
          </a:r>
          <a:endParaRPr lang="ru-RU" b="1" dirty="0">
            <a:latin typeface="+mj-lt"/>
          </a:endParaRPr>
        </a:p>
      </dgm:t>
    </dgm:pt>
    <dgm:pt modelId="{7F7C73D1-8E05-4C9B-AF09-40CF7301D3C0}" type="parTrans" cxnId="{DA1FBFD8-D65B-409C-A9F1-842A9B8729ED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FAA83D72-8CAD-4A2E-BBD7-897BC68E6EBD}" type="sibTrans" cxnId="{DA1FBFD8-D65B-409C-A9F1-842A9B8729ED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A0CDC98D-D99B-4333-BD03-83D0D30C9D02}" type="pres">
      <dgm:prSet presAssocID="{86FCF47B-B5C6-4A5A-A7A1-5D710BB9A5C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47DE9FDC-8D9D-43AF-9E14-73DC84ED4A8B}" type="pres">
      <dgm:prSet presAssocID="{86FCF47B-B5C6-4A5A-A7A1-5D710BB9A5C4}" presName="Name1" presStyleCnt="0"/>
      <dgm:spPr/>
      <dgm:t>
        <a:bodyPr/>
        <a:lstStyle/>
        <a:p>
          <a:endParaRPr lang="ru-RU"/>
        </a:p>
      </dgm:t>
    </dgm:pt>
    <dgm:pt modelId="{C6318FFF-BBD2-4BAE-A808-F8CA26DCD9E4}" type="pres">
      <dgm:prSet presAssocID="{86FCF47B-B5C6-4A5A-A7A1-5D710BB9A5C4}" presName="cycle" presStyleCnt="0"/>
      <dgm:spPr/>
      <dgm:t>
        <a:bodyPr/>
        <a:lstStyle/>
        <a:p>
          <a:endParaRPr lang="ru-RU"/>
        </a:p>
      </dgm:t>
    </dgm:pt>
    <dgm:pt modelId="{AC2AB0D2-77D3-4F8F-80F9-4EA3EE7504D6}" type="pres">
      <dgm:prSet presAssocID="{86FCF47B-B5C6-4A5A-A7A1-5D710BB9A5C4}" presName="srcNode" presStyleLbl="node1" presStyleIdx="0" presStyleCnt="3"/>
      <dgm:spPr/>
      <dgm:t>
        <a:bodyPr/>
        <a:lstStyle/>
        <a:p>
          <a:endParaRPr lang="ru-RU"/>
        </a:p>
      </dgm:t>
    </dgm:pt>
    <dgm:pt modelId="{25B1F488-7CB3-42DB-B223-0A81A93A5BE6}" type="pres">
      <dgm:prSet presAssocID="{86FCF47B-B5C6-4A5A-A7A1-5D710BB9A5C4}" presName="conn" presStyleLbl="parChTrans1D2" presStyleIdx="0" presStyleCnt="1"/>
      <dgm:spPr/>
      <dgm:t>
        <a:bodyPr/>
        <a:lstStyle/>
        <a:p>
          <a:endParaRPr lang="ru-RU"/>
        </a:p>
      </dgm:t>
    </dgm:pt>
    <dgm:pt modelId="{185FF49C-0BA9-44DE-BD88-FA1C1803E744}" type="pres">
      <dgm:prSet presAssocID="{86FCF47B-B5C6-4A5A-A7A1-5D710BB9A5C4}" presName="extraNode" presStyleLbl="node1" presStyleIdx="0" presStyleCnt="3"/>
      <dgm:spPr/>
      <dgm:t>
        <a:bodyPr/>
        <a:lstStyle/>
        <a:p>
          <a:endParaRPr lang="ru-RU"/>
        </a:p>
      </dgm:t>
    </dgm:pt>
    <dgm:pt modelId="{01F114C3-2B08-4DAB-BC56-7A5414D8688B}" type="pres">
      <dgm:prSet presAssocID="{86FCF47B-B5C6-4A5A-A7A1-5D710BB9A5C4}" presName="dstNode" presStyleLbl="node1" presStyleIdx="0" presStyleCnt="3"/>
      <dgm:spPr/>
      <dgm:t>
        <a:bodyPr/>
        <a:lstStyle/>
        <a:p>
          <a:endParaRPr lang="ru-RU"/>
        </a:p>
      </dgm:t>
    </dgm:pt>
    <dgm:pt modelId="{DAA0D9B0-FB13-456C-B2F8-5D44982ABD3B}" type="pres">
      <dgm:prSet presAssocID="{8D1B2A3A-011E-4A9E-B367-2CFC279D84D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1A73E4-6816-4B3C-BB39-473902757C79}" type="pres">
      <dgm:prSet presAssocID="{8D1B2A3A-011E-4A9E-B367-2CFC279D84D1}" presName="accent_1" presStyleCnt="0"/>
      <dgm:spPr/>
      <dgm:t>
        <a:bodyPr/>
        <a:lstStyle/>
        <a:p>
          <a:endParaRPr lang="ru-RU"/>
        </a:p>
      </dgm:t>
    </dgm:pt>
    <dgm:pt modelId="{4A8700C5-7716-4899-AFF1-3FBEC03A0888}" type="pres">
      <dgm:prSet presAssocID="{8D1B2A3A-011E-4A9E-B367-2CFC279D84D1}" presName="accentRepeatNode" presStyleLbl="solidFgAcc1" presStyleIdx="0" presStyleCnt="3"/>
      <dgm:spPr/>
      <dgm:t>
        <a:bodyPr/>
        <a:lstStyle/>
        <a:p>
          <a:endParaRPr lang="ru-RU"/>
        </a:p>
      </dgm:t>
    </dgm:pt>
    <dgm:pt modelId="{B66F5F30-BC65-40E3-86C9-0DC4BA1B07B0}" type="pres">
      <dgm:prSet presAssocID="{812C8769-BCD7-4206-9D9A-AE5FB4C5C252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37868D-3F55-410D-B6AB-B1A48FAD7E3D}" type="pres">
      <dgm:prSet presAssocID="{812C8769-BCD7-4206-9D9A-AE5FB4C5C252}" presName="accent_2" presStyleCnt="0"/>
      <dgm:spPr/>
      <dgm:t>
        <a:bodyPr/>
        <a:lstStyle/>
        <a:p>
          <a:endParaRPr lang="ru-RU"/>
        </a:p>
      </dgm:t>
    </dgm:pt>
    <dgm:pt modelId="{2D2C3CB1-6F29-447F-BFB1-373BF4CF7159}" type="pres">
      <dgm:prSet presAssocID="{812C8769-BCD7-4206-9D9A-AE5FB4C5C252}" presName="accentRepeatNode" presStyleLbl="solidFgAcc1" presStyleIdx="1" presStyleCnt="3"/>
      <dgm:spPr/>
      <dgm:t>
        <a:bodyPr/>
        <a:lstStyle/>
        <a:p>
          <a:endParaRPr lang="ru-RU"/>
        </a:p>
      </dgm:t>
    </dgm:pt>
    <dgm:pt modelId="{0084E39B-CF59-4B14-9B7A-3921EFDEED50}" type="pres">
      <dgm:prSet presAssocID="{B36CCE40-04F0-45B4-A9FD-9AB3161C48F3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4A65B2-4EAF-44FA-AB7D-A8A9319B6E57}" type="pres">
      <dgm:prSet presAssocID="{B36CCE40-04F0-45B4-A9FD-9AB3161C48F3}" presName="accent_3" presStyleCnt="0"/>
      <dgm:spPr/>
      <dgm:t>
        <a:bodyPr/>
        <a:lstStyle/>
        <a:p>
          <a:endParaRPr lang="ru-RU"/>
        </a:p>
      </dgm:t>
    </dgm:pt>
    <dgm:pt modelId="{4CFFEA8B-BD74-4C1B-8F3B-009E74AB4F7F}" type="pres">
      <dgm:prSet presAssocID="{B36CCE40-04F0-45B4-A9FD-9AB3161C48F3}" presName="accentRepeatNode" presStyleLbl="solidFgAcc1" presStyleIdx="2" presStyleCnt="3"/>
      <dgm:spPr/>
      <dgm:t>
        <a:bodyPr/>
        <a:lstStyle/>
        <a:p>
          <a:endParaRPr lang="ru-RU"/>
        </a:p>
      </dgm:t>
    </dgm:pt>
  </dgm:ptLst>
  <dgm:cxnLst>
    <dgm:cxn modelId="{1D67D87B-2CE5-4472-918F-90B402DA50DE}" type="presOf" srcId="{86FCF47B-B5C6-4A5A-A7A1-5D710BB9A5C4}" destId="{A0CDC98D-D99B-4333-BD03-83D0D30C9D02}" srcOrd="0" destOrd="0" presId="urn:microsoft.com/office/officeart/2008/layout/VerticalCurvedList"/>
    <dgm:cxn modelId="{A42A5853-A359-4A1D-AC33-2B01C8D4E2ED}" type="presOf" srcId="{812C8769-BCD7-4206-9D9A-AE5FB4C5C252}" destId="{B66F5F30-BC65-40E3-86C9-0DC4BA1B07B0}" srcOrd="0" destOrd="0" presId="urn:microsoft.com/office/officeart/2008/layout/VerticalCurvedList"/>
    <dgm:cxn modelId="{DA1FBFD8-D65B-409C-A9F1-842A9B8729ED}" srcId="{86FCF47B-B5C6-4A5A-A7A1-5D710BB9A5C4}" destId="{B36CCE40-04F0-45B4-A9FD-9AB3161C48F3}" srcOrd="2" destOrd="0" parTransId="{7F7C73D1-8E05-4C9B-AF09-40CF7301D3C0}" sibTransId="{FAA83D72-8CAD-4A2E-BBD7-897BC68E6EBD}"/>
    <dgm:cxn modelId="{45C2BDB2-3212-4EED-B029-026432262015}" srcId="{86FCF47B-B5C6-4A5A-A7A1-5D710BB9A5C4}" destId="{812C8769-BCD7-4206-9D9A-AE5FB4C5C252}" srcOrd="1" destOrd="0" parTransId="{A50F8034-F3E1-41BF-AED5-BD09F582CA27}" sibTransId="{4FAA2F62-7150-4194-9977-DC34A04AEBE1}"/>
    <dgm:cxn modelId="{BD5CC2E4-59EF-4830-A6BE-C02732ECF3A1}" type="presOf" srcId="{F1B5A004-2BF5-4057-ADF5-D15A88D59A99}" destId="{25B1F488-7CB3-42DB-B223-0A81A93A5BE6}" srcOrd="0" destOrd="0" presId="urn:microsoft.com/office/officeart/2008/layout/VerticalCurvedList"/>
    <dgm:cxn modelId="{26102B62-85A6-43CF-839D-242CFE78FB48}" srcId="{86FCF47B-B5C6-4A5A-A7A1-5D710BB9A5C4}" destId="{8D1B2A3A-011E-4A9E-B367-2CFC279D84D1}" srcOrd="0" destOrd="0" parTransId="{E307D7E9-B031-4F51-85E2-497543CAC651}" sibTransId="{F1B5A004-2BF5-4057-ADF5-D15A88D59A99}"/>
    <dgm:cxn modelId="{C4516CF5-9388-4237-8830-FEF2C1FCC371}" type="presOf" srcId="{8D1B2A3A-011E-4A9E-B367-2CFC279D84D1}" destId="{DAA0D9B0-FB13-456C-B2F8-5D44982ABD3B}" srcOrd="0" destOrd="0" presId="urn:microsoft.com/office/officeart/2008/layout/VerticalCurvedList"/>
    <dgm:cxn modelId="{6BE5B3D0-A272-44E2-BD6D-A2420FAE409E}" type="presOf" srcId="{B36CCE40-04F0-45B4-A9FD-9AB3161C48F3}" destId="{0084E39B-CF59-4B14-9B7A-3921EFDEED50}" srcOrd="0" destOrd="0" presId="urn:microsoft.com/office/officeart/2008/layout/VerticalCurvedList"/>
    <dgm:cxn modelId="{13FE9A3D-DF8E-47FE-BBE5-369909084F18}" type="presParOf" srcId="{A0CDC98D-D99B-4333-BD03-83D0D30C9D02}" destId="{47DE9FDC-8D9D-43AF-9E14-73DC84ED4A8B}" srcOrd="0" destOrd="0" presId="urn:microsoft.com/office/officeart/2008/layout/VerticalCurvedList"/>
    <dgm:cxn modelId="{E971DA90-05D3-432B-89B7-3045CFA4DA89}" type="presParOf" srcId="{47DE9FDC-8D9D-43AF-9E14-73DC84ED4A8B}" destId="{C6318FFF-BBD2-4BAE-A808-F8CA26DCD9E4}" srcOrd="0" destOrd="0" presId="urn:microsoft.com/office/officeart/2008/layout/VerticalCurvedList"/>
    <dgm:cxn modelId="{A5E0EA81-28DB-4176-9276-8B14C0DBAA8E}" type="presParOf" srcId="{C6318FFF-BBD2-4BAE-A808-F8CA26DCD9E4}" destId="{AC2AB0D2-77D3-4F8F-80F9-4EA3EE7504D6}" srcOrd="0" destOrd="0" presId="urn:microsoft.com/office/officeart/2008/layout/VerticalCurvedList"/>
    <dgm:cxn modelId="{F1F2A88F-2826-454F-835B-6393FAF5F6A2}" type="presParOf" srcId="{C6318FFF-BBD2-4BAE-A808-F8CA26DCD9E4}" destId="{25B1F488-7CB3-42DB-B223-0A81A93A5BE6}" srcOrd="1" destOrd="0" presId="urn:microsoft.com/office/officeart/2008/layout/VerticalCurvedList"/>
    <dgm:cxn modelId="{73F29A50-BC1E-4316-9A53-3D7033A25FF3}" type="presParOf" srcId="{C6318FFF-BBD2-4BAE-A808-F8CA26DCD9E4}" destId="{185FF49C-0BA9-44DE-BD88-FA1C1803E744}" srcOrd="2" destOrd="0" presId="urn:microsoft.com/office/officeart/2008/layout/VerticalCurvedList"/>
    <dgm:cxn modelId="{229C689B-9247-43C4-95D5-447252AD4788}" type="presParOf" srcId="{C6318FFF-BBD2-4BAE-A808-F8CA26DCD9E4}" destId="{01F114C3-2B08-4DAB-BC56-7A5414D8688B}" srcOrd="3" destOrd="0" presId="urn:microsoft.com/office/officeart/2008/layout/VerticalCurvedList"/>
    <dgm:cxn modelId="{3409CFBE-3BD3-4338-9362-BE4FDAE7292A}" type="presParOf" srcId="{47DE9FDC-8D9D-43AF-9E14-73DC84ED4A8B}" destId="{DAA0D9B0-FB13-456C-B2F8-5D44982ABD3B}" srcOrd="1" destOrd="0" presId="urn:microsoft.com/office/officeart/2008/layout/VerticalCurvedList"/>
    <dgm:cxn modelId="{E3F16B81-54F9-41DB-949B-84BF65A86FF6}" type="presParOf" srcId="{47DE9FDC-8D9D-43AF-9E14-73DC84ED4A8B}" destId="{661A73E4-6816-4B3C-BB39-473902757C79}" srcOrd="2" destOrd="0" presId="urn:microsoft.com/office/officeart/2008/layout/VerticalCurvedList"/>
    <dgm:cxn modelId="{7443E9CB-8F44-4DB1-8FCA-E784194B705A}" type="presParOf" srcId="{661A73E4-6816-4B3C-BB39-473902757C79}" destId="{4A8700C5-7716-4899-AFF1-3FBEC03A0888}" srcOrd="0" destOrd="0" presId="urn:microsoft.com/office/officeart/2008/layout/VerticalCurvedList"/>
    <dgm:cxn modelId="{AB22C5A0-4B73-43B4-BD9F-12FBC9904CAF}" type="presParOf" srcId="{47DE9FDC-8D9D-43AF-9E14-73DC84ED4A8B}" destId="{B66F5F30-BC65-40E3-86C9-0DC4BA1B07B0}" srcOrd="3" destOrd="0" presId="urn:microsoft.com/office/officeart/2008/layout/VerticalCurvedList"/>
    <dgm:cxn modelId="{96E6F8F6-7975-4A13-987E-C5C34177B85A}" type="presParOf" srcId="{47DE9FDC-8D9D-43AF-9E14-73DC84ED4A8B}" destId="{2037868D-3F55-410D-B6AB-B1A48FAD7E3D}" srcOrd="4" destOrd="0" presId="urn:microsoft.com/office/officeart/2008/layout/VerticalCurvedList"/>
    <dgm:cxn modelId="{88FF656B-FAFE-4FDE-84CC-5087305823B4}" type="presParOf" srcId="{2037868D-3F55-410D-B6AB-B1A48FAD7E3D}" destId="{2D2C3CB1-6F29-447F-BFB1-373BF4CF7159}" srcOrd="0" destOrd="0" presId="urn:microsoft.com/office/officeart/2008/layout/VerticalCurvedList"/>
    <dgm:cxn modelId="{0EC1AF3C-C768-4FB9-908F-FA6DFC7B6D09}" type="presParOf" srcId="{47DE9FDC-8D9D-43AF-9E14-73DC84ED4A8B}" destId="{0084E39B-CF59-4B14-9B7A-3921EFDEED50}" srcOrd="5" destOrd="0" presId="urn:microsoft.com/office/officeart/2008/layout/VerticalCurvedList"/>
    <dgm:cxn modelId="{C962291C-282D-41BC-81A2-A8366C45CE9C}" type="presParOf" srcId="{47DE9FDC-8D9D-43AF-9E14-73DC84ED4A8B}" destId="{C54A65B2-4EAF-44FA-AB7D-A8A9319B6E57}" srcOrd="6" destOrd="0" presId="urn:microsoft.com/office/officeart/2008/layout/VerticalCurvedList"/>
    <dgm:cxn modelId="{48D44F26-4DF4-4516-A32E-660610F331DC}" type="presParOf" srcId="{C54A65B2-4EAF-44FA-AB7D-A8A9319B6E57}" destId="{4CFFEA8B-BD74-4C1B-8F3B-009E74AB4F7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FCF47B-B5C6-4A5A-A7A1-5D710BB9A5C4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8D1B2A3A-011E-4A9E-B367-2CFC279D84D1}">
      <dgm:prSet phldrT="[Текст]"/>
      <dgm:spPr/>
      <dgm:t>
        <a:bodyPr/>
        <a:lstStyle/>
        <a:p>
          <a:pPr algn="just"/>
          <a:r>
            <a:rPr lang="ru-RU" b="1" dirty="0" smtClean="0">
              <a:latin typeface="+mj-lt"/>
            </a:rPr>
            <a:t>стимулировать правильные взаимоотношения в различных системах общения: «общество – группа – личность», «государство – институты воспитания – личность», «коллектив – </a:t>
          </a:r>
          <a:r>
            <a:rPr lang="ru-RU" b="1" dirty="0" err="1" smtClean="0">
              <a:latin typeface="+mj-lt"/>
            </a:rPr>
            <a:t>микрогруппа</a:t>
          </a:r>
          <a:r>
            <a:rPr lang="ru-RU" b="1" dirty="0" smtClean="0">
              <a:latin typeface="+mj-lt"/>
            </a:rPr>
            <a:t> – личность», «педагог – воспитанник», «личность – группа личностей», «личность – личность»;</a:t>
          </a:r>
          <a:endParaRPr lang="ru-RU" b="1" dirty="0">
            <a:latin typeface="+mj-lt"/>
          </a:endParaRPr>
        </a:p>
      </dgm:t>
    </dgm:pt>
    <dgm:pt modelId="{E307D7E9-B031-4F51-85E2-497543CAC651}" type="parTrans" cxnId="{26102B62-85A6-43CF-839D-242CFE78FB48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F1B5A004-2BF5-4057-ADF5-D15A88D59A99}" type="sibTrans" cxnId="{26102B62-85A6-43CF-839D-242CFE78FB48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7CB26A58-868B-4BE4-BC57-0967C61E8B39}">
      <dgm:prSet/>
      <dgm:spPr/>
      <dgm:t>
        <a:bodyPr/>
        <a:lstStyle/>
        <a:p>
          <a:pPr algn="just"/>
          <a:r>
            <a:rPr lang="ru-RU" b="1" dirty="0" smtClean="0">
              <a:latin typeface="+mj-lt"/>
            </a:rPr>
            <a:t>способствовать становлению «Я-концепции» личности;</a:t>
          </a:r>
          <a:endParaRPr lang="ru-RU" b="1" dirty="0">
            <a:latin typeface="+mj-lt"/>
          </a:endParaRPr>
        </a:p>
      </dgm:t>
    </dgm:pt>
    <dgm:pt modelId="{252B54CD-7AC9-4A45-8B62-35E3727D27A7}" type="parTrans" cxnId="{964FE4F9-04F8-4010-B513-A5229D8CFCD3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6343F0B1-EFF9-4B2E-BC4A-9CCEDFD15D84}" type="sibTrans" cxnId="{964FE4F9-04F8-4010-B513-A5229D8CFCD3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A37E2646-9FA4-4B77-8172-C1047FFCB5AB}">
      <dgm:prSet/>
      <dgm:spPr/>
      <dgm:t>
        <a:bodyPr/>
        <a:lstStyle/>
        <a:p>
          <a:pPr algn="just"/>
          <a:r>
            <a:rPr lang="ru-RU" b="1" dirty="0" smtClean="0">
              <a:latin typeface="+mj-lt"/>
            </a:rPr>
            <a:t>стимулировать продуктивное общение в разных сферах его жизнедеятельности.</a:t>
          </a:r>
          <a:endParaRPr lang="ru-RU" b="1" dirty="0">
            <a:latin typeface="+mj-lt"/>
          </a:endParaRPr>
        </a:p>
      </dgm:t>
    </dgm:pt>
    <dgm:pt modelId="{3FAC10EA-2431-43ED-837E-7FE0C10E7DF8}" type="parTrans" cxnId="{728D7361-CC67-4F50-84FF-561C34C33F9C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AD67BB26-FCC7-4F64-8EB9-E93EE26CFE32}" type="sibTrans" cxnId="{728D7361-CC67-4F50-84FF-561C34C33F9C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A0CDC98D-D99B-4333-BD03-83D0D30C9D02}" type="pres">
      <dgm:prSet presAssocID="{86FCF47B-B5C6-4A5A-A7A1-5D710BB9A5C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47DE9FDC-8D9D-43AF-9E14-73DC84ED4A8B}" type="pres">
      <dgm:prSet presAssocID="{86FCF47B-B5C6-4A5A-A7A1-5D710BB9A5C4}" presName="Name1" presStyleCnt="0"/>
      <dgm:spPr/>
      <dgm:t>
        <a:bodyPr/>
        <a:lstStyle/>
        <a:p>
          <a:endParaRPr lang="ru-RU"/>
        </a:p>
      </dgm:t>
    </dgm:pt>
    <dgm:pt modelId="{C6318FFF-BBD2-4BAE-A808-F8CA26DCD9E4}" type="pres">
      <dgm:prSet presAssocID="{86FCF47B-B5C6-4A5A-A7A1-5D710BB9A5C4}" presName="cycle" presStyleCnt="0"/>
      <dgm:spPr/>
      <dgm:t>
        <a:bodyPr/>
        <a:lstStyle/>
        <a:p>
          <a:endParaRPr lang="ru-RU"/>
        </a:p>
      </dgm:t>
    </dgm:pt>
    <dgm:pt modelId="{AC2AB0D2-77D3-4F8F-80F9-4EA3EE7504D6}" type="pres">
      <dgm:prSet presAssocID="{86FCF47B-B5C6-4A5A-A7A1-5D710BB9A5C4}" presName="srcNode" presStyleLbl="node1" presStyleIdx="0" presStyleCnt="3"/>
      <dgm:spPr/>
      <dgm:t>
        <a:bodyPr/>
        <a:lstStyle/>
        <a:p>
          <a:endParaRPr lang="ru-RU"/>
        </a:p>
      </dgm:t>
    </dgm:pt>
    <dgm:pt modelId="{25B1F488-7CB3-42DB-B223-0A81A93A5BE6}" type="pres">
      <dgm:prSet presAssocID="{86FCF47B-B5C6-4A5A-A7A1-5D710BB9A5C4}" presName="conn" presStyleLbl="parChTrans1D2" presStyleIdx="0" presStyleCnt="1"/>
      <dgm:spPr/>
      <dgm:t>
        <a:bodyPr/>
        <a:lstStyle/>
        <a:p>
          <a:endParaRPr lang="ru-RU"/>
        </a:p>
      </dgm:t>
    </dgm:pt>
    <dgm:pt modelId="{185FF49C-0BA9-44DE-BD88-FA1C1803E744}" type="pres">
      <dgm:prSet presAssocID="{86FCF47B-B5C6-4A5A-A7A1-5D710BB9A5C4}" presName="extraNode" presStyleLbl="node1" presStyleIdx="0" presStyleCnt="3"/>
      <dgm:spPr/>
      <dgm:t>
        <a:bodyPr/>
        <a:lstStyle/>
        <a:p>
          <a:endParaRPr lang="ru-RU"/>
        </a:p>
      </dgm:t>
    </dgm:pt>
    <dgm:pt modelId="{01F114C3-2B08-4DAB-BC56-7A5414D8688B}" type="pres">
      <dgm:prSet presAssocID="{86FCF47B-B5C6-4A5A-A7A1-5D710BB9A5C4}" presName="dstNode" presStyleLbl="node1" presStyleIdx="0" presStyleCnt="3"/>
      <dgm:spPr/>
      <dgm:t>
        <a:bodyPr/>
        <a:lstStyle/>
        <a:p>
          <a:endParaRPr lang="ru-RU"/>
        </a:p>
      </dgm:t>
    </dgm:pt>
    <dgm:pt modelId="{DAA0D9B0-FB13-456C-B2F8-5D44982ABD3B}" type="pres">
      <dgm:prSet presAssocID="{8D1B2A3A-011E-4A9E-B367-2CFC279D84D1}" presName="text_1" presStyleLbl="node1" presStyleIdx="0" presStyleCnt="3" custScaleY="16126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1A73E4-6816-4B3C-BB39-473902757C79}" type="pres">
      <dgm:prSet presAssocID="{8D1B2A3A-011E-4A9E-B367-2CFC279D84D1}" presName="accent_1" presStyleCnt="0"/>
      <dgm:spPr/>
      <dgm:t>
        <a:bodyPr/>
        <a:lstStyle/>
        <a:p>
          <a:endParaRPr lang="ru-RU"/>
        </a:p>
      </dgm:t>
    </dgm:pt>
    <dgm:pt modelId="{4A8700C5-7716-4899-AFF1-3FBEC03A0888}" type="pres">
      <dgm:prSet presAssocID="{8D1B2A3A-011E-4A9E-B367-2CFC279D84D1}" presName="accentRepeatNode" presStyleLbl="solidFgAcc1" presStyleIdx="0" presStyleCnt="3"/>
      <dgm:spPr/>
      <dgm:t>
        <a:bodyPr/>
        <a:lstStyle/>
        <a:p>
          <a:endParaRPr lang="ru-RU"/>
        </a:p>
      </dgm:t>
    </dgm:pt>
    <dgm:pt modelId="{C6654CFA-1BB8-4439-9608-342674C252C5}" type="pres">
      <dgm:prSet presAssocID="{7CB26A58-868B-4BE4-BC57-0967C61E8B39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BE71EC2-E8B2-43CC-B38F-8B2FCB154280}" type="pres">
      <dgm:prSet presAssocID="{7CB26A58-868B-4BE4-BC57-0967C61E8B39}" presName="accent_2" presStyleCnt="0"/>
      <dgm:spPr/>
      <dgm:t>
        <a:bodyPr/>
        <a:lstStyle/>
        <a:p>
          <a:endParaRPr lang="ru-RU"/>
        </a:p>
      </dgm:t>
    </dgm:pt>
    <dgm:pt modelId="{E4339D6D-CD69-405B-838E-92E2B74886C7}" type="pres">
      <dgm:prSet presAssocID="{7CB26A58-868B-4BE4-BC57-0967C61E8B39}" presName="accentRepeatNode" presStyleLbl="solidFgAcc1" presStyleIdx="1" presStyleCnt="3"/>
      <dgm:spPr/>
      <dgm:t>
        <a:bodyPr/>
        <a:lstStyle/>
        <a:p>
          <a:endParaRPr lang="ru-RU"/>
        </a:p>
      </dgm:t>
    </dgm:pt>
    <dgm:pt modelId="{62655124-7FE8-43C7-B68E-A0C003CCF833}" type="pres">
      <dgm:prSet presAssocID="{A37E2646-9FA4-4B77-8172-C1047FFCB5A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02124CD-4BEC-4A7C-B53E-22C1B741F590}" type="pres">
      <dgm:prSet presAssocID="{A37E2646-9FA4-4B77-8172-C1047FFCB5AB}" presName="accent_3" presStyleCnt="0"/>
      <dgm:spPr/>
      <dgm:t>
        <a:bodyPr/>
        <a:lstStyle/>
        <a:p>
          <a:endParaRPr lang="ru-RU"/>
        </a:p>
      </dgm:t>
    </dgm:pt>
    <dgm:pt modelId="{17769668-411E-4AD8-B4E5-4396D3E754D5}" type="pres">
      <dgm:prSet presAssocID="{A37E2646-9FA4-4B77-8172-C1047FFCB5AB}" presName="accentRepeatNode" presStyleLbl="solidFgAcc1" presStyleIdx="2" presStyleCnt="3"/>
      <dgm:spPr/>
      <dgm:t>
        <a:bodyPr/>
        <a:lstStyle/>
        <a:p>
          <a:endParaRPr lang="ru-RU"/>
        </a:p>
      </dgm:t>
    </dgm:pt>
  </dgm:ptLst>
  <dgm:cxnLst>
    <dgm:cxn modelId="{0CF29AD4-81D2-4F52-ADA0-AD6D0419AEC2}" type="presOf" srcId="{F1B5A004-2BF5-4057-ADF5-D15A88D59A99}" destId="{25B1F488-7CB3-42DB-B223-0A81A93A5BE6}" srcOrd="0" destOrd="0" presId="urn:microsoft.com/office/officeart/2008/layout/VerticalCurvedList"/>
    <dgm:cxn modelId="{D349BC3B-5803-43A9-A1FF-DA2507E65EA7}" type="presOf" srcId="{7CB26A58-868B-4BE4-BC57-0967C61E8B39}" destId="{C6654CFA-1BB8-4439-9608-342674C252C5}" srcOrd="0" destOrd="0" presId="urn:microsoft.com/office/officeart/2008/layout/VerticalCurvedList"/>
    <dgm:cxn modelId="{964FE4F9-04F8-4010-B513-A5229D8CFCD3}" srcId="{86FCF47B-B5C6-4A5A-A7A1-5D710BB9A5C4}" destId="{7CB26A58-868B-4BE4-BC57-0967C61E8B39}" srcOrd="1" destOrd="0" parTransId="{252B54CD-7AC9-4A45-8B62-35E3727D27A7}" sibTransId="{6343F0B1-EFF9-4B2E-BC4A-9CCEDFD15D84}"/>
    <dgm:cxn modelId="{26102B62-85A6-43CF-839D-242CFE78FB48}" srcId="{86FCF47B-B5C6-4A5A-A7A1-5D710BB9A5C4}" destId="{8D1B2A3A-011E-4A9E-B367-2CFC279D84D1}" srcOrd="0" destOrd="0" parTransId="{E307D7E9-B031-4F51-85E2-497543CAC651}" sibTransId="{F1B5A004-2BF5-4057-ADF5-D15A88D59A99}"/>
    <dgm:cxn modelId="{4F61F87E-18CC-48E8-ABC7-C26CFCDA1972}" type="presOf" srcId="{8D1B2A3A-011E-4A9E-B367-2CFC279D84D1}" destId="{DAA0D9B0-FB13-456C-B2F8-5D44982ABD3B}" srcOrd="0" destOrd="0" presId="urn:microsoft.com/office/officeart/2008/layout/VerticalCurvedList"/>
    <dgm:cxn modelId="{45D0FD81-D3A0-403E-B325-4712EB33128A}" type="presOf" srcId="{A37E2646-9FA4-4B77-8172-C1047FFCB5AB}" destId="{62655124-7FE8-43C7-B68E-A0C003CCF833}" srcOrd="0" destOrd="0" presId="urn:microsoft.com/office/officeart/2008/layout/VerticalCurvedList"/>
    <dgm:cxn modelId="{728D7361-CC67-4F50-84FF-561C34C33F9C}" srcId="{86FCF47B-B5C6-4A5A-A7A1-5D710BB9A5C4}" destId="{A37E2646-9FA4-4B77-8172-C1047FFCB5AB}" srcOrd="2" destOrd="0" parTransId="{3FAC10EA-2431-43ED-837E-7FE0C10E7DF8}" sibTransId="{AD67BB26-FCC7-4F64-8EB9-E93EE26CFE32}"/>
    <dgm:cxn modelId="{0B623996-99A8-40BE-ACBC-F65C1AD5050D}" type="presOf" srcId="{86FCF47B-B5C6-4A5A-A7A1-5D710BB9A5C4}" destId="{A0CDC98D-D99B-4333-BD03-83D0D30C9D02}" srcOrd="0" destOrd="0" presId="urn:microsoft.com/office/officeart/2008/layout/VerticalCurvedList"/>
    <dgm:cxn modelId="{2823773E-C4F6-424B-BEC3-CF7A0B15CE11}" type="presParOf" srcId="{A0CDC98D-D99B-4333-BD03-83D0D30C9D02}" destId="{47DE9FDC-8D9D-43AF-9E14-73DC84ED4A8B}" srcOrd="0" destOrd="0" presId="urn:microsoft.com/office/officeart/2008/layout/VerticalCurvedList"/>
    <dgm:cxn modelId="{7A84CB68-9B63-40FD-9B89-B00F4ED32B39}" type="presParOf" srcId="{47DE9FDC-8D9D-43AF-9E14-73DC84ED4A8B}" destId="{C6318FFF-BBD2-4BAE-A808-F8CA26DCD9E4}" srcOrd="0" destOrd="0" presId="urn:microsoft.com/office/officeart/2008/layout/VerticalCurvedList"/>
    <dgm:cxn modelId="{DA7F9187-D8D4-4B30-875C-173ACB1C649B}" type="presParOf" srcId="{C6318FFF-BBD2-4BAE-A808-F8CA26DCD9E4}" destId="{AC2AB0D2-77D3-4F8F-80F9-4EA3EE7504D6}" srcOrd="0" destOrd="0" presId="urn:microsoft.com/office/officeart/2008/layout/VerticalCurvedList"/>
    <dgm:cxn modelId="{C21EEBDA-A618-4F56-BFD8-93C1A66E83B3}" type="presParOf" srcId="{C6318FFF-BBD2-4BAE-A808-F8CA26DCD9E4}" destId="{25B1F488-7CB3-42DB-B223-0A81A93A5BE6}" srcOrd="1" destOrd="0" presId="urn:microsoft.com/office/officeart/2008/layout/VerticalCurvedList"/>
    <dgm:cxn modelId="{9D048AFF-0BB6-4F56-BC2B-0DA27CAD8E35}" type="presParOf" srcId="{C6318FFF-BBD2-4BAE-A808-F8CA26DCD9E4}" destId="{185FF49C-0BA9-44DE-BD88-FA1C1803E744}" srcOrd="2" destOrd="0" presId="urn:microsoft.com/office/officeart/2008/layout/VerticalCurvedList"/>
    <dgm:cxn modelId="{892BC0C1-F464-493C-ADC5-3D3E09FDA971}" type="presParOf" srcId="{C6318FFF-BBD2-4BAE-A808-F8CA26DCD9E4}" destId="{01F114C3-2B08-4DAB-BC56-7A5414D8688B}" srcOrd="3" destOrd="0" presId="urn:microsoft.com/office/officeart/2008/layout/VerticalCurvedList"/>
    <dgm:cxn modelId="{8BFF601C-8E2C-4586-9DD0-0D062C4113F7}" type="presParOf" srcId="{47DE9FDC-8D9D-43AF-9E14-73DC84ED4A8B}" destId="{DAA0D9B0-FB13-456C-B2F8-5D44982ABD3B}" srcOrd="1" destOrd="0" presId="urn:microsoft.com/office/officeart/2008/layout/VerticalCurvedList"/>
    <dgm:cxn modelId="{5F47BFED-D2F1-4492-A047-7C2BCD363645}" type="presParOf" srcId="{47DE9FDC-8D9D-43AF-9E14-73DC84ED4A8B}" destId="{661A73E4-6816-4B3C-BB39-473902757C79}" srcOrd="2" destOrd="0" presId="urn:microsoft.com/office/officeart/2008/layout/VerticalCurvedList"/>
    <dgm:cxn modelId="{64241836-5827-43FD-ACC7-7A0B1D197B46}" type="presParOf" srcId="{661A73E4-6816-4B3C-BB39-473902757C79}" destId="{4A8700C5-7716-4899-AFF1-3FBEC03A0888}" srcOrd="0" destOrd="0" presId="urn:microsoft.com/office/officeart/2008/layout/VerticalCurvedList"/>
    <dgm:cxn modelId="{BAA9004F-9850-4840-B43B-6DE783AED7AB}" type="presParOf" srcId="{47DE9FDC-8D9D-43AF-9E14-73DC84ED4A8B}" destId="{C6654CFA-1BB8-4439-9608-342674C252C5}" srcOrd="3" destOrd="0" presId="urn:microsoft.com/office/officeart/2008/layout/VerticalCurvedList"/>
    <dgm:cxn modelId="{F3625B21-3D82-475E-8AAA-9487D3A7769F}" type="presParOf" srcId="{47DE9FDC-8D9D-43AF-9E14-73DC84ED4A8B}" destId="{BBE71EC2-E8B2-43CC-B38F-8B2FCB154280}" srcOrd="4" destOrd="0" presId="urn:microsoft.com/office/officeart/2008/layout/VerticalCurvedList"/>
    <dgm:cxn modelId="{CCE6E83B-D2F8-48CB-93F9-CA507A4DA782}" type="presParOf" srcId="{BBE71EC2-E8B2-43CC-B38F-8B2FCB154280}" destId="{E4339D6D-CD69-405B-838E-92E2B74886C7}" srcOrd="0" destOrd="0" presId="urn:microsoft.com/office/officeart/2008/layout/VerticalCurvedList"/>
    <dgm:cxn modelId="{B5C18DDF-C52B-41DB-8D58-9DABA9A3D6E7}" type="presParOf" srcId="{47DE9FDC-8D9D-43AF-9E14-73DC84ED4A8B}" destId="{62655124-7FE8-43C7-B68E-A0C003CCF833}" srcOrd="5" destOrd="0" presId="urn:microsoft.com/office/officeart/2008/layout/VerticalCurvedList"/>
    <dgm:cxn modelId="{362A03BB-01BE-4E72-86F1-C29DCDD6D9DE}" type="presParOf" srcId="{47DE9FDC-8D9D-43AF-9E14-73DC84ED4A8B}" destId="{E02124CD-4BEC-4A7C-B53E-22C1B741F590}" srcOrd="6" destOrd="0" presId="urn:microsoft.com/office/officeart/2008/layout/VerticalCurvedList"/>
    <dgm:cxn modelId="{F99567F6-FC1D-4CF8-9363-0D5C35BD3B5C}" type="presParOf" srcId="{E02124CD-4BEC-4A7C-B53E-22C1B741F590}" destId="{17769668-411E-4AD8-B4E5-4396D3E754D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6FCF47B-B5C6-4A5A-A7A1-5D710BB9A5C4}" type="doc">
      <dgm:prSet loTypeId="urn:microsoft.com/office/officeart/2008/layout/VerticalCurvedList" loCatId="list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ru-RU"/>
        </a:p>
      </dgm:t>
    </dgm:pt>
    <dgm:pt modelId="{1341EF9B-81D6-4D42-9A9E-C37A55448573}">
      <dgm:prSet custT="1"/>
      <dgm:spPr/>
      <dgm:t>
        <a:bodyPr/>
        <a:lstStyle/>
        <a:p>
          <a:endParaRPr lang="ru-RU" sz="2400" b="1" dirty="0" smtClean="0"/>
        </a:p>
      </dgm:t>
    </dgm:pt>
    <dgm:pt modelId="{BF12EE55-7293-4FAF-8B0A-E90DF46136D3}" type="parTrans" cxnId="{09E30664-6AC4-41D9-8FF0-34C21F40A594}">
      <dgm:prSet/>
      <dgm:spPr/>
      <dgm:t>
        <a:bodyPr/>
        <a:lstStyle/>
        <a:p>
          <a:endParaRPr lang="ru-RU"/>
        </a:p>
      </dgm:t>
    </dgm:pt>
    <dgm:pt modelId="{9E25ED57-41A1-46AF-8DD9-EFCAB60ABDF4}" type="sibTrans" cxnId="{09E30664-6AC4-41D9-8FF0-34C21F40A594}">
      <dgm:prSet/>
      <dgm:spPr/>
      <dgm:t>
        <a:bodyPr/>
        <a:lstStyle/>
        <a:p>
          <a:endParaRPr lang="ru-RU"/>
        </a:p>
      </dgm:t>
    </dgm:pt>
    <dgm:pt modelId="{A0CDC98D-D99B-4333-BD03-83D0D30C9D02}" type="pres">
      <dgm:prSet presAssocID="{86FCF47B-B5C6-4A5A-A7A1-5D710BB9A5C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47DE9FDC-8D9D-43AF-9E14-73DC84ED4A8B}" type="pres">
      <dgm:prSet presAssocID="{86FCF47B-B5C6-4A5A-A7A1-5D710BB9A5C4}" presName="Name1" presStyleCnt="0"/>
      <dgm:spPr/>
    </dgm:pt>
    <dgm:pt modelId="{C6318FFF-BBD2-4BAE-A808-F8CA26DCD9E4}" type="pres">
      <dgm:prSet presAssocID="{86FCF47B-B5C6-4A5A-A7A1-5D710BB9A5C4}" presName="cycle" presStyleCnt="0"/>
      <dgm:spPr/>
    </dgm:pt>
    <dgm:pt modelId="{AC2AB0D2-77D3-4F8F-80F9-4EA3EE7504D6}" type="pres">
      <dgm:prSet presAssocID="{86FCF47B-B5C6-4A5A-A7A1-5D710BB9A5C4}" presName="srcNode" presStyleLbl="node1" presStyleIdx="0" presStyleCnt="1"/>
      <dgm:spPr/>
    </dgm:pt>
    <dgm:pt modelId="{25B1F488-7CB3-42DB-B223-0A81A93A5BE6}" type="pres">
      <dgm:prSet presAssocID="{86FCF47B-B5C6-4A5A-A7A1-5D710BB9A5C4}" presName="conn" presStyleLbl="parChTrans1D2" presStyleIdx="0" presStyleCnt="1"/>
      <dgm:spPr/>
      <dgm:t>
        <a:bodyPr/>
        <a:lstStyle/>
        <a:p>
          <a:endParaRPr lang="ru-RU"/>
        </a:p>
      </dgm:t>
    </dgm:pt>
    <dgm:pt modelId="{185FF49C-0BA9-44DE-BD88-FA1C1803E744}" type="pres">
      <dgm:prSet presAssocID="{86FCF47B-B5C6-4A5A-A7A1-5D710BB9A5C4}" presName="extraNode" presStyleLbl="node1" presStyleIdx="0" presStyleCnt="1"/>
      <dgm:spPr/>
    </dgm:pt>
    <dgm:pt modelId="{01F114C3-2B08-4DAB-BC56-7A5414D8688B}" type="pres">
      <dgm:prSet presAssocID="{86FCF47B-B5C6-4A5A-A7A1-5D710BB9A5C4}" presName="dstNode" presStyleLbl="node1" presStyleIdx="0" presStyleCnt="1"/>
      <dgm:spPr/>
    </dgm:pt>
    <dgm:pt modelId="{724F73A4-8C16-445D-A015-3E0EA1AAD691}" type="pres">
      <dgm:prSet presAssocID="{1341EF9B-81D6-4D42-9A9E-C37A55448573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A258746-426F-4C62-912F-933328D81A0D}" type="pres">
      <dgm:prSet presAssocID="{1341EF9B-81D6-4D42-9A9E-C37A55448573}" presName="accent_1" presStyleCnt="0"/>
      <dgm:spPr/>
    </dgm:pt>
    <dgm:pt modelId="{3C5874CD-A4FE-4F99-81E0-5CF5385F8D09}" type="pres">
      <dgm:prSet presAssocID="{1341EF9B-81D6-4D42-9A9E-C37A55448573}" presName="accentRepeatNode" presStyleLbl="solidFgAcc1" presStyleIdx="0" presStyleCnt="1"/>
      <dgm:spPr/>
    </dgm:pt>
  </dgm:ptLst>
  <dgm:cxnLst>
    <dgm:cxn modelId="{870149A3-1795-4C2E-9C5C-7BA342F299E7}" type="presOf" srcId="{1341EF9B-81D6-4D42-9A9E-C37A55448573}" destId="{724F73A4-8C16-445D-A015-3E0EA1AAD691}" srcOrd="0" destOrd="0" presId="urn:microsoft.com/office/officeart/2008/layout/VerticalCurvedList"/>
    <dgm:cxn modelId="{09E30664-6AC4-41D9-8FF0-34C21F40A594}" srcId="{86FCF47B-B5C6-4A5A-A7A1-5D710BB9A5C4}" destId="{1341EF9B-81D6-4D42-9A9E-C37A55448573}" srcOrd="0" destOrd="0" parTransId="{BF12EE55-7293-4FAF-8B0A-E90DF46136D3}" sibTransId="{9E25ED57-41A1-46AF-8DD9-EFCAB60ABDF4}"/>
    <dgm:cxn modelId="{4B30BB89-90CF-455A-8371-6F289AF18FB9}" type="presOf" srcId="{86FCF47B-B5C6-4A5A-A7A1-5D710BB9A5C4}" destId="{A0CDC98D-D99B-4333-BD03-83D0D30C9D02}" srcOrd="0" destOrd="0" presId="urn:microsoft.com/office/officeart/2008/layout/VerticalCurvedList"/>
    <dgm:cxn modelId="{39BAE3D4-5D06-4CAC-AD31-8EE12C6DE75C}" type="presOf" srcId="{9E25ED57-41A1-46AF-8DD9-EFCAB60ABDF4}" destId="{25B1F488-7CB3-42DB-B223-0A81A93A5BE6}" srcOrd="0" destOrd="0" presId="urn:microsoft.com/office/officeart/2008/layout/VerticalCurvedList"/>
    <dgm:cxn modelId="{F7EF71D2-0796-4C84-8C4C-D5AB65661AC4}" type="presParOf" srcId="{A0CDC98D-D99B-4333-BD03-83D0D30C9D02}" destId="{47DE9FDC-8D9D-43AF-9E14-73DC84ED4A8B}" srcOrd="0" destOrd="0" presId="urn:microsoft.com/office/officeart/2008/layout/VerticalCurvedList"/>
    <dgm:cxn modelId="{4DEFE3DF-C794-47A7-BE2B-B1D26456A919}" type="presParOf" srcId="{47DE9FDC-8D9D-43AF-9E14-73DC84ED4A8B}" destId="{C6318FFF-BBD2-4BAE-A808-F8CA26DCD9E4}" srcOrd="0" destOrd="0" presId="urn:microsoft.com/office/officeart/2008/layout/VerticalCurvedList"/>
    <dgm:cxn modelId="{BB1DE098-1E49-4F16-BD8E-B0D08A2A5D27}" type="presParOf" srcId="{C6318FFF-BBD2-4BAE-A808-F8CA26DCD9E4}" destId="{AC2AB0D2-77D3-4F8F-80F9-4EA3EE7504D6}" srcOrd="0" destOrd="0" presId="urn:microsoft.com/office/officeart/2008/layout/VerticalCurvedList"/>
    <dgm:cxn modelId="{66AF37DF-E486-42A6-9F66-CA86B2DCC200}" type="presParOf" srcId="{C6318FFF-BBD2-4BAE-A808-F8CA26DCD9E4}" destId="{25B1F488-7CB3-42DB-B223-0A81A93A5BE6}" srcOrd="1" destOrd="0" presId="urn:microsoft.com/office/officeart/2008/layout/VerticalCurvedList"/>
    <dgm:cxn modelId="{DD082256-3DE9-46F7-968A-32959F1D90FC}" type="presParOf" srcId="{C6318FFF-BBD2-4BAE-A808-F8CA26DCD9E4}" destId="{185FF49C-0BA9-44DE-BD88-FA1C1803E744}" srcOrd="2" destOrd="0" presId="urn:microsoft.com/office/officeart/2008/layout/VerticalCurvedList"/>
    <dgm:cxn modelId="{4109348E-DE66-4E2B-867F-63DAEB6EE248}" type="presParOf" srcId="{C6318FFF-BBD2-4BAE-A808-F8CA26DCD9E4}" destId="{01F114C3-2B08-4DAB-BC56-7A5414D8688B}" srcOrd="3" destOrd="0" presId="urn:microsoft.com/office/officeart/2008/layout/VerticalCurvedList"/>
    <dgm:cxn modelId="{CF01CA54-F1F2-4338-95C7-4108716EEA71}" type="presParOf" srcId="{47DE9FDC-8D9D-43AF-9E14-73DC84ED4A8B}" destId="{724F73A4-8C16-445D-A015-3E0EA1AAD691}" srcOrd="1" destOrd="0" presId="urn:microsoft.com/office/officeart/2008/layout/VerticalCurvedList"/>
    <dgm:cxn modelId="{5EABDB10-F4CF-4DD9-A5EF-5A2B0F4C268D}" type="presParOf" srcId="{47DE9FDC-8D9D-43AF-9E14-73DC84ED4A8B}" destId="{6A258746-426F-4C62-912F-933328D81A0D}" srcOrd="2" destOrd="0" presId="urn:microsoft.com/office/officeart/2008/layout/VerticalCurvedList"/>
    <dgm:cxn modelId="{3B36D75C-69E4-42D9-8665-CC86DEC02E9B}" type="presParOf" srcId="{6A258746-426F-4C62-912F-933328D81A0D}" destId="{3C5874CD-A4FE-4F99-81E0-5CF5385F8D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6FCF47B-B5C6-4A5A-A7A1-5D710BB9A5C4}" type="doc">
      <dgm:prSet loTypeId="urn:microsoft.com/office/officeart/2008/layout/VerticalCurvedList" loCatId="list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ru-RU"/>
        </a:p>
      </dgm:t>
    </dgm:pt>
    <dgm:pt modelId="{1341EF9B-81D6-4D42-9A9E-C37A55448573}">
      <dgm:prSet custT="1"/>
      <dgm:spPr/>
      <dgm:t>
        <a:bodyPr/>
        <a:lstStyle/>
        <a:p>
          <a:endParaRPr lang="ru-RU" sz="2400" b="1" dirty="0" smtClean="0"/>
        </a:p>
      </dgm:t>
    </dgm:pt>
    <dgm:pt modelId="{BF12EE55-7293-4FAF-8B0A-E90DF46136D3}" type="parTrans" cxnId="{09E30664-6AC4-41D9-8FF0-34C21F40A594}">
      <dgm:prSet/>
      <dgm:spPr/>
      <dgm:t>
        <a:bodyPr/>
        <a:lstStyle/>
        <a:p>
          <a:endParaRPr lang="ru-RU"/>
        </a:p>
      </dgm:t>
    </dgm:pt>
    <dgm:pt modelId="{9E25ED57-41A1-46AF-8DD9-EFCAB60ABDF4}" type="sibTrans" cxnId="{09E30664-6AC4-41D9-8FF0-34C21F40A594}">
      <dgm:prSet/>
      <dgm:spPr/>
      <dgm:t>
        <a:bodyPr/>
        <a:lstStyle/>
        <a:p>
          <a:endParaRPr lang="ru-RU"/>
        </a:p>
      </dgm:t>
    </dgm:pt>
    <dgm:pt modelId="{A0CDC98D-D99B-4333-BD03-83D0D30C9D02}" type="pres">
      <dgm:prSet presAssocID="{86FCF47B-B5C6-4A5A-A7A1-5D710BB9A5C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47DE9FDC-8D9D-43AF-9E14-73DC84ED4A8B}" type="pres">
      <dgm:prSet presAssocID="{86FCF47B-B5C6-4A5A-A7A1-5D710BB9A5C4}" presName="Name1" presStyleCnt="0"/>
      <dgm:spPr/>
    </dgm:pt>
    <dgm:pt modelId="{C6318FFF-BBD2-4BAE-A808-F8CA26DCD9E4}" type="pres">
      <dgm:prSet presAssocID="{86FCF47B-B5C6-4A5A-A7A1-5D710BB9A5C4}" presName="cycle" presStyleCnt="0"/>
      <dgm:spPr/>
    </dgm:pt>
    <dgm:pt modelId="{AC2AB0D2-77D3-4F8F-80F9-4EA3EE7504D6}" type="pres">
      <dgm:prSet presAssocID="{86FCF47B-B5C6-4A5A-A7A1-5D710BB9A5C4}" presName="srcNode" presStyleLbl="node1" presStyleIdx="0" presStyleCnt="1"/>
      <dgm:spPr/>
    </dgm:pt>
    <dgm:pt modelId="{25B1F488-7CB3-42DB-B223-0A81A93A5BE6}" type="pres">
      <dgm:prSet presAssocID="{86FCF47B-B5C6-4A5A-A7A1-5D710BB9A5C4}" presName="conn" presStyleLbl="parChTrans1D2" presStyleIdx="0" presStyleCnt="1"/>
      <dgm:spPr/>
      <dgm:t>
        <a:bodyPr/>
        <a:lstStyle/>
        <a:p>
          <a:endParaRPr lang="ru-RU"/>
        </a:p>
      </dgm:t>
    </dgm:pt>
    <dgm:pt modelId="{185FF49C-0BA9-44DE-BD88-FA1C1803E744}" type="pres">
      <dgm:prSet presAssocID="{86FCF47B-B5C6-4A5A-A7A1-5D710BB9A5C4}" presName="extraNode" presStyleLbl="node1" presStyleIdx="0" presStyleCnt="1"/>
      <dgm:spPr/>
    </dgm:pt>
    <dgm:pt modelId="{01F114C3-2B08-4DAB-BC56-7A5414D8688B}" type="pres">
      <dgm:prSet presAssocID="{86FCF47B-B5C6-4A5A-A7A1-5D710BB9A5C4}" presName="dstNode" presStyleLbl="node1" presStyleIdx="0" presStyleCnt="1"/>
      <dgm:spPr/>
    </dgm:pt>
    <dgm:pt modelId="{724F73A4-8C16-445D-A015-3E0EA1AAD691}" type="pres">
      <dgm:prSet presAssocID="{1341EF9B-81D6-4D42-9A9E-C37A55448573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A258746-426F-4C62-912F-933328D81A0D}" type="pres">
      <dgm:prSet presAssocID="{1341EF9B-81D6-4D42-9A9E-C37A55448573}" presName="accent_1" presStyleCnt="0"/>
      <dgm:spPr/>
    </dgm:pt>
    <dgm:pt modelId="{3C5874CD-A4FE-4F99-81E0-5CF5385F8D09}" type="pres">
      <dgm:prSet presAssocID="{1341EF9B-81D6-4D42-9A9E-C37A55448573}" presName="accentRepeatNode" presStyleLbl="solidFgAcc1" presStyleIdx="0" presStyleCnt="1"/>
      <dgm:spPr/>
    </dgm:pt>
  </dgm:ptLst>
  <dgm:cxnLst>
    <dgm:cxn modelId="{29C29D4A-2F48-4541-B4D5-D493D6CF73BC}" type="presOf" srcId="{86FCF47B-B5C6-4A5A-A7A1-5D710BB9A5C4}" destId="{A0CDC98D-D99B-4333-BD03-83D0D30C9D02}" srcOrd="0" destOrd="0" presId="urn:microsoft.com/office/officeart/2008/layout/VerticalCurvedList"/>
    <dgm:cxn modelId="{09E30664-6AC4-41D9-8FF0-34C21F40A594}" srcId="{86FCF47B-B5C6-4A5A-A7A1-5D710BB9A5C4}" destId="{1341EF9B-81D6-4D42-9A9E-C37A55448573}" srcOrd="0" destOrd="0" parTransId="{BF12EE55-7293-4FAF-8B0A-E90DF46136D3}" sibTransId="{9E25ED57-41A1-46AF-8DD9-EFCAB60ABDF4}"/>
    <dgm:cxn modelId="{CBD7C264-D342-413F-A061-230D62182BB7}" type="presOf" srcId="{9E25ED57-41A1-46AF-8DD9-EFCAB60ABDF4}" destId="{25B1F488-7CB3-42DB-B223-0A81A93A5BE6}" srcOrd="0" destOrd="0" presId="urn:microsoft.com/office/officeart/2008/layout/VerticalCurvedList"/>
    <dgm:cxn modelId="{10C19A75-2437-4D17-B716-DF7A36EC101F}" type="presOf" srcId="{1341EF9B-81D6-4D42-9A9E-C37A55448573}" destId="{724F73A4-8C16-445D-A015-3E0EA1AAD691}" srcOrd="0" destOrd="0" presId="urn:microsoft.com/office/officeart/2008/layout/VerticalCurvedList"/>
    <dgm:cxn modelId="{7609F3BB-D7BB-4999-A7E0-D01A77476036}" type="presParOf" srcId="{A0CDC98D-D99B-4333-BD03-83D0D30C9D02}" destId="{47DE9FDC-8D9D-43AF-9E14-73DC84ED4A8B}" srcOrd="0" destOrd="0" presId="urn:microsoft.com/office/officeart/2008/layout/VerticalCurvedList"/>
    <dgm:cxn modelId="{930E523E-3534-4C59-B232-52764B476E0D}" type="presParOf" srcId="{47DE9FDC-8D9D-43AF-9E14-73DC84ED4A8B}" destId="{C6318FFF-BBD2-4BAE-A808-F8CA26DCD9E4}" srcOrd="0" destOrd="0" presId="urn:microsoft.com/office/officeart/2008/layout/VerticalCurvedList"/>
    <dgm:cxn modelId="{0A211B95-259C-4C14-B077-8714D0AACEB3}" type="presParOf" srcId="{C6318FFF-BBD2-4BAE-A808-F8CA26DCD9E4}" destId="{AC2AB0D2-77D3-4F8F-80F9-4EA3EE7504D6}" srcOrd="0" destOrd="0" presId="urn:microsoft.com/office/officeart/2008/layout/VerticalCurvedList"/>
    <dgm:cxn modelId="{3AC0F3D1-5DBB-45A3-8450-60AC6344E0BE}" type="presParOf" srcId="{C6318FFF-BBD2-4BAE-A808-F8CA26DCD9E4}" destId="{25B1F488-7CB3-42DB-B223-0A81A93A5BE6}" srcOrd="1" destOrd="0" presId="urn:microsoft.com/office/officeart/2008/layout/VerticalCurvedList"/>
    <dgm:cxn modelId="{3A9871E2-44AA-4CFF-92BF-57D406BBA1C2}" type="presParOf" srcId="{C6318FFF-BBD2-4BAE-A808-F8CA26DCD9E4}" destId="{185FF49C-0BA9-44DE-BD88-FA1C1803E744}" srcOrd="2" destOrd="0" presId="urn:microsoft.com/office/officeart/2008/layout/VerticalCurvedList"/>
    <dgm:cxn modelId="{D473BA09-F9EA-4CA8-B7B6-FE5D2D8B9365}" type="presParOf" srcId="{C6318FFF-BBD2-4BAE-A808-F8CA26DCD9E4}" destId="{01F114C3-2B08-4DAB-BC56-7A5414D8688B}" srcOrd="3" destOrd="0" presId="urn:microsoft.com/office/officeart/2008/layout/VerticalCurvedList"/>
    <dgm:cxn modelId="{5B1BD5B1-A6E6-4C68-B50F-FE79D798E926}" type="presParOf" srcId="{47DE9FDC-8D9D-43AF-9E14-73DC84ED4A8B}" destId="{724F73A4-8C16-445D-A015-3E0EA1AAD691}" srcOrd="1" destOrd="0" presId="urn:microsoft.com/office/officeart/2008/layout/VerticalCurvedList"/>
    <dgm:cxn modelId="{D1BADF05-1685-4140-B84A-5CB052245DF5}" type="presParOf" srcId="{47DE9FDC-8D9D-43AF-9E14-73DC84ED4A8B}" destId="{6A258746-426F-4C62-912F-933328D81A0D}" srcOrd="2" destOrd="0" presId="urn:microsoft.com/office/officeart/2008/layout/VerticalCurvedList"/>
    <dgm:cxn modelId="{E05B77A1-A739-4490-B8A1-609BC2386805}" type="presParOf" srcId="{6A258746-426F-4C62-912F-933328D81A0D}" destId="{3C5874CD-A4FE-4F99-81E0-5CF5385F8D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6FCF47B-B5C6-4A5A-A7A1-5D710BB9A5C4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8D1B2A3A-011E-4A9E-B367-2CFC279D84D1}">
      <dgm:prSet phldrT="[Текст]" custT="1"/>
      <dgm:spPr/>
      <dgm:t>
        <a:bodyPr/>
        <a:lstStyle/>
        <a:p>
          <a:pPr algn="just"/>
          <a:r>
            <a:rPr lang="ru-RU" sz="2400" b="1" dirty="0" smtClean="0">
              <a:latin typeface="+mj-lt"/>
            </a:rPr>
            <a:t>I (минимальный) — репродуктивный; педагог умеет пересказать другим то, что знает сам; непродуктивный.</a:t>
          </a:r>
          <a:endParaRPr lang="ru-RU" sz="2400" b="1" dirty="0">
            <a:latin typeface="+mj-lt"/>
          </a:endParaRPr>
        </a:p>
      </dgm:t>
    </dgm:pt>
    <dgm:pt modelId="{E307D7E9-B031-4F51-85E2-497543CAC651}" type="parTrans" cxnId="{26102B62-85A6-43CF-839D-242CFE78FB48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F1B5A004-2BF5-4057-ADF5-D15A88D59A99}" type="sibTrans" cxnId="{26102B62-85A6-43CF-839D-242CFE78FB48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062050AE-843A-4A1B-9B1E-C417D9D36E54}">
      <dgm:prSet custT="1"/>
      <dgm:spPr/>
      <dgm:t>
        <a:bodyPr/>
        <a:lstStyle/>
        <a:p>
          <a:pPr algn="just"/>
          <a:r>
            <a:rPr lang="ru-RU" sz="2400" b="1" dirty="0" smtClean="0">
              <a:latin typeface="+mj-lt"/>
            </a:rPr>
            <a:t>II (низкий) — адаптивный; педагог умеет приспособить свое сообщение к особенностям аудитории; малопродуктивный.</a:t>
          </a:r>
        </a:p>
      </dgm:t>
    </dgm:pt>
    <dgm:pt modelId="{9B8AE86A-A00D-485A-8AA7-70DEE040BCB7}" type="parTrans" cxnId="{E4232504-25CE-4237-BFD4-C2C3B2461C8E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D494C9B7-67BE-4FBB-87A4-0D6580DCDA19}" type="sibTrans" cxnId="{E4232504-25CE-4237-BFD4-C2C3B2461C8E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1341EF9B-81D6-4D42-9A9E-C37A55448573}">
      <dgm:prSet custT="1"/>
      <dgm:spPr/>
      <dgm:t>
        <a:bodyPr/>
        <a:lstStyle/>
        <a:p>
          <a:pPr algn="just"/>
          <a:r>
            <a:rPr lang="ru-RU" sz="2400" b="1" dirty="0" smtClean="0">
              <a:latin typeface="+mj-lt"/>
            </a:rPr>
            <a:t>III (средний) — локально-моделирующий; педагог владеет стратегиями обучения по отдельным разделам курса (т.е. формировать педагогическую цель,  отбирать  последовательность включения учащихся в учебно-познавательную деятельность); </a:t>
          </a:r>
          <a:r>
            <a:rPr lang="ru-RU" sz="2400" b="1" dirty="0" err="1" smtClean="0">
              <a:latin typeface="+mj-lt"/>
            </a:rPr>
            <a:t>среднепродуктивный</a:t>
          </a:r>
          <a:r>
            <a:rPr lang="ru-RU" sz="2400" b="1" dirty="0" smtClean="0">
              <a:latin typeface="+mj-lt"/>
            </a:rPr>
            <a:t>.</a:t>
          </a:r>
        </a:p>
      </dgm:t>
    </dgm:pt>
    <dgm:pt modelId="{BF12EE55-7293-4FAF-8B0A-E90DF46136D3}" type="parTrans" cxnId="{09E30664-6AC4-41D9-8FF0-34C21F40A594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9E25ED57-41A1-46AF-8DD9-EFCAB60ABDF4}" type="sibTrans" cxnId="{09E30664-6AC4-41D9-8FF0-34C21F40A594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A0CDC98D-D99B-4333-BD03-83D0D30C9D02}" type="pres">
      <dgm:prSet presAssocID="{86FCF47B-B5C6-4A5A-A7A1-5D710BB9A5C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47DE9FDC-8D9D-43AF-9E14-73DC84ED4A8B}" type="pres">
      <dgm:prSet presAssocID="{86FCF47B-B5C6-4A5A-A7A1-5D710BB9A5C4}" presName="Name1" presStyleCnt="0"/>
      <dgm:spPr/>
      <dgm:t>
        <a:bodyPr/>
        <a:lstStyle/>
        <a:p>
          <a:endParaRPr lang="ru-RU"/>
        </a:p>
      </dgm:t>
    </dgm:pt>
    <dgm:pt modelId="{C6318FFF-BBD2-4BAE-A808-F8CA26DCD9E4}" type="pres">
      <dgm:prSet presAssocID="{86FCF47B-B5C6-4A5A-A7A1-5D710BB9A5C4}" presName="cycle" presStyleCnt="0"/>
      <dgm:spPr/>
      <dgm:t>
        <a:bodyPr/>
        <a:lstStyle/>
        <a:p>
          <a:endParaRPr lang="ru-RU"/>
        </a:p>
      </dgm:t>
    </dgm:pt>
    <dgm:pt modelId="{AC2AB0D2-77D3-4F8F-80F9-4EA3EE7504D6}" type="pres">
      <dgm:prSet presAssocID="{86FCF47B-B5C6-4A5A-A7A1-5D710BB9A5C4}" presName="srcNode" presStyleLbl="node1" presStyleIdx="0" presStyleCnt="3"/>
      <dgm:spPr/>
      <dgm:t>
        <a:bodyPr/>
        <a:lstStyle/>
        <a:p>
          <a:endParaRPr lang="ru-RU"/>
        </a:p>
      </dgm:t>
    </dgm:pt>
    <dgm:pt modelId="{25B1F488-7CB3-42DB-B223-0A81A93A5BE6}" type="pres">
      <dgm:prSet presAssocID="{86FCF47B-B5C6-4A5A-A7A1-5D710BB9A5C4}" presName="conn" presStyleLbl="parChTrans1D2" presStyleIdx="0" presStyleCnt="1"/>
      <dgm:spPr/>
      <dgm:t>
        <a:bodyPr/>
        <a:lstStyle/>
        <a:p>
          <a:endParaRPr lang="ru-RU"/>
        </a:p>
      </dgm:t>
    </dgm:pt>
    <dgm:pt modelId="{185FF49C-0BA9-44DE-BD88-FA1C1803E744}" type="pres">
      <dgm:prSet presAssocID="{86FCF47B-B5C6-4A5A-A7A1-5D710BB9A5C4}" presName="extraNode" presStyleLbl="node1" presStyleIdx="0" presStyleCnt="3"/>
      <dgm:spPr/>
      <dgm:t>
        <a:bodyPr/>
        <a:lstStyle/>
        <a:p>
          <a:endParaRPr lang="ru-RU"/>
        </a:p>
      </dgm:t>
    </dgm:pt>
    <dgm:pt modelId="{01F114C3-2B08-4DAB-BC56-7A5414D8688B}" type="pres">
      <dgm:prSet presAssocID="{86FCF47B-B5C6-4A5A-A7A1-5D710BB9A5C4}" presName="dstNode" presStyleLbl="node1" presStyleIdx="0" presStyleCnt="3"/>
      <dgm:spPr/>
      <dgm:t>
        <a:bodyPr/>
        <a:lstStyle/>
        <a:p>
          <a:endParaRPr lang="ru-RU"/>
        </a:p>
      </dgm:t>
    </dgm:pt>
    <dgm:pt modelId="{DAA0D9B0-FB13-456C-B2F8-5D44982ABD3B}" type="pres">
      <dgm:prSet presAssocID="{8D1B2A3A-011E-4A9E-B367-2CFC279D84D1}" presName="text_1" presStyleLbl="node1" presStyleIdx="0" presStyleCnt="3" custScaleY="16126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1A73E4-6816-4B3C-BB39-473902757C79}" type="pres">
      <dgm:prSet presAssocID="{8D1B2A3A-011E-4A9E-B367-2CFC279D84D1}" presName="accent_1" presStyleCnt="0"/>
      <dgm:spPr/>
      <dgm:t>
        <a:bodyPr/>
        <a:lstStyle/>
        <a:p>
          <a:endParaRPr lang="ru-RU"/>
        </a:p>
      </dgm:t>
    </dgm:pt>
    <dgm:pt modelId="{4A8700C5-7716-4899-AFF1-3FBEC03A0888}" type="pres">
      <dgm:prSet presAssocID="{8D1B2A3A-011E-4A9E-B367-2CFC279D84D1}" presName="accentRepeatNode" presStyleLbl="solidFgAcc1" presStyleIdx="0" presStyleCnt="3"/>
      <dgm:spPr/>
      <dgm:t>
        <a:bodyPr/>
        <a:lstStyle/>
        <a:p>
          <a:endParaRPr lang="ru-RU"/>
        </a:p>
      </dgm:t>
    </dgm:pt>
    <dgm:pt modelId="{0C28E011-C221-4EEC-807C-4BB89788F854}" type="pres">
      <dgm:prSet presAssocID="{062050AE-843A-4A1B-9B1E-C417D9D36E54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4E2FADA-9FCD-4C67-8E91-CAB48B90220C}" type="pres">
      <dgm:prSet presAssocID="{062050AE-843A-4A1B-9B1E-C417D9D36E54}" presName="accent_2" presStyleCnt="0"/>
      <dgm:spPr/>
      <dgm:t>
        <a:bodyPr/>
        <a:lstStyle/>
        <a:p>
          <a:endParaRPr lang="ru-RU"/>
        </a:p>
      </dgm:t>
    </dgm:pt>
    <dgm:pt modelId="{65ACCFE8-43EC-4B98-9EBB-74C49A880345}" type="pres">
      <dgm:prSet presAssocID="{062050AE-843A-4A1B-9B1E-C417D9D36E54}" presName="accentRepeatNode" presStyleLbl="solidFgAcc1" presStyleIdx="1" presStyleCnt="3"/>
      <dgm:spPr/>
      <dgm:t>
        <a:bodyPr/>
        <a:lstStyle/>
        <a:p>
          <a:endParaRPr lang="ru-RU"/>
        </a:p>
      </dgm:t>
    </dgm:pt>
    <dgm:pt modelId="{468877BB-7352-4063-82A2-A87010D83CFD}" type="pres">
      <dgm:prSet presAssocID="{1341EF9B-81D6-4D42-9A9E-C37A55448573}" presName="text_3" presStyleLbl="node1" presStyleIdx="2" presStyleCnt="3" custScaleY="18107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93461D-8E94-4DE2-BC9E-1EE0A3F4CB44}" type="pres">
      <dgm:prSet presAssocID="{1341EF9B-81D6-4D42-9A9E-C37A55448573}" presName="accent_3" presStyleCnt="0"/>
      <dgm:spPr/>
      <dgm:t>
        <a:bodyPr/>
        <a:lstStyle/>
        <a:p>
          <a:endParaRPr lang="ru-RU"/>
        </a:p>
      </dgm:t>
    </dgm:pt>
    <dgm:pt modelId="{3C5874CD-A4FE-4F99-81E0-5CF5385F8D09}" type="pres">
      <dgm:prSet presAssocID="{1341EF9B-81D6-4D42-9A9E-C37A55448573}" presName="accentRepeatNode" presStyleLbl="solidFgAcc1" presStyleIdx="2" presStyleCnt="3"/>
      <dgm:spPr/>
      <dgm:t>
        <a:bodyPr/>
        <a:lstStyle/>
        <a:p>
          <a:endParaRPr lang="ru-RU"/>
        </a:p>
      </dgm:t>
    </dgm:pt>
  </dgm:ptLst>
  <dgm:cxnLst>
    <dgm:cxn modelId="{0497C426-715D-4192-BD8D-EA32E7EBBA7E}" type="presOf" srcId="{8D1B2A3A-011E-4A9E-B367-2CFC279D84D1}" destId="{DAA0D9B0-FB13-456C-B2F8-5D44982ABD3B}" srcOrd="0" destOrd="0" presId="urn:microsoft.com/office/officeart/2008/layout/VerticalCurvedList"/>
    <dgm:cxn modelId="{E4232504-25CE-4237-BFD4-C2C3B2461C8E}" srcId="{86FCF47B-B5C6-4A5A-A7A1-5D710BB9A5C4}" destId="{062050AE-843A-4A1B-9B1E-C417D9D36E54}" srcOrd="1" destOrd="0" parTransId="{9B8AE86A-A00D-485A-8AA7-70DEE040BCB7}" sibTransId="{D494C9B7-67BE-4FBB-87A4-0D6580DCDA19}"/>
    <dgm:cxn modelId="{44371CDB-788D-4752-91AE-08D713B0517A}" type="presOf" srcId="{F1B5A004-2BF5-4057-ADF5-D15A88D59A99}" destId="{25B1F488-7CB3-42DB-B223-0A81A93A5BE6}" srcOrd="0" destOrd="0" presId="urn:microsoft.com/office/officeart/2008/layout/VerticalCurvedList"/>
    <dgm:cxn modelId="{0E13168F-9DCE-4A09-AB1D-27CC81BA70AB}" type="presOf" srcId="{062050AE-843A-4A1B-9B1E-C417D9D36E54}" destId="{0C28E011-C221-4EEC-807C-4BB89788F854}" srcOrd="0" destOrd="0" presId="urn:microsoft.com/office/officeart/2008/layout/VerticalCurvedList"/>
    <dgm:cxn modelId="{09E30664-6AC4-41D9-8FF0-34C21F40A594}" srcId="{86FCF47B-B5C6-4A5A-A7A1-5D710BB9A5C4}" destId="{1341EF9B-81D6-4D42-9A9E-C37A55448573}" srcOrd="2" destOrd="0" parTransId="{BF12EE55-7293-4FAF-8B0A-E90DF46136D3}" sibTransId="{9E25ED57-41A1-46AF-8DD9-EFCAB60ABDF4}"/>
    <dgm:cxn modelId="{CADB5A83-21AA-4257-812E-2358B1455CB6}" type="presOf" srcId="{86FCF47B-B5C6-4A5A-A7A1-5D710BB9A5C4}" destId="{A0CDC98D-D99B-4333-BD03-83D0D30C9D02}" srcOrd="0" destOrd="0" presId="urn:microsoft.com/office/officeart/2008/layout/VerticalCurvedList"/>
    <dgm:cxn modelId="{E3081180-B002-4A3C-A6E7-A6D9D103FDCE}" type="presOf" srcId="{1341EF9B-81D6-4D42-9A9E-C37A55448573}" destId="{468877BB-7352-4063-82A2-A87010D83CFD}" srcOrd="0" destOrd="0" presId="urn:microsoft.com/office/officeart/2008/layout/VerticalCurvedList"/>
    <dgm:cxn modelId="{26102B62-85A6-43CF-839D-242CFE78FB48}" srcId="{86FCF47B-B5C6-4A5A-A7A1-5D710BB9A5C4}" destId="{8D1B2A3A-011E-4A9E-B367-2CFC279D84D1}" srcOrd="0" destOrd="0" parTransId="{E307D7E9-B031-4F51-85E2-497543CAC651}" sibTransId="{F1B5A004-2BF5-4057-ADF5-D15A88D59A99}"/>
    <dgm:cxn modelId="{BCBA0E9B-E7E9-4B96-B6D3-C1B7AA7192BD}" type="presParOf" srcId="{A0CDC98D-D99B-4333-BD03-83D0D30C9D02}" destId="{47DE9FDC-8D9D-43AF-9E14-73DC84ED4A8B}" srcOrd="0" destOrd="0" presId="urn:microsoft.com/office/officeart/2008/layout/VerticalCurvedList"/>
    <dgm:cxn modelId="{45C71E20-47FD-46B4-AA3E-1A1DB2E09C50}" type="presParOf" srcId="{47DE9FDC-8D9D-43AF-9E14-73DC84ED4A8B}" destId="{C6318FFF-BBD2-4BAE-A808-F8CA26DCD9E4}" srcOrd="0" destOrd="0" presId="urn:microsoft.com/office/officeart/2008/layout/VerticalCurvedList"/>
    <dgm:cxn modelId="{02161758-EDDD-4435-8160-CA7AEFB3C9C7}" type="presParOf" srcId="{C6318FFF-BBD2-4BAE-A808-F8CA26DCD9E4}" destId="{AC2AB0D2-77D3-4F8F-80F9-4EA3EE7504D6}" srcOrd="0" destOrd="0" presId="urn:microsoft.com/office/officeart/2008/layout/VerticalCurvedList"/>
    <dgm:cxn modelId="{B6CD37B8-C59F-478B-B91B-53488787C039}" type="presParOf" srcId="{C6318FFF-BBD2-4BAE-A808-F8CA26DCD9E4}" destId="{25B1F488-7CB3-42DB-B223-0A81A93A5BE6}" srcOrd="1" destOrd="0" presId="urn:microsoft.com/office/officeart/2008/layout/VerticalCurvedList"/>
    <dgm:cxn modelId="{B2ACB5CF-CC6A-4463-A5E1-4EB1DCA89789}" type="presParOf" srcId="{C6318FFF-BBD2-4BAE-A808-F8CA26DCD9E4}" destId="{185FF49C-0BA9-44DE-BD88-FA1C1803E744}" srcOrd="2" destOrd="0" presId="urn:microsoft.com/office/officeart/2008/layout/VerticalCurvedList"/>
    <dgm:cxn modelId="{B30A4387-11AF-4E23-B641-2ECD688D6320}" type="presParOf" srcId="{C6318FFF-BBD2-4BAE-A808-F8CA26DCD9E4}" destId="{01F114C3-2B08-4DAB-BC56-7A5414D8688B}" srcOrd="3" destOrd="0" presId="urn:microsoft.com/office/officeart/2008/layout/VerticalCurvedList"/>
    <dgm:cxn modelId="{AF47F634-6A6E-4A8C-90B6-9F4345936118}" type="presParOf" srcId="{47DE9FDC-8D9D-43AF-9E14-73DC84ED4A8B}" destId="{DAA0D9B0-FB13-456C-B2F8-5D44982ABD3B}" srcOrd="1" destOrd="0" presId="urn:microsoft.com/office/officeart/2008/layout/VerticalCurvedList"/>
    <dgm:cxn modelId="{B5BE4EF7-3ADB-4674-9788-670674A30D79}" type="presParOf" srcId="{47DE9FDC-8D9D-43AF-9E14-73DC84ED4A8B}" destId="{661A73E4-6816-4B3C-BB39-473902757C79}" srcOrd="2" destOrd="0" presId="urn:microsoft.com/office/officeart/2008/layout/VerticalCurvedList"/>
    <dgm:cxn modelId="{D961BC9E-0FD8-4CFE-83DD-41C012539AAA}" type="presParOf" srcId="{661A73E4-6816-4B3C-BB39-473902757C79}" destId="{4A8700C5-7716-4899-AFF1-3FBEC03A0888}" srcOrd="0" destOrd="0" presId="urn:microsoft.com/office/officeart/2008/layout/VerticalCurvedList"/>
    <dgm:cxn modelId="{51F01B66-3251-4966-A4C2-27A59FC1FA2F}" type="presParOf" srcId="{47DE9FDC-8D9D-43AF-9E14-73DC84ED4A8B}" destId="{0C28E011-C221-4EEC-807C-4BB89788F854}" srcOrd="3" destOrd="0" presId="urn:microsoft.com/office/officeart/2008/layout/VerticalCurvedList"/>
    <dgm:cxn modelId="{9D475145-4F2F-4360-8A00-D146D74A2A52}" type="presParOf" srcId="{47DE9FDC-8D9D-43AF-9E14-73DC84ED4A8B}" destId="{B4E2FADA-9FCD-4C67-8E91-CAB48B90220C}" srcOrd="4" destOrd="0" presId="urn:microsoft.com/office/officeart/2008/layout/VerticalCurvedList"/>
    <dgm:cxn modelId="{E0E47936-9EB2-463F-921E-1C347D2F84A1}" type="presParOf" srcId="{B4E2FADA-9FCD-4C67-8E91-CAB48B90220C}" destId="{65ACCFE8-43EC-4B98-9EBB-74C49A880345}" srcOrd="0" destOrd="0" presId="urn:microsoft.com/office/officeart/2008/layout/VerticalCurvedList"/>
    <dgm:cxn modelId="{65A018E9-B832-4DB0-8D53-397806F476CB}" type="presParOf" srcId="{47DE9FDC-8D9D-43AF-9E14-73DC84ED4A8B}" destId="{468877BB-7352-4063-82A2-A87010D83CFD}" srcOrd="5" destOrd="0" presId="urn:microsoft.com/office/officeart/2008/layout/VerticalCurvedList"/>
    <dgm:cxn modelId="{2C710D47-133A-4F43-BA11-0590DDE61419}" type="presParOf" srcId="{47DE9FDC-8D9D-43AF-9E14-73DC84ED4A8B}" destId="{AF93461D-8E94-4DE2-BC9E-1EE0A3F4CB44}" srcOrd="6" destOrd="0" presId="urn:microsoft.com/office/officeart/2008/layout/VerticalCurvedList"/>
    <dgm:cxn modelId="{10CBE672-CFA8-4258-8C56-5F3359930BEA}" type="presParOf" srcId="{AF93461D-8E94-4DE2-BC9E-1EE0A3F4CB44}" destId="{3C5874CD-A4FE-4F99-81E0-5CF5385F8D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6FCF47B-B5C6-4A5A-A7A1-5D710BB9A5C4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797E4573-058E-4E0B-8229-15FB270181DF}">
      <dgm:prSet custT="1"/>
      <dgm:spPr/>
      <dgm:t>
        <a:bodyPr/>
        <a:lstStyle/>
        <a:p>
          <a:pPr algn="just"/>
          <a:r>
            <a:rPr lang="ru-RU" sz="2400" b="1" dirty="0" smtClean="0">
              <a:latin typeface="+mj-lt"/>
            </a:rPr>
            <a:t>   IV (высокий) — системно-моделирующий знания; педагог владеет стратегиями формирования искомой системы знаний, навыков, умений учащихся по предмету в целом; продуктивный.</a:t>
          </a:r>
        </a:p>
      </dgm:t>
    </dgm:pt>
    <dgm:pt modelId="{F3A17EF1-104A-4C0C-B69F-32B830540CA6}" type="parTrans" cxnId="{C001FDF2-99F5-4094-BA66-8DE3FEE326BD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FF78D338-86BC-4B2D-B5D8-3551B8E53394}" type="sibTrans" cxnId="{C001FDF2-99F5-4094-BA66-8DE3FEE326BD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1BA03839-0DF3-4156-85EA-154FA55FD23A}">
      <dgm:prSet custT="1"/>
      <dgm:spPr/>
      <dgm:t>
        <a:bodyPr/>
        <a:lstStyle/>
        <a:p>
          <a:pPr algn="just"/>
          <a:r>
            <a:rPr lang="ru-RU" sz="2400" b="1" dirty="0" smtClean="0">
              <a:latin typeface="+mj-lt"/>
            </a:rPr>
            <a:t>   V (высший) — системно-моделирующий деятельность и поведение учащихся; педагог владеет стратегиями превращения своего предмета в средство формирования личности учащегося, его потребностей в самовоспитании, самообразовании, саморазвитии; высокопродуктивный</a:t>
          </a:r>
        </a:p>
      </dgm:t>
    </dgm:pt>
    <dgm:pt modelId="{E8027914-F1CF-40B0-9B22-7548F04AFECF}" type="parTrans" cxnId="{1113617E-5753-4EDA-B5B6-B92DB08A5D9D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D6167CC7-0A23-4888-BCE2-252F2B14D36C}" type="sibTrans" cxnId="{1113617E-5753-4EDA-B5B6-B92DB08A5D9D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A0CDC98D-D99B-4333-BD03-83D0D30C9D02}" type="pres">
      <dgm:prSet presAssocID="{86FCF47B-B5C6-4A5A-A7A1-5D710BB9A5C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47DE9FDC-8D9D-43AF-9E14-73DC84ED4A8B}" type="pres">
      <dgm:prSet presAssocID="{86FCF47B-B5C6-4A5A-A7A1-5D710BB9A5C4}" presName="Name1" presStyleCnt="0"/>
      <dgm:spPr/>
      <dgm:t>
        <a:bodyPr/>
        <a:lstStyle/>
        <a:p>
          <a:endParaRPr lang="ru-RU"/>
        </a:p>
      </dgm:t>
    </dgm:pt>
    <dgm:pt modelId="{C6318FFF-BBD2-4BAE-A808-F8CA26DCD9E4}" type="pres">
      <dgm:prSet presAssocID="{86FCF47B-B5C6-4A5A-A7A1-5D710BB9A5C4}" presName="cycle" presStyleCnt="0"/>
      <dgm:spPr/>
      <dgm:t>
        <a:bodyPr/>
        <a:lstStyle/>
        <a:p>
          <a:endParaRPr lang="ru-RU"/>
        </a:p>
      </dgm:t>
    </dgm:pt>
    <dgm:pt modelId="{AC2AB0D2-77D3-4F8F-80F9-4EA3EE7504D6}" type="pres">
      <dgm:prSet presAssocID="{86FCF47B-B5C6-4A5A-A7A1-5D710BB9A5C4}" presName="srcNode" presStyleLbl="node1" presStyleIdx="0" presStyleCnt="2"/>
      <dgm:spPr/>
      <dgm:t>
        <a:bodyPr/>
        <a:lstStyle/>
        <a:p>
          <a:endParaRPr lang="ru-RU"/>
        </a:p>
      </dgm:t>
    </dgm:pt>
    <dgm:pt modelId="{25B1F488-7CB3-42DB-B223-0A81A93A5BE6}" type="pres">
      <dgm:prSet presAssocID="{86FCF47B-B5C6-4A5A-A7A1-5D710BB9A5C4}" presName="conn" presStyleLbl="parChTrans1D2" presStyleIdx="0" presStyleCnt="1"/>
      <dgm:spPr/>
      <dgm:t>
        <a:bodyPr/>
        <a:lstStyle/>
        <a:p>
          <a:endParaRPr lang="ru-RU"/>
        </a:p>
      </dgm:t>
    </dgm:pt>
    <dgm:pt modelId="{185FF49C-0BA9-44DE-BD88-FA1C1803E744}" type="pres">
      <dgm:prSet presAssocID="{86FCF47B-B5C6-4A5A-A7A1-5D710BB9A5C4}" presName="extraNode" presStyleLbl="node1" presStyleIdx="0" presStyleCnt="2"/>
      <dgm:spPr/>
      <dgm:t>
        <a:bodyPr/>
        <a:lstStyle/>
        <a:p>
          <a:endParaRPr lang="ru-RU"/>
        </a:p>
      </dgm:t>
    </dgm:pt>
    <dgm:pt modelId="{01F114C3-2B08-4DAB-BC56-7A5414D8688B}" type="pres">
      <dgm:prSet presAssocID="{86FCF47B-B5C6-4A5A-A7A1-5D710BB9A5C4}" presName="dstNode" presStyleLbl="node1" presStyleIdx="0" presStyleCnt="2"/>
      <dgm:spPr/>
      <dgm:t>
        <a:bodyPr/>
        <a:lstStyle/>
        <a:p>
          <a:endParaRPr lang="ru-RU"/>
        </a:p>
      </dgm:t>
    </dgm:pt>
    <dgm:pt modelId="{7CA4A7B7-BB14-40E5-BFD7-E56F1910CB24}" type="pres">
      <dgm:prSet presAssocID="{797E4573-058E-4E0B-8229-15FB270181DF}" presName="text_1" presStyleLbl="node1" presStyleIdx="0" presStyleCnt="2" custScaleY="11720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B41A87F-82E7-4B8A-9D48-21FF206B77F6}" type="pres">
      <dgm:prSet presAssocID="{797E4573-058E-4E0B-8229-15FB270181DF}" presName="accent_1" presStyleCnt="0"/>
      <dgm:spPr/>
      <dgm:t>
        <a:bodyPr/>
        <a:lstStyle/>
        <a:p>
          <a:endParaRPr lang="ru-RU"/>
        </a:p>
      </dgm:t>
    </dgm:pt>
    <dgm:pt modelId="{34175374-1C1E-4880-B78A-7F4BBCB242DB}" type="pres">
      <dgm:prSet presAssocID="{797E4573-058E-4E0B-8229-15FB270181DF}" presName="accentRepeatNode" presStyleLbl="solidFgAcc1" presStyleIdx="0" presStyleCnt="2"/>
      <dgm:spPr/>
      <dgm:t>
        <a:bodyPr/>
        <a:lstStyle/>
        <a:p>
          <a:endParaRPr lang="ru-RU"/>
        </a:p>
      </dgm:t>
    </dgm:pt>
    <dgm:pt modelId="{F96EF838-3C18-4CC5-A035-5A32FF854A9E}" type="pres">
      <dgm:prSet presAssocID="{1BA03839-0DF3-4156-85EA-154FA55FD23A}" presName="text_2" presStyleLbl="node1" presStyleIdx="1" presStyleCnt="2" custScaleY="11720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1C12A3-401F-46D8-8B34-5D8E2F123E21}" type="pres">
      <dgm:prSet presAssocID="{1BA03839-0DF3-4156-85EA-154FA55FD23A}" presName="accent_2" presStyleCnt="0"/>
      <dgm:spPr/>
      <dgm:t>
        <a:bodyPr/>
        <a:lstStyle/>
        <a:p>
          <a:endParaRPr lang="ru-RU"/>
        </a:p>
      </dgm:t>
    </dgm:pt>
    <dgm:pt modelId="{29326472-6B1F-4C1B-A615-15E5D5D4C4DE}" type="pres">
      <dgm:prSet presAssocID="{1BA03839-0DF3-4156-85EA-154FA55FD23A}" presName="accentRepeatNode" presStyleLbl="solidFgAcc1" presStyleIdx="1" presStyleCnt="2"/>
      <dgm:spPr/>
      <dgm:t>
        <a:bodyPr/>
        <a:lstStyle/>
        <a:p>
          <a:endParaRPr lang="ru-RU"/>
        </a:p>
      </dgm:t>
    </dgm:pt>
  </dgm:ptLst>
  <dgm:cxnLst>
    <dgm:cxn modelId="{1113617E-5753-4EDA-B5B6-B92DB08A5D9D}" srcId="{86FCF47B-B5C6-4A5A-A7A1-5D710BB9A5C4}" destId="{1BA03839-0DF3-4156-85EA-154FA55FD23A}" srcOrd="1" destOrd="0" parTransId="{E8027914-F1CF-40B0-9B22-7548F04AFECF}" sibTransId="{D6167CC7-0A23-4888-BCE2-252F2B14D36C}"/>
    <dgm:cxn modelId="{C001FDF2-99F5-4094-BA66-8DE3FEE326BD}" srcId="{86FCF47B-B5C6-4A5A-A7A1-5D710BB9A5C4}" destId="{797E4573-058E-4E0B-8229-15FB270181DF}" srcOrd="0" destOrd="0" parTransId="{F3A17EF1-104A-4C0C-B69F-32B830540CA6}" sibTransId="{FF78D338-86BC-4B2D-B5D8-3551B8E53394}"/>
    <dgm:cxn modelId="{1E689690-F355-40B1-A087-04311276999F}" type="presOf" srcId="{86FCF47B-B5C6-4A5A-A7A1-5D710BB9A5C4}" destId="{A0CDC98D-D99B-4333-BD03-83D0D30C9D02}" srcOrd="0" destOrd="0" presId="urn:microsoft.com/office/officeart/2008/layout/VerticalCurvedList"/>
    <dgm:cxn modelId="{E9F19AF7-2FED-4FFB-A434-05E401999A7E}" type="presOf" srcId="{FF78D338-86BC-4B2D-B5D8-3551B8E53394}" destId="{25B1F488-7CB3-42DB-B223-0A81A93A5BE6}" srcOrd="0" destOrd="0" presId="urn:microsoft.com/office/officeart/2008/layout/VerticalCurvedList"/>
    <dgm:cxn modelId="{575DD357-6A47-4D84-930E-B9B7B09992B9}" type="presOf" srcId="{1BA03839-0DF3-4156-85EA-154FA55FD23A}" destId="{F96EF838-3C18-4CC5-A035-5A32FF854A9E}" srcOrd="0" destOrd="0" presId="urn:microsoft.com/office/officeart/2008/layout/VerticalCurvedList"/>
    <dgm:cxn modelId="{0477C31D-6A70-462C-AED5-5600C29CD804}" type="presOf" srcId="{797E4573-058E-4E0B-8229-15FB270181DF}" destId="{7CA4A7B7-BB14-40E5-BFD7-E56F1910CB24}" srcOrd="0" destOrd="0" presId="urn:microsoft.com/office/officeart/2008/layout/VerticalCurvedList"/>
    <dgm:cxn modelId="{318CD65D-E837-499A-9BF7-6AE07C93AA48}" type="presParOf" srcId="{A0CDC98D-D99B-4333-BD03-83D0D30C9D02}" destId="{47DE9FDC-8D9D-43AF-9E14-73DC84ED4A8B}" srcOrd="0" destOrd="0" presId="urn:microsoft.com/office/officeart/2008/layout/VerticalCurvedList"/>
    <dgm:cxn modelId="{682334CB-6BC4-4E41-86B9-A61864CDBD68}" type="presParOf" srcId="{47DE9FDC-8D9D-43AF-9E14-73DC84ED4A8B}" destId="{C6318FFF-BBD2-4BAE-A808-F8CA26DCD9E4}" srcOrd="0" destOrd="0" presId="urn:microsoft.com/office/officeart/2008/layout/VerticalCurvedList"/>
    <dgm:cxn modelId="{FD9C201E-1D9E-4EC7-BDF3-F0CB616C512D}" type="presParOf" srcId="{C6318FFF-BBD2-4BAE-A808-F8CA26DCD9E4}" destId="{AC2AB0D2-77D3-4F8F-80F9-4EA3EE7504D6}" srcOrd="0" destOrd="0" presId="urn:microsoft.com/office/officeart/2008/layout/VerticalCurvedList"/>
    <dgm:cxn modelId="{29DD405B-D0F0-4A19-9B83-6D259D7AF12C}" type="presParOf" srcId="{C6318FFF-BBD2-4BAE-A808-F8CA26DCD9E4}" destId="{25B1F488-7CB3-42DB-B223-0A81A93A5BE6}" srcOrd="1" destOrd="0" presId="urn:microsoft.com/office/officeart/2008/layout/VerticalCurvedList"/>
    <dgm:cxn modelId="{5E93F131-3662-4901-91E9-092E377686CC}" type="presParOf" srcId="{C6318FFF-BBD2-4BAE-A808-F8CA26DCD9E4}" destId="{185FF49C-0BA9-44DE-BD88-FA1C1803E744}" srcOrd="2" destOrd="0" presId="urn:microsoft.com/office/officeart/2008/layout/VerticalCurvedList"/>
    <dgm:cxn modelId="{C5419870-9DEF-434E-9DF2-FD314351250C}" type="presParOf" srcId="{C6318FFF-BBD2-4BAE-A808-F8CA26DCD9E4}" destId="{01F114C3-2B08-4DAB-BC56-7A5414D8688B}" srcOrd="3" destOrd="0" presId="urn:microsoft.com/office/officeart/2008/layout/VerticalCurvedList"/>
    <dgm:cxn modelId="{D8EFC856-6EB5-4E50-B8F6-64C969546942}" type="presParOf" srcId="{47DE9FDC-8D9D-43AF-9E14-73DC84ED4A8B}" destId="{7CA4A7B7-BB14-40E5-BFD7-E56F1910CB24}" srcOrd="1" destOrd="0" presId="urn:microsoft.com/office/officeart/2008/layout/VerticalCurvedList"/>
    <dgm:cxn modelId="{0D0DF22E-F974-4F37-91D0-C95C3C687386}" type="presParOf" srcId="{47DE9FDC-8D9D-43AF-9E14-73DC84ED4A8B}" destId="{5B41A87F-82E7-4B8A-9D48-21FF206B77F6}" srcOrd="2" destOrd="0" presId="urn:microsoft.com/office/officeart/2008/layout/VerticalCurvedList"/>
    <dgm:cxn modelId="{1B43E759-510F-4947-AB7E-157AD5542882}" type="presParOf" srcId="{5B41A87F-82E7-4B8A-9D48-21FF206B77F6}" destId="{34175374-1C1E-4880-B78A-7F4BBCB242DB}" srcOrd="0" destOrd="0" presId="urn:microsoft.com/office/officeart/2008/layout/VerticalCurvedList"/>
    <dgm:cxn modelId="{4620FC35-78DC-4D26-90D3-C3B6E341E76F}" type="presParOf" srcId="{47DE9FDC-8D9D-43AF-9E14-73DC84ED4A8B}" destId="{F96EF838-3C18-4CC5-A035-5A32FF854A9E}" srcOrd="3" destOrd="0" presId="urn:microsoft.com/office/officeart/2008/layout/VerticalCurvedList"/>
    <dgm:cxn modelId="{A3D352AE-5E27-40BE-848A-CE5760D2A7BC}" type="presParOf" srcId="{47DE9FDC-8D9D-43AF-9E14-73DC84ED4A8B}" destId="{F91C12A3-401F-46D8-8B34-5D8E2F123E21}" srcOrd="4" destOrd="0" presId="urn:microsoft.com/office/officeart/2008/layout/VerticalCurvedList"/>
    <dgm:cxn modelId="{A3526FA9-6A52-4611-BFF2-94BD204E377E}" type="presParOf" srcId="{F91C12A3-401F-46D8-8B34-5D8E2F123E21}" destId="{29326472-6B1F-4C1B-A615-15E5D5D4C4D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4D4EA-E317-4023-A2E8-5C495FC0CDBF}">
      <dsp:nvSpPr>
        <dsp:cNvPr id="0" name=""/>
        <dsp:cNvSpPr/>
      </dsp:nvSpPr>
      <dsp:spPr>
        <a:xfrm>
          <a:off x="-5761366" y="-881827"/>
          <a:ext cx="6859164" cy="6859164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A7EFD-E0F0-48E0-9327-DD5B93AB2419}">
      <dsp:nvSpPr>
        <dsp:cNvPr id="0" name=""/>
        <dsp:cNvSpPr/>
      </dsp:nvSpPr>
      <dsp:spPr>
        <a:xfrm>
          <a:off x="574632" y="391742"/>
          <a:ext cx="10599251" cy="7838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215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>
              <a:latin typeface="+mj-lt"/>
            </a:rPr>
            <a:t>работа в команде, коллективе, </a:t>
          </a:r>
          <a:endParaRPr lang="ru-RU" sz="2800" b="1" kern="1200" dirty="0">
            <a:latin typeface="+mj-lt"/>
          </a:endParaRPr>
        </a:p>
      </dsp:txBody>
      <dsp:txXfrm>
        <a:off x="574632" y="391742"/>
        <a:ext cx="10599251" cy="783893"/>
      </dsp:txXfrm>
    </dsp:sp>
    <dsp:sp modelId="{318366FC-5B94-4ACE-8242-0348B39CA8FF}">
      <dsp:nvSpPr>
        <dsp:cNvPr id="0" name=""/>
        <dsp:cNvSpPr/>
      </dsp:nvSpPr>
      <dsp:spPr>
        <a:xfrm>
          <a:off x="84699" y="293756"/>
          <a:ext cx="979866" cy="9798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722441-7BE4-42E7-BCBB-B78CB50B0C39}">
      <dsp:nvSpPr>
        <dsp:cNvPr id="0" name=""/>
        <dsp:cNvSpPr/>
      </dsp:nvSpPr>
      <dsp:spPr>
        <a:xfrm>
          <a:off x="1024056" y="1567786"/>
          <a:ext cx="10149827" cy="7838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215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>
              <a:latin typeface="+mj-lt"/>
            </a:rPr>
            <a:t>сотрудничество, </a:t>
          </a:r>
        </a:p>
      </dsp:txBody>
      <dsp:txXfrm>
        <a:off x="1024056" y="1567786"/>
        <a:ext cx="10149827" cy="783893"/>
      </dsp:txXfrm>
    </dsp:sp>
    <dsp:sp modelId="{0CE95FF1-1E7E-4F84-9C45-846F46BC6FF8}">
      <dsp:nvSpPr>
        <dsp:cNvPr id="0" name=""/>
        <dsp:cNvSpPr/>
      </dsp:nvSpPr>
      <dsp:spPr>
        <a:xfrm>
          <a:off x="534123" y="1469799"/>
          <a:ext cx="979866" cy="9798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FD6F31-3783-4D4A-A66D-0B55B4A17E98}">
      <dsp:nvSpPr>
        <dsp:cNvPr id="0" name=""/>
        <dsp:cNvSpPr/>
      </dsp:nvSpPr>
      <dsp:spPr>
        <a:xfrm>
          <a:off x="1024056" y="2743829"/>
          <a:ext cx="10149827" cy="7838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215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>
              <a:latin typeface="+mj-lt"/>
            </a:rPr>
            <a:t>ролевое, проектное, сетевое взаимодействие;</a:t>
          </a:r>
          <a:endParaRPr lang="ru-RU" sz="2800" b="1" kern="1200" dirty="0">
            <a:latin typeface="+mj-lt"/>
          </a:endParaRPr>
        </a:p>
      </dsp:txBody>
      <dsp:txXfrm>
        <a:off x="1024056" y="2743829"/>
        <a:ext cx="10149827" cy="783893"/>
      </dsp:txXfrm>
    </dsp:sp>
    <dsp:sp modelId="{88BEFAFB-FADC-4127-A6BA-21F3187E6668}">
      <dsp:nvSpPr>
        <dsp:cNvPr id="0" name=""/>
        <dsp:cNvSpPr/>
      </dsp:nvSpPr>
      <dsp:spPr>
        <a:xfrm>
          <a:off x="534123" y="2645843"/>
          <a:ext cx="979866" cy="9798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4E910F-D0B0-4669-A823-27283F0006D5}">
      <dsp:nvSpPr>
        <dsp:cNvPr id="0" name=""/>
        <dsp:cNvSpPr/>
      </dsp:nvSpPr>
      <dsp:spPr>
        <a:xfrm>
          <a:off x="574632" y="3919873"/>
          <a:ext cx="10599251" cy="7838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215" tIns="71120" rIns="71120" bIns="71120" numCol="1" spcCol="1270" anchor="ctr" anchorCtr="0">
          <a:noAutofit/>
        </a:bodyPr>
        <a:lstStyle/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>
              <a:latin typeface="+mj-lt"/>
            </a:rPr>
            <a:t>взаимодействие педагога с родителями, администрацией, социумом. </a:t>
          </a:r>
        </a:p>
      </dsp:txBody>
      <dsp:txXfrm>
        <a:off x="574632" y="3919873"/>
        <a:ext cx="10599251" cy="783893"/>
      </dsp:txXfrm>
    </dsp:sp>
    <dsp:sp modelId="{E326B4B3-27E3-415E-B655-F5A9DBE35556}">
      <dsp:nvSpPr>
        <dsp:cNvPr id="0" name=""/>
        <dsp:cNvSpPr/>
      </dsp:nvSpPr>
      <dsp:spPr>
        <a:xfrm>
          <a:off x="84699" y="3821886"/>
          <a:ext cx="979866" cy="9798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B4DCD-0EF2-47F5-9AAE-2BE5AE1DC13E}">
      <dsp:nvSpPr>
        <dsp:cNvPr id="0" name=""/>
        <dsp:cNvSpPr/>
      </dsp:nvSpPr>
      <dsp:spPr>
        <a:xfrm>
          <a:off x="0" y="0"/>
          <a:ext cx="4607169" cy="4607169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5A9DDF-9724-4AA4-80A0-86D22387103D}">
      <dsp:nvSpPr>
        <dsp:cNvPr id="0" name=""/>
        <dsp:cNvSpPr/>
      </dsp:nvSpPr>
      <dsp:spPr>
        <a:xfrm>
          <a:off x="2303584" y="0"/>
          <a:ext cx="8672634" cy="46071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b="1" i="1" kern="1200" dirty="0" smtClean="0">
              <a:latin typeface="+mj-lt"/>
            </a:rPr>
            <a:t>профессионально-ориентированную образовательную среду, </a:t>
          </a:r>
          <a:endParaRPr lang="ru-RU" sz="4000" b="1" i="1" kern="1200" dirty="0">
            <a:latin typeface="+mj-lt"/>
          </a:endParaRPr>
        </a:p>
      </dsp:txBody>
      <dsp:txXfrm>
        <a:off x="2303584" y="0"/>
        <a:ext cx="8672634" cy="1382153"/>
      </dsp:txXfrm>
    </dsp:sp>
    <dsp:sp modelId="{D624989E-8767-4B48-81D9-B888847BDFA0}">
      <dsp:nvSpPr>
        <dsp:cNvPr id="0" name=""/>
        <dsp:cNvSpPr/>
      </dsp:nvSpPr>
      <dsp:spPr>
        <a:xfrm>
          <a:off x="806256" y="1382153"/>
          <a:ext cx="2994656" cy="2994656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0855AC-1128-4F0F-89AE-7A9333B732C2}">
      <dsp:nvSpPr>
        <dsp:cNvPr id="0" name=""/>
        <dsp:cNvSpPr/>
      </dsp:nvSpPr>
      <dsp:spPr>
        <a:xfrm>
          <a:off x="2303584" y="1382153"/>
          <a:ext cx="8672634" cy="299465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b="1" i="1" kern="1200" smtClean="0">
              <a:latin typeface="+mj-lt"/>
            </a:rPr>
            <a:t>педагогическое </a:t>
          </a:r>
          <a:r>
            <a:rPr lang="ru-RU" sz="4000" b="1" i="1" kern="1200" dirty="0" smtClean="0">
              <a:latin typeface="+mj-lt"/>
            </a:rPr>
            <a:t>сопровождение, </a:t>
          </a:r>
          <a:endParaRPr lang="ru-RU" sz="4000" b="1" i="1" kern="1200" dirty="0">
            <a:latin typeface="+mj-lt"/>
          </a:endParaRPr>
        </a:p>
      </dsp:txBody>
      <dsp:txXfrm>
        <a:off x="2303584" y="1382153"/>
        <a:ext cx="8672634" cy="1382149"/>
      </dsp:txXfrm>
    </dsp:sp>
    <dsp:sp modelId="{0FBE25D0-DEB1-4F19-8629-00F724EC7F0F}">
      <dsp:nvSpPr>
        <dsp:cNvPr id="0" name=""/>
        <dsp:cNvSpPr/>
      </dsp:nvSpPr>
      <dsp:spPr>
        <a:xfrm>
          <a:off x="1612509" y="2764302"/>
          <a:ext cx="1382149" cy="1382149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441EDC-9D88-4B38-92BE-E298350FEB28}">
      <dsp:nvSpPr>
        <dsp:cNvPr id="0" name=""/>
        <dsp:cNvSpPr/>
      </dsp:nvSpPr>
      <dsp:spPr>
        <a:xfrm>
          <a:off x="2303584" y="2764302"/>
          <a:ext cx="8672634" cy="13821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b="1" i="1" kern="1200" dirty="0" smtClean="0">
              <a:latin typeface="+mj-lt"/>
            </a:rPr>
            <a:t>социальное партнерство </a:t>
          </a:r>
          <a:endParaRPr lang="ru-RU" sz="4000" b="1" i="1" kern="1200" dirty="0">
            <a:latin typeface="+mj-lt"/>
          </a:endParaRPr>
        </a:p>
      </dsp:txBody>
      <dsp:txXfrm>
        <a:off x="2303584" y="2764302"/>
        <a:ext cx="8672634" cy="13821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D46CBD-7DC9-454E-8292-96169357AFFA}">
      <dsp:nvSpPr>
        <dsp:cNvPr id="0" name=""/>
        <dsp:cNvSpPr/>
      </dsp:nvSpPr>
      <dsp:spPr>
        <a:xfrm>
          <a:off x="-5957640" y="-911666"/>
          <a:ext cx="7092323" cy="7092323"/>
        </a:xfrm>
        <a:prstGeom prst="blockArc">
          <a:avLst>
            <a:gd name="adj1" fmla="val 18900000"/>
            <a:gd name="adj2" fmla="val 2700000"/>
            <a:gd name="adj3" fmla="val 305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C166D-5AB5-491E-870A-B9381AB98166}">
      <dsp:nvSpPr>
        <dsp:cNvPr id="0" name=""/>
        <dsp:cNvSpPr/>
      </dsp:nvSpPr>
      <dsp:spPr>
        <a:xfrm>
          <a:off x="422647" y="277465"/>
          <a:ext cx="11566180" cy="5547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309" tIns="60960" rIns="60960" bIns="60960" numCol="1" spcCol="1270" anchor="ctr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+mj-lt"/>
            </a:rPr>
            <a:t>гуманистическую направленность (развитие положительных сторон личности);</a:t>
          </a:r>
          <a:endParaRPr lang="ru-RU" sz="2400" b="1" kern="1200" dirty="0">
            <a:latin typeface="+mj-lt"/>
          </a:endParaRPr>
        </a:p>
      </dsp:txBody>
      <dsp:txXfrm>
        <a:off x="422647" y="277465"/>
        <a:ext cx="11566180" cy="554719"/>
      </dsp:txXfrm>
    </dsp:sp>
    <dsp:sp modelId="{EA7947EC-8A9D-453F-B223-B6B4C28EC78F}">
      <dsp:nvSpPr>
        <dsp:cNvPr id="0" name=""/>
        <dsp:cNvSpPr/>
      </dsp:nvSpPr>
      <dsp:spPr>
        <a:xfrm>
          <a:off x="75948" y="208125"/>
          <a:ext cx="693399" cy="6933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8F28B-B47B-4B05-900C-EC48F06DCBB6}">
      <dsp:nvSpPr>
        <dsp:cNvPr id="0" name=""/>
        <dsp:cNvSpPr/>
      </dsp:nvSpPr>
      <dsp:spPr>
        <a:xfrm>
          <a:off x="878942" y="1109438"/>
          <a:ext cx="11109885" cy="5547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309" tIns="60960" rIns="60960" bIns="60960" numCol="1" spcCol="1270" anchor="ctr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+mj-lt"/>
            </a:rPr>
            <a:t>творчество (умение создавать новые подходы к своей  деятельности);</a:t>
          </a:r>
          <a:endParaRPr lang="ru-RU" sz="2400" b="1" kern="1200" dirty="0">
            <a:latin typeface="+mj-lt"/>
          </a:endParaRPr>
        </a:p>
      </dsp:txBody>
      <dsp:txXfrm>
        <a:off x="878942" y="1109438"/>
        <a:ext cx="11109885" cy="554719"/>
      </dsp:txXfrm>
    </dsp:sp>
    <dsp:sp modelId="{3F57C933-11B2-4107-B9F9-8964161D7745}">
      <dsp:nvSpPr>
        <dsp:cNvPr id="0" name=""/>
        <dsp:cNvSpPr/>
      </dsp:nvSpPr>
      <dsp:spPr>
        <a:xfrm>
          <a:off x="532242" y="1040098"/>
          <a:ext cx="693399" cy="6933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FF14B3-93F8-4C97-9457-C945DA483512}">
      <dsp:nvSpPr>
        <dsp:cNvPr id="0" name=""/>
        <dsp:cNvSpPr/>
      </dsp:nvSpPr>
      <dsp:spPr>
        <a:xfrm>
          <a:off x="1087594" y="1941412"/>
          <a:ext cx="10901233" cy="5547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309" tIns="60960" rIns="60960" bIns="60960" numCol="1" spcCol="1270" anchor="ctr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+mj-lt"/>
            </a:rPr>
            <a:t>опережающий характер  деятельности (педагог работает для будущего);</a:t>
          </a:r>
          <a:endParaRPr lang="ru-RU" sz="2400" b="1" kern="1200" dirty="0">
            <a:latin typeface="+mj-lt"/>
          </a:endParaRPr>
        </a:p>
      </dsp:txBody>
      <dsp:txXfrm>
        <a:off x="1087594" y="1941412"/>
        <a:ext cx="10901233" cy="554719"/>
      </dsp:txXfrm>
    </dsp:sp>
    <dsp:sp modelId="{58C87F32-BF99-4ADD-BF91-29BDCB0499ED}">
      <dsp:nvSpPr>
        <dsp:cNvPr id="0" name=""/>
        <dsp:cNvSpPr/>
      </dsp:nvSpPr>
      <dsp:spPr>
        <a:xfrm>
          <a:off x="740894" y="1872072"/>
          <a:ext cx="693399" cy="6933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C00AF-0482-43D5-8E24-71B9767D138C}">
      <dsp:nvSpPr>
        <dsp:cNvPr id="0" name=""/>
        <dsp:cNvSpPr/>
      </dsp:nvSpPr>
      <dsp:spPr>
        <a:xfrm>
          <a:off x="1087594" y="2772859"/>
          <a:ext cx="10901233" cy="5547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309" tIns="60960" rIns="60960" bIns="60960" numCol="1" spcCol="1270" anchor="ctr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+mj-lt"/>
            </a:rPr>
            <a:t>равенство в общении и партнерство в совместной деятельности;</a:t>
          </a:r>
          <a:endParaRPr lang="ru-RU" sz="2400" b="1" kern="1200" dirty="0">
            <a:latin typeface="+mj-lt"/>
          </a:endParaRPr>
        </a:p>
      </dsp:txBody>
      <dsp:txXfrm>
        <a:off x="1087594" y="2772859"/>
        <a:ext cx="10901233" cy="554719"/>
      </dsp:txXfrm>
    </dsp:sp>
    <dsp:sp modelId="{0DFF73FB-5126-4C83-83D9-A55C8E47C408}">
      <dsp:nvSpPr>
        <dsp:cNvPr id="0" name=""/>
        <dsp:cNvSpPr/>
      </dsp:nvSpPr>
      <dsp:spPr>
        <a:xfrm>
          <a:off x="740894" y="2703519"/>
          <a:ext cx="693399" cy="6933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C0F1F6-6417-4E41-8A26-A57F1DFC4E9D}">
      <dsp:nvSpPr>
        <dsp:cNvPr id="0" name=""/>
        <dsp:cNvSpPr/>
      </dsp:nvSpPr>
      <dsp:spPr>
        <a:xfrm>
          <a:off x="878942" y="3604832"/>
          <a:ext cx="11109885" cy="5547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309" tIns="60960" rIns="60960" bIns="60960" numCol="1" spcCol="1270" anchor="ctr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+mj-lt"/>
            </a:rPr>
            <a:t>психотерапевтический характер взаимодействия;</a:t>
          </a:r>
          <a:endParaRPr lang="ru-RU" sz="2400" b="1" kern="1200" dirty="0">
            <a:latin typeface="+mj-lt"/>
          </a:endParaRPr>
        </a:p>
      </dsp:txBody>
      <dsp:txXfrm>
        <a:off x="878942" y="3604832"/>
        <a:ext cx="11109885" cy="554719"/>
      </dsp:txXfrm>
    </dsp:sp>
    <dsp:sp modelId="{B896DB7E-B8BD-47F0-9F99-EAB4467CC35D}">
      <dsp:nvSpPr>
        <dsp:cNvPr id="0" name=""/>
        <dsp:cNvSpPr/>
      </dsp:nvSpPr>
      <dsp:spPr>
        <a:xfrm>
          <a:off x="532242" y="3535492"/>
          <a:ext cx="693399" cy="6933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2C000E-2C06-443C-BB16-D3F9E1272E7A}">
      <dsp:nvSpPr>
        <dsp:cNvPr id="0" name=""/>
        <dsp:cNvSpPr/>
      </dsp:nvSpPr>
      <dsp:spPr>
        <a:xfrm>
          <a:off x="422647" y="4436806"/>
          <a:ext cx="11566180" cy="5547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309" tIns="60960" rIns="60960" bIns="60960" numCol="1" spcCol="1270" anchor="ctr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+mj-lt"/>
            </a:rPr>
            <a:t>эмоциональную вовлеченность (переживание опыта).</a:t>
          </a:r>
          <a:endParaRPr lang="ru-RU" sz="2400" b="1" kern="1200" dirty="0">
            <a:latin typeface="+mj-lt"/>
          </a:endParaRPr>
        </a:p>
      </dsp:txBody>
      <dsp:txXfrm>
        <a:off x="422647" y="4436806"/>
        <a:ext cx="11566180" cy="554719"/>
      </dsp:txXfrm>
    </dsp:sp>
    <dsp:sp modelId="{FA0C0DDA-1CFE-4A4F-8DE1-8C34AF76CB97}">
      <dsp:nvSpPr>
        <dsp:cNvPr id="0" name=""/>
        <dsp:cNvSpPr/>
      </dsp:nvSpPr>
      <dsp:spPr>
        <a:xfrm>
          <a:off x="75948" y="4367466"/>
          <a:ext cx="693399" cy="6933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148AD-34B1-4C3C-9560-06455D0D4C66}">
      <dsp:nvSpPr>
        <dsp:cNvPr id="0" name=""/>
        <dsp:cNvSpPr/>
      </dsp:nvSpPr>
      <dsp:spPr>
        <a:xfrm>
          <a:off x="0" y="269764"/>
          <a:ext cx="1153294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70DB6-64C6-4989-A928-5CB497646E8D}">
      <dsp:nvSpPr>
        <dsp:cNvPr id="0" name=""/>
        <dsp:cNvSpPr/>
      </dsp:nvSpPr>
      <dsp:spPr>
        <a:xfrm>
          <a:off x="576647" y="18844"/>
          <a:ext cx="807306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142" tIns="0" rIns="3051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>
              <a:latin typeface="+mj-lt"/>
            </a:rPr>
            <a:t>организационная функция;</a:t>
          </a:r>
          <a:endParaRPr lang="ru-RU" sz="2800" b="1" kern="1200" dirty="0">
            <a:latin typeface="+mj-lt"/>
          </a:endParaRPr>
        </a:p>
      </dsp:txBody>
      <dsp:txXfrm>
        <a:off x="601145" y="43342"/>
        <a:ext cx="8024064" cy="452844"/>
      </dsp:txXfrm>
    </dsp:sp>
    <dsp:sp modelId="{A4ACC6ED-8652-44B3-BDDC-4A373354B107}">
      <dsp:nvSpPr>
        <dsp:cNvPr id="0" name=""/>
        <dsp:cNvSpPr/>
      </dsp:nvSpPr>
      <dsp:spPr>
        <a:xfrm>
          <a:off x="0" y="1040884"/>
          <a:ext cx="1153294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D27C29-14EE-4BB9-95FB-DB573A026633}">
      <dsp:nvSpPr>
        <dsp:cNvPr id="0" name=""/>
        <dsp:cNvSpPr/>
      </dsp:nvSpPr>
      <dsp:spPr>
        <a:xfrm>
          <a:off x="576647" y="789964"/>
          <a:ext cx="807306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142" tIns="0" rIns="3051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>
              <a:latin typeface="+mj-lt"/>
            </a:rPr>
            <a:t>коммуникативно-стимулирующая функция;</a:t>
          </a:r>
          <a:endParaRPr lang="ru-RU" sz="2800" b="1" kern="1200" dirty="0">
            <a:latin typeface="+mj-lt"/>
          </a:endParaRPr>
        </a:p>
      </dsp:txBody>
      <dsp:txXfrm>
        <a:off x="601145" y="814462"/>
        <a:ext cx="8024064" cy="452844"/>
      </dsp:txXfrm>
    </dsp:sp>
    <dsp:sp modelId="{3265DB32-8BF4-48BA-B5BE-680C2AB07F9E}">
      <dsp:nvSpPr>
        <dsp:cNvPr id="0" name=""/>
        <dsp:cNvSpPr/>
      </dsp:nvSpPr>
      <dsp:spPr>
        <a:xfrm>
          <a:off x="0" y="1812005"/>
          <a:ext cx="1153294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E1EAA-DAC9-4827-A7AB-D0303676210E}">
      <dsp:nvSpPr>
        <dsp:cNvPr id="0" name=""/>
        <dsp:cNvSpPr/>
      </dsp:nvSpPr>
      <dsp:spPr>
        <a:xfrm>
          <a:off x="576647" y="1561084"/>
          <a:ext cx="807306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142" tIns="0" rIns="3051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>
              <a:latin typeface="+mj-lt"/>
            </a:rPr>
            <a:t>информационно-обучающая функция;</a:t>
          </a:r>
          <a:endParaRPr lang="ru-RU" sz="2800" b="1" kern="1200" dirty="0">
            <a:latin typeface="+mj-lt"/>
          </a:endParaRPr>
        </a:p>
      </dsp:txBody>
      <dsp:txXfrm>
        <a:off x="601145" y="1585582"/>
        <a:ext cx="8024064" cy="452844"/>
      </dsp:txXfrm>
    </dsp:sp>
    <dsp:sp modelId="{9D294E25-C354-4B73-8292-AC525A0AD12B}">
      <dsp:nvSpPr>
        <dsp:cNvPr id="0" name=""/>
        <dsp:cNvSpPr/>
      </dsp:nvSpPr>
      <dsp:spPr>
        <a:xfrm>
          <a:off x="0" y="2583125"/>
          <a:ext cx="1153294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321ED-723A-454F-BD63-C80E450EB086}">
      <dsp:nvSpPr>
        <dsp:cNvPr id="0" name=""/>
        <dsp:cNvSpPr/>
      </dsp:nvSpPr>
      <dsp:spPr>
        <a:xfrm>
          <a:off x="576647" y="2332205"/>
          <a:ext cx="807306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142" tIns="0" rIns="3051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>
              <a:latin typeface="+mj-lt"/>
            </a:rPr>
            <a:t>контрольно-оценочная функция;</a:t>
          </a:r>
          <a:endParaRPr lang="ru-RU" sz="2800" b="1" kern="1200" dirty="0">
            <a:latin typeface="+mj-lt"/>
          </a:endParaRPr>
        </a:p>
      </dsp:txBody>
      <dsp:txXfrm>
        <a:off x="601145" y="2356703"/>
        <a:ext cx="8024064" cy="452844"/>
      </dsp:txXfrm>
    </dsp:sp>
    <dsp:sp modelId="{B5C0FDEA-4D17-418C-964C-88C9FD53744C}">
      <dsp:nvSpPr>
        <dsp:cNvPr id="0" name=""/>
        <dsp:cNvSpPr/>
      </dsp:nvSpPr>
      <dsp:spPr>
        <a:xfrm>
          <a:off x="0" y="3354244"/>
          <a:ext cx="1153294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DD59E4-E099-4DE2-91B4-4F34D2CC12A0}">
      <dsp:nvSpPr>
        <dsp:cNvPr id="0" name=""/>
        <dsp:cNvSpPr/>
      </dsp:nvSpPr>
      <dsp:spPr>
        <a:xfrm>
          <a:off x="576647" y="3103325"/>
          <a:ext cx="807306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142" tIns="0" rIns="3051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>
              <a:latin typeface="+mj-lt"/>
            </a:rPr>
            <a:t>контрольно-оценочная функция;</a:t>
          </a:r>
          <a:endParaRPr lang="ru-RU" sz="2800" b="1" kern="1200" dirty="0">
            <a:latin typeface="+mj-lt"/>
          </a:endParaRPr>
        </a:p>
      </dsp:txBody>
      <dsp:txXfrm>
        <a:off x="601145" y="3127823"/>
        <a:ext cx="8024064" cy="452844"/>
      </dsp:txXfrm>
    </dsp:sp>
    <dsp:sp modelId="{85E00CF3-3083-4011-A12D-F75283BAD7CF}">
      <dsp:nvSpPr>
        <dsp:cNvPr id="0" name=""/>
        <dsp:cNvSpPr/>
      </dsp:nvSpPr>
      <dsp:spPr>
        <a:xfrm>
          <a:off x="0" y="4125365"/>
          <a:ext cx="1153294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170EC9-FB5F-4392-9C83-DD9F24B82A78}">
      <dsp:nvSpPr>
        <dsp:cNvPr id="0" name=""/>
        <dsp:cNvSpPr/>
      </dsp:nvSpPr>
      <dsp:spPr>
        <a:xfrm>
          <a:off x="576647" y="3874445"/>
          <a:ext cx="807306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142" tIns="0" rIns="3051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>
              <a:latin typeface="+mj-lt"/>
            </a:rPr>
            <a:t>эмоционально-корректирующая функция.</a:t>
          </a:r>
          <a:endParaRPr lang="ru-RU" sz="2800" b="1" kern="1200" dirty="0">
            <a:latin typeface="+mj-lt"/>
          </a:endParaRPr>
        </a:p>
      </dsp:txBody>
      <dsp:txXfrm>
        <a:off x="601145" y="3898943"/>
        <a:ext cx="8024064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1F488-7CB3-42DB-B223-0A81A93A5BE6}">
      <dsp:nvSpPr>
        <dsp:cNvPr id="0" name=""/>
        <dsp:cNvSpPr/>
      </dsp:nvSpPr>
      <dsp:spPr>
        <a:xfrm>
          <a:off x="-5358319" y="-820622"/>
          <a:ext cx="6380908" cy="6380908"/>
        </a:xfrm>
        <a:prstGeom prst="blockArc">
          <a:avLst>
            <a:gd name="adj1" fmla="val 18900000"/>
            <a:gd name="adj2" fmla="val 2700000"/>
            <a:gd name="adj3" fmla="val 339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0D9B0-FB13-456C-B2F8-5D44982ABD3B}">
      <dsp:nvSpPr>
        <dsp:cNvPr id="0" name=""/>
        <dsp:cNvSpPr/>
      </dsp:nvSpPr>
      <dsp:spPr>
        <a:xfrm>
          <a:off x="657865" y="473966"/>
          <a:ext cx="10704162" cy="9479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2422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b="1" kern="1200" dirty="0" smtClean="0">
              <a:latin typeface="+mj-lt"/>
            </a:rPr>
            <a:t>постоянно поддерживать у воспитанника желание приобщаться к миру культуры;</a:t>
          </a:r>
          <a:endParaRPr lang="ru-RU" sz="3000" b="1" kern="1200" dirty="0">
            <a:latin typeface="+mj-lt"/>
          </a:endParaRPr>
        </a:p>
      </dsp:txBody>
      <dsp:txXfrm>
        <a:off x="657865" y="473966"/>
        <a:ext cx="10704162" cy="947932"/>
      </dsp:txXfrm>
    </dsp:sp>
    <dsp:sp modelId="{4A8700C5-7716-4899-AFF1-3FBEC03A0888}">
      <dsp:nvSpPr>
        <dsp:cNvPr id="0" name=""/>
        <dsp:cNvSpPr/>
      </dsp:nvSpPr>
      <dsp:spPr>
        <a:xfrm>
          <a:off x="65407" y="355474"/>
          <a:ext cx="1184916" cy="11849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F5F30-BC65-40E3-86C9-0DC4BA1B07B0}">
      <dsp:nvSpPr>
        <dsp:cNvPr id="0" name=""/>
        <dsp:cNvSpPr/>
      </dsp:nvSpPr>
      <dsp:spPr>
        <a:xfrm>
          <a:off x="1002438" y="1895865"/>
          <a:ext cx="10359588" cy="9479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2422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b="1" kern="1200" dirty="0" smtClean="0">
              <a:latin typeface="+mj-lt"/>
            </a:rPr>
            <a:t>предоставлять личности условия для приобретения опыта;</a:t>
          </a:r>
          <a:endParaRPr lang="ru-RU" sz="3000" b="1" kern="1200" dirty="0">
            <a:latin typeface="+mj-lt"/>
          </a:endParaRPr>
        </a:p>
      </dsp:txBody>
      <dsp:txXfrm>
        <a:off x="1002438" y="1895865"/>
        <a:ext cx="10359588" cy="947932"/>
      </dsp:txXfrm>
    </dsp:sp>
    <dsp:sp modelId="{2D2C3CB1-6F29-447F-BFB1-373BF4CF7159}">
      <dsp:nvSpPr>
        <dsp:cNvPr id="0" name=""/>
        <dsp:cNvSpPr/>
      </dsp:nvSpPr>
      <dsp:spPr>
        <a:xfrm>
          <a:off x="409980" y="1777374"/>
          <a:ext cx="1184916" cy="11849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84E39B-CF59-4B14-9B7A-3921EFDEED50}">
      <dsp:nvSpPr>
        <dsp:cNvPr id="0" name=""/>
        <dsp:cNvSpPr/>
      </dsp:nvSpPr>
      <dsp:spPr>
        <a:xfrm>
          <a:off x="657865" y="3317764"/>
          <a:ext cx="10704162" cy="9479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2422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b="1" kern="1200" dirty="0" smtClean="0">
              <a:latin typeface="+mj-lt"/>
            </a:rPr>
            <a:t>создавать коммуникативные условия для поддержки самоценной активности воспитанников;</a:t>
          </a:r>
          <a:endParaRPr lang="ru-RU" sz="3000" b="1" kern="1200" dirty="0">
            <a:latin typeface="+mj-lt"/>
          </a:endParaRPr>
        </a:p>
      </dsp:txBody>
      <dsp:txXfrm>
        <a:off x="657865" y="3317764"/>
        <a:ext cx="10704162" cy="947932"/>
      </dsp:txXfrm>
    </dsp:sp>
    <dsp:sp modelId="{4CFFEA8B-BD74-4C1B-8F3B-009E74AB4F7F}">
      <dsp:nvSpPr>
        <dsp:cNvPr id="0" name=""/>
        <dsp:cNvSpPr/>
      </dsp:nvSpPr>
      <dsp:spPr>
        <a:xfrm>
          <a:off x="65407" y="3199273"/>
          <a:ext cx="1184916" cy="11849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1F488-7CB3-42DB-B223-0A81A93A5BE6}">
      <dsp:nvSpPr>
        <dsp:cNvPr id="0" name=""/>
        <dsp:cNvSpPr/>
      </dsp:nvSpPr>
      <dsp:spPr>
        <a:xfrm>
          <a:off x="-5805354" y="-888703"/>
          <a:ext cx="6912891" cy="6912891"/>
        </a:xfrm>
        <a:prstGeom prst="blockArc">
          <a:avLst>
            <a:gd name="adj1" fmla="val 18900000"/>
            <a:gd name="adj2" fmla="val 2700000"/>
            <a:gd name="adj3" fmla="val 312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0D9B0-FB13-456C-B2F8-5D44982ABD3B}">
      <dsp:nvSpPr>
        <dsp:cNvPr id="0" name=""/>
        <dsp:cNvSpPr/>
      </dsp:nvSpPr>
      <dsp:spPr>
        <a:xfrm>
          <a:off x="712805" y="198928"/>
          <a:ext cx="10641867" cy="16563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5258" tIns="58420" rIns="58420" bIns="58420" numCol="1" spcCol="1270" anchor="ctr" anchorCtr="0">
          <a:noAutofit/>
        </a:bodyPr>
        <a:lstStyle/>
        <a:p>
          <a:pPr lvl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b="1" kern="1200" dirty="0" smtClean="0">
              <a:latin typeface="+mj-lt"/>
            </a:rPr>
            <a:t>стимулировать правильные взаимоотношения в различных системах общения: «общество – группа – личность», «государство – институты воспитания – личность», «коллектив – </a:t>
          </a:r>
          <a:r>
            <a:rPr lang="ru-RU" sz="2300" b="1" kern="1200" dirty="0" err="1" smtClean="0">
              <a:latin typeface="+mj-lt"/>
            </a:rPr>
            <a:t>микрогруппа</a:t>
          </a:r>
          <a:r>
            <a:rPr lang="ru-RU" sz="2300" b="1" kern="1200" dirty="0" smtClean="0">
              <a:latin typeface="+mj-lt"/>
            </a:rPr>
            <a:t> – личность», «педагог – воспитанник», «личность – группа личностей», «личность – личность»;</a:t>
          </a:r>
          <a:endParaRPr lang="ru-RU" sz="2300" b="1" kern="1200" dirty="0">
            <a:latin typeface="+mj-lt"/>
          </a:endParaRPr>
        </a:p>
      </dsp:txBody>
      <dsp:txXfrm>
        <a:off x="712805" y="198928"/>
        <a:ext cx="10641867" cy="1656337"/>
      </dsp:txXfrm>
    </dsp:sp>
    <dsp:sp modelId="{4A8700C5-7716-4899-AFF1-3FBEC03A0888}">
      <dsp:nvSpPr>
        <dsp:cNvPr id="0" name=""/>
        <dsp:cNvSpPr/>
      </dsp:nvSpPr>
      <dsp:spPr>
        <a:xfrm>
          <a:off x="70869" y="385161"/>
          <a:ext cx="1283871" cy="1283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654CFA-1BB8-4439-9608-342674C252C5}">
      <dsp:nvSpPr>
        <dsp:cNvPr id="0" name=""/>
        <dsp:cNvSpPr/>
      </dsp:nvSpPr>
      <dsp:spPr>
        <a:xfrm>
          <a:off x="1086155" y="2054194"/>
          <a:ext cx="10268518" cy="10270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5258" tIns="58420" rIns="58420" bIns="58420" numCol="1" spcCol="1270" anchor="ctr" anchorCtr="0">
          <a:noAutofit/>
        </a:bodyPr>
        <a:lstStyle/>
        <a:p>
          <a:pPr lvl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b="1" kern="1200" dirty="0" smtClean="0">
              <a:latin typeface="+mj-lt"/>
            </a:rPr>
            <a:t>способствовать становлению «Я-концепции» личности;</a:t>
          </a:r>
          <a:endParaRPr lang="ru-RU" sz="2300" b="1" kern="1200" dirty="0">
            <a:latin typeface="+mj-lt"/>
          </a:endParaRPr>
        </a:p>
      </dsp:txBody>
      <dsp:txXfrm>
        <a:off x="1086155" y="2054194"/>
        <a:ext cx="10268518" cy="1027097"/>
      </dsp:txXfrm>
    </dsp:sp>
    <dsp:sp modelId="{E4339D6D-CD69-405B-838E-92E2B74886C7}">
      <dsp:nvSpPr>
        <dsp:cNvPr id="0" name=""/>
        <dsp:cNvSpPr/>
      </dsp:nvSpPr>
      <dsp:spPr>
        <a:xfrm>
          <a:off x="444219" y="1925806"/>
          <a:ext cx="1283871" cy="1283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655124-7FE8-43C7-B68E-A0C003CCF833}">
      <dsp:nvSpPr>
        <dsp:cNvPr id="0" name=""/>
        <dsp:cNvSpPr/>
      </dsp:nvSpPr>
      <dsp:spPr>
        <a:xfrm>
          <a:off x="712805" y="3594839"/>
          <a:ext cx="10641867" cy="10270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5258" tIns="58420" rIns="58420" bIns="58420" numCol="1" spcCol="1270" anchor="ctr" anchorCtr="0">
          <a:noAutofit/>
        </a:bodyPr>
        <a:lstStyle/>
        <a:p>
          <a:pPr lvl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b="1" kern="1200" dirty="0" smtClean="0">
              <a:latin typeface="+mj-lt"/>
            </a:rPr>
            <a:t>стимулировать продуктивное общение в разных сферах его жизнедеятельности.</a:t>
          </a:r>
          <a:endParaRPr lang="ru-RU" sz="2300" b="1" kern="1200" dirty="0">
            <a:latin typeface="+mj-lt"/>
          </a:endParaRPr>
        </a:p>
      </dsp:txBody>
      <dsp:txXfrm>
        <a:off x="712805" y="3594839"/>
        <a:ext cx="10641867" cy="1027097"/>
      </dsp:txXfrm>
    </dsp:sp>
    <dsp:sp modelId="{17769668-411E-4AD8-B4E5-4396D3E754D5}">
      <dsp:nvSpPr>
        <dsp:cNvPr id="0" name=""/>
        <dsp:cNvSpPr/>
      </dsp:nvSpPr>
      <dsp:spPr>
        <a:xfrm>
          <a:off x="70869" y="3466452"/>
          <a:ext cx="1283871" cy="1283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1F488-7CB3-42DB-B223-0A81A93A5BE6}">
      <dsp:nvSpPr>
        <dsp:cNvPr id="0" name=""/>
        <dsp:cNvSpPr/>
      </dsp:nvSpPr>
      <dsp:spPr>
        <a:xfrm>
          <a:off x="-5256092" y="-876880"/>
          <a:ext cx="6820505" cy="6820505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F73A4-8C16-445D-A015-3E0EA1AAD691}">
      <dsp:nvSpPr>
        <dsp:cNvPr id="0" name=""/>
        <dsp:cNvSpPr/>
      </dsp:nvSpPr>
      <dsp:spPr>
        <a:xfrm>
          <a:off x="1525644" y="1312856"/>
          <a:ext cx="10153809" cy="24410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086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b="1" kern="1200" dirty="0" smtClean="0"/>
        </a:p>
      </dsp:txBody>
      <dsp:txXfrm>
        <a:off x="1525644" y="1312856"/>
        <a:ext cx="10153809" cy="2441031"/>
      </dsp:txXfrm>
    </dsp:sp>
    <dsp:sp modelId="{3C5874CD-A4FE-4F99-81E0-5CF5385F8D09}">
      <dsp:nvSpPr>
        <dsp:cNvPr id="0" name=""/>
        <dsp:cNvSpPr/>
      </dsp:nvSpPr>
      <dsp:spPr>
        <a:xfrm>
          <a:off x="0" y="1007728"/>
          <a:ext cx="3051288" cy="30512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1F488-7CB3-42DB-B223-0A81A93A5BE6}">
      <dsp:nvSpPr>
        <dsp:cNvPr id="0" name=""/>
        <dsp:cNvSpPr/>
      </dsp:nvSpPr>
      <dsp:spPr>
        <a:xfrm>
          <a:off x="-5275583" y="-876880"/>
          <a:ext cx="6820505" cy="6820505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F73A4-8C16-445D-A015-3E0EA1AAD691}">
      <dsp:nvSpPr>
        <dsp:cNvPr id="0" name=""/>
        <dsp:cNvSpPr/>
      </dsp:nvSpPr>
      <dsp:spPr>
        <a:xfrm>
          <a:off x="1497601" y="1335291"/>
          <a:ext cx="6218060" cy="239616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086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b="1" kern="1200" dirty="0" smtClean="0"/>
        </a:p>
      </dsp:txBody>
      <dsp:txXfrm>
        <a:off x="1497601" y="1335291"/>
        <a:ext cx="6218060" cy="2396161"/>
      </dsp:txXfrm>
    </dsp:sp>
    <dsp:sp modelId="{3C5874CD-A4FE-4F99-81E0-5CF5385F8D09}">
      <dsp:nvSpPr>
        <dsp:cNvPr id="0" name=""/>
        <dsp:cNvSpPr/>
      </dsp:nvSpPr>
      <dsp:spPr>
        <a:xfrm>
          <a:off x="0" y="1035771"/>
          <a:ext cx="2995202" cy="29952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1F488-7CB3-42DB-B223-0A81A93A5BE6}">
      <dsp:nvSpPr>
        <dsp:cNvPr id="0" name=""/>
        <dsp:cNvSpPr/>
      </dsp:nvSpPr>
      <dsp:spPr>
        <a:xfrm>
          <a:off x="-5755704" y="-887160"/>
          <a:ext cx="6853806" cy="6853806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0D9B0-FB13-456C-B2F8-5D44982ABD3B}">
      <dsp:nvSpPr>
        <dsp:cNvPr id="0" name=""/>
        <dsp:cNvSpPr/>
      </dsp:nvSpPr>
      <dsp:spPr>
        <a:xfrm>
          <a:off x="706703" y="191207"/>
          <a:ext cx="10819359" cy="16421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8279" tIns="60960" rIns="60960" bIns="60960" numCol="1" spcCol="1270" anchor="ctr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+mj-lt"/>
            </a:rPr>
            <a:t>I (минимальный) — репродуктивный; педагог умеет пересказать другим то, что знает сам; непродуктивный.</a:t>
          </a:r>
          <a:endParaRPr lang="ru-RU" sz="2400" b="1" kern="1200" dirty="0">
            <a:latin typeface="+mj-lt"/>
          </a:endParaRPr>
        </a:p>
      </dsp:txBody>
      <dsp:txXfrm>
        <a:off x="706703" y="191207"/>
        <a:ext cx="10819359" cy="1642158"/>
      </dsp:txXfrm>
    </dsp:sp>
    <dsp:sp modelId="{4A8700C5-7716-4899-AFF1-3FBEC03A0888}">
      <dsp:nvSpPr>
        <dsp:cNvPr id="0" name=""/>
        <dsp:cNvSpPr/>
      </dsp:nvSpPr>
      <dsp:spPr>
        <a:xfrm>
          <a:off x="70263" y="375846"/>
          <a:ext cx="1272880" cy="12728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8E011-C221-4EEC-807C-4BB89788F854}">
      <dsp:nvSpPr>
        <dsp:cNvPr id="0" name=""/>
        <dsp:cNvSpPr/>
      </dsp:nvSpPr>
      <dsp:spPr>
        <a:xfrm>
          <a:off x="1076857" y="2030591"/>
          <a:ext cx="10449205" cy="10183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8279" tIns="60960" rIns="60960" bIns="60960" numCol="1" spcCol="1270" anchor="ctr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+mj-lt"/>
            </a:rPr>
            <a:t>II (низкий) — адаптивный; педагог умеет приспособить свое сообщение к особенностям аудитории; малопродуктивный.</a:t>
          </a:r>
        </a:p>
      </dsp:txBody>
      <dsp:txXfrm>
        <a:off x="1076857" y="2030591"/>
        <a:ext cx="10449205" cy="1018304"/>
      </dsp:txXfrm>
    </dsp:sp>
    <dsp:sp modelId="{65ACCFE8-43EC-4B98-9EBB-74C49A880345}">
      <dsp:nvSpPr>
        <dsp:cNvPr id="0" name=""/>
        <dsp:cNvSpPr/>
      </dsp:nvSpPr>
      <dsp:spPr>
        <a:xfrm>
          <a:off x="440416" y="1903303"/>
          <a:ext cx="1272880" cy="12728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877BB-7352-4063-82A2-A87010D83CFD}">
      <dsp:nvSpPr>
        <dsp:cNvPr id="0" name=""/>
        <dsp:cNvSpPr/>
      </dsp:nvSpPr>
      <dsp:spPr>
        <a:xfrm>
          <a:off x="706703" y="3145252"/>
          <a:ext cx="10819359" cy="18438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8279" tIns="60960" rIns="60960" bIns="60960" numCol="1" spcCol="1270" anchor="ctr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+mj-lt"/>
            </a:rPr>
            <a:t>III (средний) — локально-моделирующий; педагог владеет стратегиями обучения по отдельным разделам курса (т.е. формировать педагогическую цель,  отбирать  последовательность включения учащихся в учебно-познавательную деятельность); </a:t>
          </a:r>
          <a:r>
            <a:rPr lang="ru-RU" sz="2400" b="1" kern="1200" dirty="0" err="1" smtClean="0">
              <a:latin typeface="+mj-lt"/>
            </a:rPr>
            <a:t>среднепродуктивный</a:t>
          </a:r>
          <a:r>
            <a:rPr lang="ru-RU" sz="2400" b="1" kern="1200" dirty="0" smtClean="0">
              <a:latin typeface="+mj-lt"/>
            </a:rPr>
            <a:t>.</a:t>
          </a:r>
        </a:p>
      </dsp:txBody>
      <dsp:txXfrm>
        <a:off x="706703" y="3145252"/>
        <a:ext cx="10819359" cy="1843895"/>
      </dsp:txXfrm>
    </dsp:sp>
    <dsp:sp modelId="{3C5874CD-A4FE-4F99-81E0-5CF5385F8D09}">
      <dsp:nvSpPr>
        <dsp:cNvPr id="0" name=""/>
        <dsp:cNvSpPr/>
      </dsp:nvSpPr>
      <dsp:spPr>
        <a:xfrm>
          <a:off x="70263" y="3430759"/>
          <a:ext cx="1272880" cy="12728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1F488-7CB3-42DB-B223-0A81A93A5BE6}">
      <dsp:nvSpPr>
        <dsp:cNvPr id="0" name=""/>
        <dsp:cNvSpPr/>
      </dsp:nvSpPr>
      <dsp:spPr>
        <a:xfrm>
          <a:off x="-5495489" y="-847871"/>
          <a:ext cx="6593835" cy="6593835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4A7B7-BB14-40E5-BFD7-E56F1910CB24}">
      <dsp:nvSpPr>
        <dsp:cNvPr id="0" name=""/>
        <dsp:cNvSpPr/>
      </dsp:nvSpPr>
      <dsp:spPr>
        <a:xfrm>
          <a:off x="900391" y="579367"/>
          <a:ext cx="10376220" cy="16400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0684" tIns="60960" rIns="60960" bIns="60960" numCol="1" spcCol="1270" anchor="ctr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+mj-lt"/>
            </a:rPr>
            <a:t>   IV (высокий) — системно-моделирующий знания; педагог владеет стратегиями формирования искомой системы знаний, навыков, умений учащихся по предмету в целом; продуктивный.</a:t>
          </a:r>
        </a:p>
      </dsp:txBody>
      <dsp:txXfrm>
        <a:off x="900391" y="579367"/>
        <a:ext cx="10376220" cy="1640034"/>
      </dsp:txXfrm>
    </dsp:sp>
    <dsp:sp modelId="{34175374-1C1E-4880-B78A-7F4BBCB242DB}">
      <dsp:nvSpPr>
        <dsp:cNvPr id="0" name=""/>
        <dsp:cNvSpPr/>
      </dsp:nvSpPr>
      <dsp:spPr>
        <a:xfrm>
          <a:off x="25837" y="524830"/>
          <a:ext cx="1749108" cy="17491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6EF838-3C18-4CC5-A035-5A32FF854A9E}">
      <dsp:nvSpPr>
        <dsp:cNvPr id="0" name=""/>
        <dsp:cNvSpPr/>
      </dsp:nvSpPr>
      <dsp:spPr>
        <a:xfrm>
          <a:off x="900391" y="2678689"/>
          <a:ext cx="10376220" cy="16400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0684" tIns="60960" rIns="60960" bIns="60960" numCol="1" spcCol="1270" anchor="ctr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+mj-lt"/>
            </a:rPr>
            <a:t>   V (высший) — системно-моделирующий деятельность и поведение учащихся; педагог владеет стратегиями превращения своего предмета в средство формирования личности учащегося, его потребностей в самовоспитании, самообразовании, саморазвитии; высокопродуктивный</a:t>
          </a:r>
        </a:p>
      </dsp:txBody>
      <dsp:txXfrm>
        <a:off x="900391" y="2678689"/>
        <a:ext cx="10376220" cy="1640034"/>
      </dsp:txXfrm>
    </dsp:sp>
    <dsp:sp modelId="{29326472-6B1F-4C1B-A615-15E5D5D4C4DE}">
      <dsp:nvSpPr>
        <dsp:cNvPr id="0" name=""/>
        <dsp:cNvSpPr/>
      </dsp:nvSpPr>
      <dsp:spPr>
        <a:xfrm>
          <a:off x="25837" y="2624152"/>
          <a:ext cx="1749108" cy="17491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5F3AF-4690-43F0-A2EE-A11D0AA1EB3F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95CC5-A54C-4422-96EB-C31432371D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480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30527B-63C8-4353-899A-76E057282850}" type="slidenum">
              <a:rPr lang="ru-RU" altLang="ru-RU" smtClean="0"/>
              <a:pPr/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4637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7105a416b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7105a416b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39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25600" y="2057400"/>
            <a:ext cx="9652000" cy="762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2743200"/>
            <a:ext cx="8737600" cy="533400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76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06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152401"/>
            <a:ext cx="2743200" cy="5973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52401"/>
            <a:ext cx="8026400" cy="5973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02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1092000" y="1713800"/>
            <a:ext cx="10008000" cy="44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 sz="1600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1092000" y="926667"/>
            <a:ext cx="10008000" cy="77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7559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 txBox="1">
            <a:spLocks noGrp="1"/>
          </p:cNvSpPr>
          <p:nvPr>
            <p:ph type="title"/>
          </p:nvPr>
        </p:nvSpPr>
        <p:spPr>
          <a:xfrm>
            <a:off x="1092000" y="952733"/>
            <a:ext cx="4546800" cy="10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1"/>
          </p:nvPr>
        </p:nvSpPr>
        <p:spPr>
          <a:xfrm>
            <a:off x="1092000" y="2069951"/>
            <a:ext cx="4194400" cy="15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2702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25600" y="2057400"/>
            <a:ext cx="9652000" cy="762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2743200"/>
            <a:ext cx="8737600" cy="533400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9DDF803-C542-40AE-B2ED-51C11EB006A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133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5A21D2-198C-47EB-9622-BE458840617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29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635A8-6A6A-47CB-9056-9778E1FF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740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953FF-7476-4A96-B9EB-CE2E2A65607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913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656A7-49BB-4EC6-9F14-7A1E36C1D84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635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91265-10D3-42BE-9D30-DB100D366A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03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486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71CBB4-C0CC-49B9-9467-B3D90020ADA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3118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A3DC5-3727-4FB9-983F-6FED52BF49A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126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6A1117-CBB5-4AA6-8847-DB4E35DA552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457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E18F4-69D3-4F41-B42F-FCE685C8F68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9522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152401"/>
            <a:ext cx="2743200" cy="5973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52401"/>
            <a:ext cx="8026400" cy="5973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30285-07B9-4026-AE25-2120B9D13DC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89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 txBox="1">
            <a:spLocks noGrp="1"/>
          </p:cNvSpPr>
          <p:nvPr>
            <p:ph type="title"/>
          </p:nvPr>
        </p:nvSpPr>
        <p:spPr>
          <a:xfrm>
            <a:off x="1092000" y="952733"/>
            <a:ext cx="4546800" cy="10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1"/>
          </p:nvPr>
        </p:nvSpPr>
        <p:spPr>
          <a:xfrm>
            <a:off x="1092000" y="2069951"/>
            <a:ext cx="4194400" cy="15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512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63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04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63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64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48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1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62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10972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0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10972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51EF35-C4B7-4E17-9CF0-638E90B305C2}" type="slidenum">
              <a:rPr lang="en-US">
                <a:solidFill>
                  <a:srgbClr val="000000"/>
                </a:solidFill>
                <a:cs typeface="+mn-cs"/>
              </a:rPr>
              <a:pPr/>
              <a:t>‹#›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40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2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Прямоугольник 4"/>
          <p:cNvSpPr>
            <a:spLocks noChangeArrowheads="1"/>
          </p:cNvSpPr>
          <p:nvPr/>
        </p:nvSpPr>
        <p:spPr bwMode="auto">
          <a:xfrm>
            <a:off x="3359177" y="728665"/>
            <a:ext cx="66976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ru-RU" altLang="ru-RU" sz="3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63894" y="169975"/>
            <a:ext cx="94196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Учреждения образования «Белорусский государственный    </a:t>
            </a:r>
          </a:p>
          <a:p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университет информатики и радиоэлектроники» </a:t>
            </a:r>
            <a:endParaRPr lang="ru-RU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61202" y="101178"/>
            <a:ext cx="3515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Кафедра информационых радиотехнологий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76381" y="599409"/>
            <a:ext cx="4500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воспитательной работы в </a:t>
            </a:r>
          </a:p>
          <a:p>
            <a:pPr algn="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учреждениях профессионального образования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2430540"/>
            <a:ext cx="121771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0"/>
              </a:spcBef>
            </a:pPr>
            <a:r>
              <a:rPr lang="ru-RU" sz="4000" b="1" dirty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</a:t>
            </a:r>
            <a:r>
              <a:rPr lang="en-US" sz="4000" b="1" dirty="0" smtClean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4000" b="1" dirty="0" smtClean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</a:t>
            </a:r>
            <a:r>
              <a:rPr lang="ru-RU" sz="4000" b="1" dirty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ru-RU" sz="4000" b="1" dirty="0" smtClean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«Педагогическое взаимодействие в учреждениях профессионального образования»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08008" y="4334636"/>
            <a:ext cx="51763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altLang="ru-RU" sz="2400" dirty="0">
                <a:latin typeface="Times New Roman" pitchFamily="18" charset="0"/>
              </a:rPr>
              <a:t>Доцент кафедры информационных             радиотехнологий , канд.пед.наук, </a:t>
            </a:r>
            <a:br>
              <a:rPr lang="be-BY" altLang="ru-RU" sz="2400" dirty="0">
                <a:latin typeface="Times New Roman" pitchFamily="18" charset="0"/>
              </a:rPr>
            </a:br>
            <a:r>
              <a:rPr lang="be-BY" altLang="ru-RU" sz="2400" dirty="0">
                <a:latin typeface="Times New Roman" pitchFamily="18" charset="0"/>
              </a:rPr>
              <a:t>доцент </a:t>
            </a:r>
            <a:r>
              <a:rPr lang="ru-RU" altLang="ru-RU" sz="2400" dirty="0" err="1">
                <a:latin typeface="Times New Roman" pitchFamily="18" charset="0"/>
              </a:rPr>
              <a:t>Парафиянович</a:t>
            </a:r>
            <a:r>
              <a:rPr lang="ru-RU" altLang="ru-RU" sz="2400" dirty="0">
                <a:latin typeface="Times New Roman" pitchFamily="18" charset="0"/>
              </a:rPr>
              <a:t> Т. А.</a:t>
            </a:r>
          </a:p>
        </p:txBody>
      </p:sp>
      <p:pic>
        <p:nvPicPr>
          <p:cNvPr id="22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4EFAAD35-8D20-4C1B-9E91-1C64C0966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59" y="1170361"/>
            <a:ext cx="1176395" cy="126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634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935834"/>
              </p:ext>
            </p:extLst>
          </p:nvPr>
        </p:nvGraphicFramePr>
        <p:xfrm>
          <a:off x="0" y="1107830"/>
          <a:ext cx="12063046" cy="5268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914400" y="133217"/>
            <a:ext cx="9284677" cy="7897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ru-RU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</a:t>
            </a:r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педагогического </a:t>
            </a:r>
            <a:r>
              <a:rPr lang="ru-RU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</a:t>
            </a: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572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778501"/>
              </p:ext>
            </p:extLst>
          </p:nvPr>
        </p:nvGraphicFramePr>
        <p:xfrm>
          <a:off x="319088" y="1344614"/>
          <a:ext cx="11532943" cy="4572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501161" y="61547"/>
            <a:ext cx="7596554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</a:t>
            </a: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педагогического </a:t>
            </a:r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</a:t>
            </a:r>
            <a:r>
              <a:rPr lang="ru-RU" sz="3600" b="1" spc="-1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2400" b="1" spc="-10" dirty="0">
                <a:solidFill>
                  <a:schemeClr val="bg1"/>
                </a:solidFill>
                <a:latin typeface="Times New Roman"/>
                <a:ea typeface="Times New Roman"/>
              </a:rPr>
              <a:t>(</a:t>
            </a:r>
            <a:r>
              <a:rPr lang="ru-RU" sz="2400" b="1" spc="-10" dirty="0" err="1">
                <a:solidFill>
                  <a:schemeClr val="bg1"/>
                </a:solidFill>
                <a:latin typeface="Times New Roman"/>
                <a:ea typeface="Times New Roman"/>
              </a:rPr>
              <a:t>Н.Е.Щуркова</a:t>
            </a:r>
            <a:r>
              <a:rPr lang="ru-RU" sz="2400" b="1" spc="-10" dirty="0">
                <a:solidFill>
                  <a:schemeClr val="bg1"/>
                </a:solidFill>
                <a:latin typeface="Times New Roman"/>
                <a:ea typeface="Times New Roman"/>
              </a:rPr>
              <a:t>)</a:t>
            </a:r>
            <a:endParaRPr lang="ru-RU" sz="2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68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752570"/>
              </p:ext>
            </p:extLst>
          </p:nvPr>
        </p:nvGraphicFramePr>
        <p:xfrm>
          <a:off x="0" y="1300652"/>
          <a:ext cx="11427435" cy="4739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42899" y="-87924"/>
            <a:ext cx="8502162" cy="1191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endParaRPr lang="ru-RU" sz="4400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US" sz="3600" b="1" dirty="0" err="1" smtClean="0">
                <a:latin typeface="+mj-lt"/>
              </a:rPr>
              <a:t>Операции</a:t>
            </a:r>
            <a:r>
              <a:rPr lang="en-US" sz="3600" b="1" dirty="0" smtClean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педагогического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взаимодействия</a:t>
            </a:r>
            <a:r>
              <a:rPr lang="en-US" sz="3600" b="1" dirty="0">
                <a:latin typeface="+mj-lt"/>
              </a:rPr>
              <a:t>:</a:t>
            </a:r>
            <a:endParaRPr lang="ru-RU" sz="3600" dirty="0">
              <a:latin typeface="+mj-lt"/>
            </a:endParaRPr>
          </a:p>
          <a:p>
            <a:endParaRPr lang="ru-RU" sz="4400" b="1" dirty="0" smtClean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917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69550"/>
              </p:ext>
            </p:extLst>
          </p:nvPr>
        </p:nvGraphicFramePr>
        <p:xfrm>
          <a:off x="241850" y="1103567"/>
          <a:ext cx="11425543" cy="5135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342899" y="-87924"/>
            <a:ext cx="8502162" cy="1191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endParaRPr lang="ru-RU" sz="4400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US" sz="3600" b="1" dirty="0" err="1" smtClean="0">
                <a:latin typeface="+mj-lt"/>
              </a:rPr>
              <a:t>Операции</a:t>
            </a:r>
            <a:r>
              <a:rPr lang="en-US" sz="3600" b="1" dirty="0" smtClean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педагогического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взаимодействия</a:t>
            </a:r>
            <a:r>
              <a:rPr lang="en-US" sz="3600" b="1" dirty="0">
                <a:latin typeface="+mj-lt"/>
              </a:rPr>
              <a:t>:</a:t>
            </a:r>
            <a:endParaRPr lang="ru-RU" sz="3600" dirty="0">
              <a:latin typeface="+mj-lt"/>
            </a:endParaRPr>
          </a:p>
          <a:p>
            <a:endParaRPr lang="ru-RU" sz="4400" b="1" dirty="0" smtClean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9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455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/>
          </p:nvPr>
        </p:nvGraphicFramePr>
        <p:xfrm>
          <a:off x="13134037" y="4087089"/>
          <a:ext cx="11679454" cy="5066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241620" y="0"/>
            <a:ext cx="9601627" cy="1013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endParaRPr lang="ru-RU" sz="44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ru-RU" sz="3600" b="1" dirty="0" smtClean="0">
                <a:latin typeface="+mj-lt"/>
              </a:rPr>
              <a:t>Основные виды </a:t>
            </a:r>
            <a:r>
              <a:rPr lang="ru-RU" sz="3600" b="1" dirty="0">
                <a:latin typeface="+mj-lt"/>
              </a:rPr>
              <a:t>педагогической деятельности </a:t>
            </a:r>
            <a:r>
              <a:rPr lang="en-US" sz="3600" b="1" dirty="0" smtClean="0">
                <a:latin typeface="+mj-lt"/>
              </a:rPr>
              <a:t>:</a:t>
            </a:r>
            <a:endParaRPr lang="ru-RU" sz="3600" b="1" dirty="0">
              <a:latin typeface="+mj-lt"/>
            </a:endParaRPr>
          </a:p>
          <a:p>
            <a:endParaRPr lang="ru-RU" sz="4400" dirty="0" smtClean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12642" y="1271323"/>
            <a:ext cx="11251133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dirty="0" smtClean="0">
                <a:latin typeface="+mj-lt"/>
              </a:rPr>
              <a:t>Основными </a:t>
            </a:r>
            <a:r>
              <a:rPr lang="ru-RU" dirty="0">
                <a:latin typeface="+mj-lt"/>
              </a:rPr>
              <a:t>видами </a:t>
            </a:r>
            <a:r>
              <a:rPr lang="ru-RU" dirty="0" smtClean="0">
                <a:latin typeface="+mj-lt"/>
              </a:rPr>
              <a:t> : </a:t>
            </a:r>
            <a:r>
              <a:rPr lang="ru-RU" b="1" dirty="0" smtClean="0">
                <a:latin typeface="+mj-lt"/>
              </a:rPr>
              <a:t>преподавание </a:t>
            </a:r>
            <a:r>
              <a:rPr lang="ru-RU" b="1" dirty="0">
                <a:latin typeface="+mj-lt"/>
              </a:rPr>
              <a:t>и </a:t>
            </a:r>
            <a:r>
              <a:rPr lang="ru-RU" b="1" dirty="0" smtClean="0">
                <a:latin typeface="+mj-lt"/>
              </a:rPr>
              <a:t>воспитания. </a:t>
            </a:r>
            <a:endParaRPr lang="ru-RU" b="1" dirty="0" smtClean="0">
              <a:latin typeface="+mj-lt"/>
            </a:endParaRPr>
          </a:p>
          <a:p>
            <a:pPr indent="457200" algn="just"/>
            <a:r>
              <a:rPr lang="ru-RU" b="1" dirty="0" smtClean="0">
                <a:latin typeface="+mj-lt"/>
              </a:rPr>
              <a:t>Преподавание </a:t>
            </a:r>
            <a:r>
              <a:rPr lang="ru-RU" dirty="0">
                <a:latin typeface="+mj-lt"/>
              </a:rPr>
              <a:t>— это такой вид специальной деятельности </a:t>
            </a:r>
            <a:r>
              <a:rPr lang="ru-RU" dirty="0" smtClean="0">
                <a:latin typeface="+mj-lt"/>
              </a:rPr>
              <a:t>педагога, </a:t>
            </a:r>
            <a:r>
              <a:rPr lang="ru-RU" dirty="0">
                <a:latin typeface="+mj-lt"/>
              </a:rPr>
              <a:t>который направлен на управление </a:t>
            </a:r>
            <a:r>
              <a:rPr lang="ru-RU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познавательной деятельностью </a:t>
            </a:r>
            <a:r>
              <a:rPr lang="ru-RU" dirty="0" smtClean="0">
                <a:latin typeface="+mj-lt"/>
              </a:rPr>
              <a:t>обучающегося; </a:t>
            </a:r>
            <a:r>
              <a:rPr lang="ru-RU" dirty="0" smtClean="0">
                <a:latin typeface="+mj-lt"/>
              </a:rPr>
              <a:t>смыслообразующий компонент </a:t>
            </a:r>
            <a:r>
              <a:rPr lang="ru-RU" dirty="0">
                <a:latin typeface="+mj-lt"/>
              </a:rPr>
              <a:t>процесса обучения. </a:t>
            </a:r>
            <a:endParaRPr lang="ru-RU" dirty="0" smtClean="0">
              <a:latin typeface="+mj-lt"/>
            </a:endParaRPr>
          </a:p>
          <a:p>
            <a:pPr indent="457200" algn="just"/>
            <a:r>
              <a:rPr lang="ru-RU" b="1" dirty="0">
                <a:latin typeface="+mj-lt"/>
              </a:rPr>
              <a:t>П</a:t>
            </a:r>
            <a:r>
              <a:rPr lang="ru-RU" b="1" dirty="0" smtClean="0">
                <a:latin typeface="+mj-lt"/>
              </a:rPr>
              <a:t>реподаванием </a:t>
            </a:r>
            <a:r>
              <a:rPr lang="ru-RU" b="1" dirty="0">
                <a:latin typeface="+mj-lt"/>
              </a:rPr>
              <a:t>называют процесс деятельности </a:t>
            </a:r>
            <a:r>
              <a:rPr lang="ru-RU" b="1" dirty="0" smtClean="0">
                <a:latin typeface="+mj-lt"/>
              </a:rPr>
              <a:t>преподавателя, </a:t>
            </a:r>
            <a:r>
              <a:rPr lang="ru-RU" b="1" dirty="0">
                <a:latin typeface="+mj-lt"/>
              </a:rPr>
              <a:t>который может функционировать только в результате тесного взаимодействия с </a:t>
            </a:r>
            <a:r>
              <a:rPr lang="ru-RU" b="1" dirty="0" smtClean="0">
                <a:latin typeface="+mj-lt"/>
              </a:rPr>
              <a:t>обучающимся. </a:t>
            </a:r>
            <a:r>
              <a:rPr lang="ru-RU" b="1" dirty="0" smtClean="0">
                <a:latin typeface="+mj-lt"/>
              </a:rPr>
              <a:t>Процесс </a:t>
            </a:r>
            <a:r>
              <a:rPr lang="ru-RU" b="1" dirty="0">
                <a:latin typeface="+mj-lt"/>
              </a:rPr>
              <a:t>преподавания обязательно предполагает наличие активного процесса учения</a:t>
            </a:r>
            <a:r>
              <a:rPr lang="ru-RU" b="1" dirty="0" smtClean="0">
                <a:latin typeface="+mj-lt"/>
              </a:rPr>
              <a:t>.</a:t>
            </a:r>
          </a:p>
          <a:p>
            <a:pPr indent="457200" algn="just"/>
            <a:r>
              <a:rPr lang="ru-RU" b="1" dirty="0">
                <a:latin typeface="+mj-lt"/>
              </a:rPr>
              <a:t>Условия преподавания – </a:t>
            </a:r>
            <a:r>
              <a:rPr lang="ru-RU" dirty="0">
                <a:latin typeface="+mj-lt"/>
              </a:rPr>
              <a:t>это  когда деятельность </a:t>
            </a:r>
            <a:r>
              <a:rPr lang="ru-RU" dirty="0" smtClean="0">
                <a:latin typeface="+mj-lt"/>
              </a:rPr>
              <a:t>обучающихся организуется и </a:t>
            </a:r>
            <a:r>
              <a:rPr lang="ru-RU" dirty="0">
                <a:latin typeface="+mj-lt"/>
              </a:rPr>
              <a:t>контролируется педагогом, </a:t>
            </a:r>
            <a:r>
              <a:rPr lang="ru-RU" dirty="0" smtClean="0">
                <a:latin typeface="+mj-lt"/>
              </a:rPr>
              <a:t>целостность </a:t>
            </a:r>
            <a:r>
              <a:rPr lang="ru-RU" dirty="0">
                <a:latin typeface="+mj-lt"/>
              </a:rPr>
              <a:t>процесса обучения обеспечивается общностью целей преподавания и учения. </a:t>
            </a:r>
          </a:p>
          <a:p>
            <a:pPr indent="457200" algn="just"/>
            <a:r>
              <a:rPr lang="ru-RU" dirty="0" smtClean="0">
                <a:latin typeface="+mj-lt"/>
              </a:rPr>
              <a:t>Педагог выполняет </a:t>
            </a:r>
            <a:r>
              <a:rPr lang="ru-RU" dirty="0">
                <a:latin typeface="+mj-lt"/>
              </a:rPr>
              <a:t>виды деятельности:  </a:t>
            </a:r>
            <a:endParaRPr lang="ru-RU" dirty="0" smtClean="0">
              <a:latin typeface="+mj-lt"/>
            </a:endParaRPr>
          </a:p>
          <a:p>
            <a:pPr marL="285750" indent="28575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 smtClean="0">
                <a:latin typeface="+mj-lt"/>
              </a:rPr>
              <a:t>осуществляет </a:t>
            </a:r>
            <a:r>
              <a:rPr lang="ru-RU" dirty="0">
                <a:latin typeface="+mj-lt"/>
              </a:rPr>
              <a:t>отбор, </a:t>
            </a:r>
            <a:endParaRPr lang="ru-RU" dirty="0" smtClean="0">
              <a:latin typeface="+mj-lt"/>
            </a:endParaRPr>
          </a:p>
          <a:p>
            <a:pPr marL="285750" indent="28575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 smtClean="0">
                <a:latin typeface="+mj-lt"/>
              </a:rPr>
              <a:t>систематизацию</a:t>
            </a:r>
            <a:r>
              <a:rPr lang="ru-RU" dirty="0">
                <a:latin typeface="+mj-lt"/>
              </a:rPr>
              <a:t>, </a:t>
            </a:r>
            <a:endParaRPr lang="ru-RU" dirty="0" smtClean="0">
              <a:latin typeface="+mj-lt"/>
            </a:endParaRPr>
          </a:p>
          <a:p>
            <a:pPr marL="285750" indent="28575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 smtClean="0">
                <a:latin typeface="+mj-lt"/>
              </a:rPr>
              <a:t>структурирование </a:t>
            </a:r>
            <a:r>
              <a:rPr lang="ru-RU" dirty="0">
                <a:latin typeface="+mj-lt"/>
              </a:rPr>
              <a:t>учебной информации, </a:t>
            </a:r>
            <a:endParaRPr lang="ru-RU" dirty="0" smtClean="0">
              <a:latin typeface="+mj-lt"/>
            </a:endParaRPr>
          </a:p>
          <a:p>
            <a:pPr marL="285750" indent="28575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 smtClean="0">
                <a:latin typeface="+mj-lt"/>
              </a:rPr>
              <a:t>предъявление </a:t>
            </a:r>
            <a:r>
              <a:rPr lang="ru-RU" dirty="0">
                <a:latin typeface="+mj-lt"/>
              </a:rPr>
              <a:t>ее </a:t>
            </a:r>
            <a:r>
              <a:rPr lang="ru-RU" dirty="0" smtClean="0">
                <a:latin typeface="+mj-lt"/>
              </a:rPr>
              <a:t>учащимся,</a:t>
            </a:r>
          </a:p>
          <a:p>
            <a:pPr marL="285750" indent="28575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 smtClean="0">
                <a:latin typeface="+mj-lt"/>
              </a:rPr>
              <a:t>организует </a:t>
            </a:r>
            <a:r>
              <a:rPr lang="ru-RU" dirty="0">
                <a:latin typeface="+mj-lt"/>
              </a:rPr>
              <a:t>рациональную, эффективную, адекватную задачам обучения систему знаний и методов оперирования ими в учебной  работе</a:t>
            </a:r>
            <a:r>
              <a:rPr lang="ru-RU" dirty="0" smtClean="0">
                <a:latin typeface="+mj-lt"/>
              </a:rPr>
              <a:t>.</a:t>
            </a:r>
          </a:p>
          <a:p>
            <a:pPr indent="457200" algn="just"/>
            <a:r>
              <a:rPr lang="ru-RU" b="1" dirty="0" smtClean="0">
                <a:latin typeface="+mj-lt"/>
              </a:rPr>
              <a:t>Предметом </a:t>
            </a:r>
            <a:r>
              <a:rPr lang="ru-RU" b="1" dirty="0">
                <a:latin typeface="+mj-lt"/>
              </a:rPr>
              <a:t>деятельности преподавания выступает руководство учебно-познавательной деятельностью учащихся</a:t>
            </a:r>
            <a:r>
              <a:rPr lang="ru-RU" dirty="0">
                <a:latin typeface="+mj-lt"/>
              </a:rPr>
              <a:t>. </a:t>
            </a:r>
          </a:p>
          <a:p>
            <a:pPr indent="457200" algn="just"/>
            <a:endParaRPr lang="en-US" sz="2000" b="1" dirty="0" smtClean="0">
              <a:latin typeface="+mj-lt"/>
            </a:endParaRPr>
          </a:p>
          <a:p>
            <a:pPr algn="just"/>
            <a:r>
              <a:rPr lang="ru-RU" sz="2000" dirty="0">
                <a:latin typeface="+mj-lt"/>
              </a:rPr>
              <a:t>  </a:t>
            </a:r>
          </a:p>
        </p:txBody>
      </p:sp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080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/>
          </p:nvPr>
        </p:nvGraphicFramePr>
        <p:xfrm>
          <a:off x="17097829" y="4087089"/>
          <a:ext cx="7715662" cy="5066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246744" y="1465943"/>
            <a:ext cx="1110705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800" b="1" dirty="0" smtClean="0">
                <a:latin typeface="+mj-lt"/>
              </a:rPr>
              <a:t>Воспитательная </a:t>
            </a:r>
            <a:r>
              <a:rPr lang="ru-RU" sz="2800" b="1" dirty="0">
                <a:latin typeface="+mj-lt"/>
              </a:rPr>
              <a:t>работа </a:t>
            </a:r>
            <a:r>
              <a:rPr lang="ru-RU" sz="2800" dirty="0">
                <a:latin typeface="+mj-lt"/>
              </a:rPr>
              <a:t>— это педагогическая деятельность, направленная на организацию воспитательной среды и управление разнообразными видами деятельности (в </a:t>
            </a:r>
            <a:r>
              <a:rPr lang="ru-RU" sz="2800" dirty="0" err="1" smtClean="0">
                <a:latin typeface="+mj-lt"/>
              </a:rPr>
              <a:t>т.ч</a:t>
            </a:r>
            <a:r>
              <a:rPr lang="ru-RU" sz="2800" dirty="0" smtClean="0">
                <a:latin typeface="+mj-lt"/>
              </a:rPr>
              <a:t>. </a:t>
            </a:r>
            <a:r>
              <a:rPr lang="ru-RU" sz="2800" dirty="0">
                <a:latin typeface="+mj-lt"/>
              </a:rPr>
              <a:t>и познавательной) воспитанников с </a:t>
            </a:r>
            <a:r>
              <a:rPr lang="ru-RU" sz="2800" dirty="0" smtClean="0">
                <a:latin typeface="+mj-lt"/>
              </a:rPr>
              <a:t>целью </a:t>
            </a:r>
            <a:r>
              <a:rPr lang="ru-RU" sz="2800" dirty="0">
                <a:latin typeface="+mj-lt"/>
              </a:rPr>
              <a:t>их </a:t>
            </a:r>
            <a:r>
              <a:rPr lang="ru-RU" sz="2800" dirty="0" smtClean="0">
                <a:latin typeface="+mj-lt"/>
              </a:rPr>
              <a:t>развития</a:t>
            </a:r>
            <a:r>
              <a:rPr lang="ru-RU" sz="2800" dirty="0">
                <a:latin typeface="+mj-lt"/>
              </a:rPr>
              <a:t>. </a:t>
            </a:r>
          </a:p>
          <a:p>
            <a:pPr indent="457200" algn="just"/>
            <a:r>
              <a:rPr lang="ru-RU" sz="2800" b="1" dirty="0" smtClean="0">
                <a:latin typeface="+mj-lt"/>
              </a:rPr>
              <a:t>Преподавание </a:t>
            </a:r>
            <a:r>
              <a:rPr lang="ru-RU" sz="2800" b="1" dirty="0">
                <a:latin typeface="+mj-lt"/>
              </a:rPr>
              <a:t>и воспитательная работа </a:t>
            </a:r>
            <a:r>
              <a:rPr lang="ru-RU" sz="2800" dirty="0">
                <a:latin typeface="+mj-lt"/>
              </a:rPr>
              <a:t>— две стороны одного процесса: невозможно преподавать, не оказывая воспитательного </a:t>
            </a:r>
            <a:r>
              <a:rPr lang="ru-RU" sz="2800" dirty="0" smtClean="0">
                <a:latin typeface="+mj-lt"/>
              </a:rPr>
              <a:t>влияния.  </a:t>
            </a:r>
            <a:r>
              <a:rPr lang="ru-RU" sz="2800" dirty="0">
                <a:latin typeface="+mj-lt"/>
              </a:rPr>
              <a:t>П</a:t>
            </a:r>
            <a:r>
              <a:rPr lang="ru-RU" sz="2800" dirty="0" smtClean="0">
                <a:latin typeface="+mj-lt"/>
              </a:rPr>
              <a:t>роцесс </a:t>
            </a:r>
            <a:r>
              <a:rPr lang="ru-RU" sz="2800" dirty="0">
                <a:latin typeface="+mj-lt"/>
              </a:rPr>
              <a:t>воспитания невозможен без элементов обучения. Обучение, раскрытию сущности и содержания которого посвящено много исследований, </a:t>
            </a:r>
            <a:r>
              <a:rPr lang="ru-RU" sz="2800" dirty="0" smtClean="0">
                <a:latin typeface="+mj-lt"/>
              </a:rPr>
              <a:t>условно</a:t>
            </a:r>
            <a:r>
              <a:rPr lang="ru-RU" sz="2800" dirty="0">
                <a:latin typeface="+mj-lt"/>
              </a:rPr>
              <a:t>, для удобства </a:t>
            </a:r>
            <a:r>
              <a:rPr lang="ru-RU" sz="2800" dirty="0" smtClean="0">
                <a:latin typeface="+mj-lt"/>
              </a:rPr>
              <a:t>и </a:t>
            </a:r>
            <a:r>
              <a:rPr lang="ru-RU" sz="2800" dirty="0">
                <a:latin typeface="+mj-lt"/>
              </a:rPr>
              <a:t>глубокого его познания рассматривается изолированно от воспитания.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41620" y="0"/>
            <a:ext cx="9601627" cy="1013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endParaRPr lang="ru-RU" sz="44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ru-RU" sz="3600" b="1" dirty="0" smtClean="0">
                <a:latin typeface="+mj-lt"/>
              </a:rPr>
              <a:t>Основные виды </a:t>
            </a:r>
            <a:r>
              <a:rPr lang="ru-RU" sz="3600" b="1" dirty="0">
                <a:latin typeface="+mj-lt"/>
              </a:rPr>
              <a:t>педагогической деятельности </a:t>
            </a:r>
            <a:r>
              <a:rPr lang="en-US" sz="3600" b="1" dirty="0" smtClean="0">
                <a:latin typeface="+mj-lt"/>
              </a:rPr>
              <a:t>:</a:t>
            </a:r>
            <a:endParaRPr lang="ru-RU" sz="3600" b="1" dirty="0">
              <a:latin typeface="+mj-lt"/>
            </a:endParaRPr>
          </a:p>
          <a:p>
            <a:endParaRPr lang="ru-RU" sz="4400" dirty="0" smtClean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9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33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019" y="-87923"/>
            <a:ext cx="8079597" cy="1191491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dirty="0" smtClean="0"/>
              <a:t>Уровни </a:t>
            </a:r>
            <a:r>
              <a:rPr lang="ru-RU" sz="4000" b="1" dirty="0"/>
              <a:t>продуктивности педагогической деятельности </a:t>
            </a:r>
            <a:r>
              <a:rPr lang="en-US" sz="4000" b="1" dirty="0"/>
              <a:t>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335638"/>
              </p:ext>
            </p:extLst>
          </p:nvPr>
        </p:nvGraphicFramePr>
        <p:xfrm>
          <a:off x="277019" y="1191490"/>
          <a:ext cx="11596326" cy="5091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937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12273"/>
              </p:ext>
            </p:extLst>
          </p:nvPr>
        </p:nvGraphicFramePr>
        <p:xfrm>
          <a:off x="127550" y="1103568"/>
          <a:ext cx="11302450" cy="4898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77019" y="-87923"/>
            <a:ext cx="8079597" cy="1191491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dirty="0" smtClean="0"/>
              <a:t>Уровни </a:t>
            </a:r>
            <a:r>
              <a:rPr lang="ru-RU" sz="4000" b="1" dirty="0"/>
              <a:t>продуктивности педагогической деятельности </a:t>
            </a:r>
            <a:r>
              <a:rPr lang="en-US" sz="4000" b="1" dirty="0"/>
              <a:t>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9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52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3581" y="-105508"/>
            <a:ext cx="11679380" cy="1191491"/>
          </a:xfrm>
        </p:spPr>
        <p:txBody>
          <a:bodyPr>
            <a:normAutofit/>
          </a:bodyPr>
          <a:lstStyle/>
          <a:p>
            <a:r>
              <a:rPr lang="ru-RU" b="1" dirty="0" smtClean="0"/>
              <a:t>Сотрудничество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6307" y="2187953"/>
            <a:ext cx="10696765" cy="2802058"/>
          </a:xfrm>
        </p:spPr>
        <p:txBody>
          <a:bodyPr>
            <a:normAutofit/>
          </a:bodyPr>
          <a:lstStyle/>
          <a:p>
            <a:pPr marL="0" lvl="0" indent="457200" algn="just">
              <a:spcBef>
                <a:spcPts val="0"/>
              </a:spcBef>
              <a:buNone/>
            </a:pPr>
            <a:r>
              <a:rPr lang="ru-RU" b="1" i="1" dirty="0" smtClean="0">
                <a:solidFill>
                  <a:prstClr val="black"/>
                </a:solidFill>
                <a:latin typeface="+mj-lt"/>
              </a:rPr>
              <a:t>Сотрудничество</a:t>
            </a:r>
            <a:r>
              <a:rPr lang="ru-RU" i="1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ru-RU" i="1" dirty="0">
                <a:solidFill>
                  <a:prstClr val="black"/>
                </a:solidFill>
                <a:latin typeface="+mj-lt"/>
              </a:rPr>
              <a:t>– </a:t>
            </a:r>
            <a:r>
              <a:rPr lang="ru-RU" dirty="0">
                <a:solidFill>
                  <a:prstClr val="black"/>
                </a:solidFill>
                <a:latin typeface="+mj-lt"/>
              </a:rPr>
              <a:t>совместная развивающая деятельность педагогов и обучающихся, основанная на взаимопонимании, поддержке, анализе результатов деятельности. </a:t>
            </a:r>
            <a:endParaRPr lang="ru-RU" dirty="0" smtClean="0">
              <a:solidFill>
                <a:prstClr val="black"/>
              </a:solidFill>
              <a:latin typeface="+mj-lt"/>
            </a:endParaRPr>
          </a:p>
          <a:p>
            <a:pPr marL="0" lvl="0" indent="457200" algn="just">
              <a:spcBef>
                <a:spcPts val="0"/>
              </a:spcBef>
              <a:buNone/>
            </a:pPr>
            <a:r>
              <a:rPr lang="ru-RU" dirty="0" smtClean="0">
                <a:solidFill>
                  <a:prstClr val="black"/>
                </a:solidFill>
                <a:latin typeface="+mj-lt"/>
              </a:rPr>
              <a:t>Стратегия </a:t>
            </a:r>
            <a:r>
              <a:rPr lang="ru-RU" dirty="0">
                <a:solidFill>
                  <a:prstClr val="black"/>
                </a:solidFill>
                <a:latin typeface="+mj-lt"/>
              </a:rPr>
              <a:t>сотрудничества предполагает стимулирование педагогом познавательных интересов обучающихся.</a:t>
            </a: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037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7983" y="1404555"/>
            <a:ext cx="11554689" cy="5375564"/>
          </a:xfrm>
        </p:spPr>
        <p:txBody>
          <a:bodyPr>
            <a:normAutofit/>
          </a:bodyPr>
          <a:lstStyle/>
          <a:p>
            <a:pPr marL="0" indent="45720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 smtClean="0">
                <a:solidFill>
                  <a:schemeClr val="tx1"/>
                </a:solidFill>
                <a:latin typeface="+mj-lt"/>
              </a:rPr>
              <a:t>Организация воспитательного процесса в учебной группе является функцией куратора.</a:t>
            </a:r>
          </a:p>
          <a:p>
            <a:pPr marL="0" indent="45720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 smtClean="0">
                <a:solidFill>
                  <a:schemeClr val="tx1"/>
                </a:solidFill>
                <a:latin typeface="+mj-lt"/>
              </a:rPr>
              <a:t>Куратор осуществляет взаимодействие с основными субъектами воспитания: </a:t>
            </a:r>
          </a:p>
          <a:p>
            <a:pPr indent="457200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dirty="0" smtClean="0">
                <a:solidFill>
                  <a:schemeClr val="tx1"/>
                </a:solidFill>
                <a:latin typeface="+mj-lt"/>
              </a:rPr>
              <a:t>заместителем директора по учебно-воспитательной работе, </a:t>
            </a:r>
          </a:p>
          <a:p>
            <a:pPr indent="457200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dirty="0" smtClean="0">
                <a:solidFill>
                  <a:schemeClr val="tx1"/>
                </a:solidFill>
                <a:latin typeface="+mj-lt"/>
              </a:rPr>
              <a:t>начальником отдела воспитательной работы с молодежью, </a:t>
            </a:r>
          </a:p>
          <a:p>
            <a:pPr indent="457200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dirty="0" smtClean="0">
                <a:solidFill>
                  <a:schemeClr val="tx1"/>
                </a:solidFill>
                <a:latin typeface="+mj-lt"/>
              </a:rPr>
              <a:t>педагогом социальным, </a:t>
            </a:r>
          </a:p>
          <a:p>
            <a:pPr indent="457200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dirty="0" smtClean="0">
                <a:solidFill>
                  <a:schemeClr val="tx1"/>
                </a:solidFill>
                <a:latin typeface="+mj-lt"/>
              </a:rPr>
              <a:t>педагогом психологом,</a:t>
            </a:r>
          </a:p>
          <a:p>
            <a:pPr indent="457200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dirty="0" smtClean="0">
                <a:solidFill>
                  <a:schemeClr val="tx1"/>
                </a:solidFill>
                <a:latin typeface="+mj-lt"/>
              </a:rPr>
              <a:t>воспитателем общежития.</a:t>
            </a:r>
          </a:p>
          <a:p>
            <a:endParaRPr lang="ru-RU" dirty="0">
              <a:solidFill>
                <a:schemeClr val="tx1"/>
              </a:solidFill>
              <a:latin typeface="+mj-lt"/>
            </a:endParaRPr>
          </a:p>
          <a:p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2083777" y="0"/>
            <a:ext cx="12192000" cy="10390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Куратор субъект взаимодействия</a:t>
            </a: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27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099" y="243865"/>
            <a:ext cx="11353801" cy="724639"/>
          </a:xfrm>
        </p:spPr>
        <p:txBody>
          <a:bodyPr>
            <a:normAutofit/>
          </a:bodyPr>
          <a:lstStyle/>
          <a:p>
            <a:pPr indent="457200"/>
            <a:r>
              <a:rPr lang="ru-RU" sz="4000" b="1" dirty="0">
                <a:solidFill>
                  <a:schemeClr val="bg1"/>
                </a:solidFill>
                <a:latin typeface="Times New Roman"/>
                <a:ea typeface="TimesNewRomanPSMT"/>
              </a:rPr>
              <a:t>План лекции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3554" y="1458644"/>
            <a:ext cx="11009346" cy="4242361"/>
          </a:xfrm>
        </p:spPr>
        <p:txBody>
          <a:bodyPr>
            <a:normAutofit/>
          </a:bodyPr>
          <a:lstStyle/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1.</a:t>
            </a:r>
            <a:r>
              <a:rPr lang="ru-RU" spc="-10" dirty="0" smtClean="0">
                <a:latin typeface="Times New Roman"/>
                <a:ea typeface="Times New Roman"/>
              </a:rPr>
              <a:t>м</a:t>
            </a: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Общая </a:t>
            </a: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характеристика взаимодействия в образовательном процессе.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2.</a:t>
            </a:r>
            <a:r>
              <a:rPr lang="en-US" spc="-10" dirty="0" smtClean="0">
                <a:latin typeface="Times New Roman"/>
                <a:ea typeface="Times New Roman"/>
              </a:rPr>
              <a:t>b</a:t>
            </a: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Уровни </a:t>
            </a: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педагогической деятельности.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3.</a:t>
            </a:r>
            <a:r>
              <a:rPr lang="en-US" spc="-10" dirty="0" smtClean="0">
                <a:latin typeface="Times New Roman"/>
                <a:ea typeface="Times New Roman"/>
              </a:rPr>
              <a:t>b</a:t>
            </a: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Психологические </a:t>
            </a: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особенности взаимодействия педагога и обучающегося. 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4.</a:t>
            </a:r>
            <a:r>
              <a:rPr lang="en-US" spc="-10" dirty="0" smtClean="0">
                <a:latin typeface="Times New Roman"/>
                <a:ea typeface="Times New Roman"/>
              </a:rPr>
              <a:t>b</a:t>
            </a: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Профессиональная </a:t>
            </a: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деятельность преподавателя и куратора учебной группы по воспитанию обучающихся.</a:t>
            </a: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A5FAF1C4-C3BF-429C-BFC3-B04EAC3BF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486" y="160233"/>
            <a:ext cx="946261" cy="117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28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6" y="92563"/>
            <a:ext cx="11353800" cy="996500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Оказание педагогической поддержки </a:t>
            </a:r>
            <a:r>
              <a:rPr lang="ru-RU" sz="2400" b="1" dirty="0" smtClean="0">
                <a:solidFill>
                  <a:schemeClr val="bg1"/>
                </a:solidFill>
              </a:rPr>
              <a:t>общественным </a:t>
            </a:r>
            <a:br>
              <a:rPr lang="ru-RU" sz="2400" b="1" dirty="0" smtClean="0">
                <a:solidFill>
                  <a:schemeClr val="bg1"/>
                </a:solidFill>
              </a:rPr>
            </a:br>
            <a:r>
              <a:rPr lang="ru-RU" sz="2400" b="1" dirty="0" smtClean="0">
                <a:solidFill>
                  <a:schemeClr val="bg1"/>
                </a:solidFill>
              </a:rPr>
              <a:t>объединениям </a:t>
            </a:r>
            <a:r>
              <a:rPr lang="ru-RU" sz="2400" b="1" dirty="0">
                <a:solidFill>
                  <a:schemeClr val="bg1"/>
                </a:solidFill>
              </a:rPr>
              <a:t>и </a:t>
            </a:r>
            <a:r>
              <a:rPr lang="ru-RU" sz="2400" b="1" dirty="0" smtClean="0">
                <a:solidFill>
                  <a:schemeClr val="bg1"/>
                </a:solidFill>
              </a:rPr>
              <a:t>организациям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1415" y="1334270"/>
            <a:ext cx="11023401" cy="5375563"/>
          </a:xfrm>
        </p:spPr>
        <p:txBody>
          <a:bodyPr>
            <a:normAutofit/>
          </a:bodyPr>
          <a:lstStyle/>
          <a:p>
            <a:pPr marL="0"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chemeClr val="tx1"/>
                </a:solidFill>
                <a:latin typeface="+mj-lt"/>
              </a:rPr>
              <a:t>Молодые </a:t>
            </a:r>
            <a:r>
              <a:rPr lang="ru-RU" sz="2400" dirty="0">
                <a:solidFill>
                  <a:schemeClr val="tx1"/>
                </a:solidFill>
                <a:latin typeface="+mj-lt"/>
              </a:rPr>
              <a:t>люди </a:t>
            </a:r>
            <a:r>
              <a:rPr lang="ru-RU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+mj-lt"/>
              </a:rPr>
              <a:t>имеют </a:t>
            </a:r>
            <a:r>
              <a:rPr lang="ru-RU" sz="2400" dirty="0" smtClean="0">
                <a:solidFill>
                  <a:schemeClr val="tx1"/>
                </a:solidFill>
                <a:latin typeface="+mj-lt"/>
              </a:rPr>
              <a:t>много возможностей </a:t>
            </a:r>
            <a:r>
              <a:rPr lang="ru-RU" sz="2400" dirty="0">
                <a:solidFill>
                  <a:schemeClr val="tx1"/>
                </a:solidFill>
                <a:latin typeface="+mj-lt"/>
              </a:rPr>
              <a:t>для самореализации, в том числе </a:t>
            </a:r>
            <a:r>
              <a:rPr lang="ru-RU" sz="2400" dirty="0" smtClean="0">
                <a:solidFill>
                  <a:schemeClr val="tx1"/>
                </a:solidFill>
                <a:latin typeface="+mj-lt"/>
              </a:rPr>
              <a:t>через </a:t>
            </a:r>
            <a:r>
              <a:rPr lang="ru-RU" sz="2400" dirty="0">
                <a:solidFill>
                  <a:schemeClr val="tx1"/>
                </a:solidFill>
                <a:latin typeface="+mj-lt"/>
              </a:rPr>
              <a:t>формы самоуправления, общественные объединении и гражданские инициативы. </a:t>
            </a:r>
            <a:endParaRPr lang="ru-RU" sz="2400" dirty="0" smtClean="0">
              <a:solidFill>
                <a:schemeClr val="tx1"/>
              </a:solidFill>
              <a:latin typeface="+mj-lt"/>
            </a:endParaRP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chemeClr val="tx1"/>
                </a:solidFill>
                <a:latin typeface="+mj-lt"/>
              </a:rPr>
              <a:t>По </a:t>
            </a:r>
            <a:r>
              <a:rPr lang="ru-RU" sz="2400" dirty="0">
                <a:solidFill>
                  <a:schemeClr val="tx1"/>
                </a:solidFill>
                <a:latin typeface="+mj-lt"/>
              </a:rPr>
              <a:t>информации Министерства юстиции, на 1 января 2020 г. в стране зарегистрировано 2857 общественных объединений, из них 339 – молодежных (в том числе 27 – детских). </a:t>
            </a:r>
            <a:endParaRPr lang="ru-RU" sz="2400" dirty="0" smtClean="0">
              <a:solidFill>
                <a:schemeClr val="tx1"/>
              </a:solidFill>
              <a:latin typeface="+mj-lt"/>
            </a:endParaRP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chemeClr val="tx1"/>
                </a:solidFill>
                <a:latin typeface="+mj-lt"/>
              </a:rPr>
              <a:t>Наиболее </a:t>
            </a:r>
            <a:r>
              <a:rPr lang="ru-RU" sz="2400" dirty="0">
                <a:solidFill>
                  <a:schemeClr val="tx1"/>
                </a:solidFill>
                <a:latin typeface="+mj-lt"/>
              </a:rPr>
              <a:t>массовой среди молодежных организаций является общественное объединение «Белорусский республиканский союз молодежи», на 1 августа 2020 г. ОО «БРСМ» объединяет 21% юношей и девушек от общего количества молодежи, проживающей в РБ. 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endParaRPr lang="ru-RU" sz="2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81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799" y="206864"/>
            <a:ext cx="7675685" cy="637198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prstClr val="white"/>
                </a:solidFill>
              </a:rPr>
              <a:t>Организационно-педагогические </a:t>
            </a:r>
            <a:r>
              <a:rPr lang="ru-RU" b="1" dirty="0">
                <a:solidFill>
                  <a:prstClr val="white"/>
                </a:solidFill>
              </a:rPr>
              <a:t>условия: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0195" y="1459524"/>
            <a:ext cx="11081239" cy="5398476"/>
          </a:xfrm>
        </p:spPr>
        <p:txBody>
          <a:bodyPr>
            <a:normAutofit/>
          </a:bodyPr>
          <a:lstStyle/>
          <a:p>
            <a:pPr marL="0" lv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dirty="0" smtClean="0">
                <a:solidFill>
                  <a:prstClr val="black"/>
                </a:solidFill>
                <a:latin typeface="+mj-lt"/>
              </a:rPr>
              <a:t>Создание в образовательном процессе организационно-педагогических условий для личностно-профессионального становления </a:t>
            </a:r>
            <a:r>
              <a:rPr lang="ru-RU" dirty="0" smtClean="0">
                <a:solidFill>
                  <a:prstClr val="black"/>
                </a:solidFill>
                <a:latin typeface="+mj-lt"/>
              </a:rPr>
              <a:t>способствует </a:t>
            </a:r>
            <a:r>
              <a:rPr lang="ru-RU" dirty="0">
                <a:solidFill>
                  <a:prstClr val="black"/>
                </a:solidFill>
                <a:latin typeface="+mj-lt"/>
              </a:rPr>
              <a:t>и </a:t>
            </a:r>
            <a:r>
              <a:rPr lang="ru-RU" dirty="0" smtClean="0">
                <a:solidFill>
                  <a:prstClr val="black"/>
                </a:solidFill>
                <a:latin typeface="+mj-lt"/>
              </a:rPr>
              <a:t>стимулирует </a:t>
            </a:r>
            <a:r>
              <a:rPr lang="ru-RU" dirty="0">
                <a:solidFill>
                  <a:prstClr val="black"/>
                </a:solidFill>
                <a:latin typeface="+mj-lt"/>
              </a:rPr>
              <a:t>активности </a:t>
            </a:r>
            <a:r>
              <a:rPr lang="ru-RU" dirty="0" smtClean="0">
                <a:solidFill>
                  <a:prstClr val="black"/>
                </a:solidFill>
                <a:latin typeface="+mj-lt"/>
              </a:rPr>
              <a:t>обучающихся.</a:t>
            </a:r>
          </a:p>
          <a:p>
            <a:pPr marL="0" lv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prstClr val="black"/>
                </a:solidFill>
                <a:latin typeface="+mj-lt"/>
              </a:rPr>
              <a:t>Включенность обучающихся  </a:t>
            </a:r>
            <a:r>
              <a:rPr lang="ru-RU" dirty="0">
                <a:solidFill>
                  <a:prstClr val="black"/>
                </a:solidFill>
                <a:latin typeface="+mj-lt"/>
              </a:rPr>
              <a:t>в деятельность в процессе воспитания, рассматривается </a:t>
            </a:r>
            <a:r>
              <a:rPr lang="ru-RU" b="1" dirty="0">
                <a:solidFill>
                  <a:prstClr val="black"/>
                </a:solidFill>
                <a:latin typeface="+mj-lt"/>
              </a:rPr>
              <a:t>как комплекс взаимосвязанных условий, возможностей, благодаря которым </a:t>
            </a:r>
            <a:r>
              <a:rPr lang="ru-RU" b="1" dirty="0" smtClean="0">
                <a:solidFill>
                  <a:prstClr val="black"/>
                </a:solidFill>
                <a:latin typeface="+mj-lt"/>
              </a:rPr>
              <a:t>обучающиеся развиваются </a:t>
            </a:r>
            <a:r>
              <a:rPr lang="ru-RU" b="1" dirty="0">
                <a:solidFill>
                  <a:prstClr val="black"/>
                </a:solidFill>
                <a:latin typeface="+mj-lt"/>
              </a:rPr>
              <a:t>и </a:t>
            </a:r>
            <a:r>
              <a:rPr lang="ru-RU" b="1" dirty="0" smtClean="0">
                <a:solidFill>
                  <a:prstClr val="black"/>
                </a:solidFill>
                <a:latin typeface="+mj-lt"/>
              </a:rPr>
              <a:t>становятся специалистами.</a:t>
            </a:r>
            <a:endParaRPr lang="ru-RU" b="1" dirty="0">
              <a:solidFill>
                <a:prstClr val="black"/>
              </a:solidFill>
              <a:latin typeface="+mj-lt"/>
            </a:endParaRPr>
          </a:p>
          <a:p>
            <a:pPr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endParaRPr lang="ru-RU" sz="2400" dirty="0">
              <a:latin typeface="+mj-lt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165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46434" y="0"/>
            <a:ext cx="12192000" cy="13616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5138" y="0"/>
            <a:ext cx="10910454" cy="997528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Организационно-педагогические 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условия:</a:t>
            </a:r>
            <a:endParaRPr lang="ru-RU" sz="3600" dirty="0">
              <a:solidFill>
                <a:schemeClr val="bg1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283707"/>
              </p:ext>
            </p:extLst>
          </p:nvPr>
        </p:nvGraphicFramePr>
        <p:xfrm>
          <a:off x="342255" y="1450731"/>
          <a:ext cx="10976219" cy="4607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074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550" y="1271323"/>
            <a:ext cx="11651673" cy="6456217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В.А. Кан-Калик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 </a:t>
            </a: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стилем общения понимал индивидуально-типологические особенности социально-психологического взаимодействия педагога и обучающихся. </a:t>
            </a:r>
            <a:endParaRPr lang="ru-RU" sz="2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Стили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педагогической деятельности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дифференцируются на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три вида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42891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авторитарный</a:t>
            </a: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2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42891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демократический </a:t>
            </a:r>
          </a:p>
          <a:p>
            <a:pPr indent="342891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либерально-попустительский.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Демократический </a:t>
            </a: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стиль.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рассматривается как равноправный партнер в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общении.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привлекает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принятию решений, учитывает 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мнения,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поощряет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самостоятельность,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учитывает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успеваемость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личностные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качества.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Методами воздействия являются побуждение к действию, совет, просьба. У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педагога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демократическим стилем руководства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обучающиеся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чаще испытывают состояние спокойной удовлетворенности, высокой самооценки. </a:t>
            </a:r>
            <a:endParaRPr lang="ru-RU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педагога  характерны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удовлетворенность профессией.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1693" y="-79131"/>
            <a:ext cx="12192000" cy="1191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СТИЛИ  </a:t>
            </a:r>
          </a:p>
          <a:p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педагогического взаимодействия</a:t>
            </a: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766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5782" y="1112360"/>
            <a:ext cx="11637818" cy="5375564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Авторитарный </a:t>
            </a: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стиль. </a:t>
            </a:r>
            <a:r>
              <a:rPr lang="ru-RU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рассматривается как объект педагогического воздействия, а не равноправный партнер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 единолично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решает, принимает решения, устанавливает жесткий контроль за выполнением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требований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использует свои права без учета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мнений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обучающихся,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обосновывает свои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действия. </a:t>
            </a:r>
          </a:p>
          <a:p>
            <a:pPr mar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Вследствие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этого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обучающиеся 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теряют активность или осуществляют ее только при ведущей роли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педагога, обнаруживают низкую самооценку,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агрессивность, силы обучающихся направлены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психологическую самозащиту, а не на усвоение знаний и собственное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развитие, методами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воздействия такого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педагога являются приказ, поучение. </a:t>
            </a:r>
            <a:endParaRPr lang="ru-RU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педагога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характерны низкая удовлетворенность профессией и профессиональная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неустойчивость,  педагоги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этим стилем руководства главное внимание обращают на методическую культуру, в педагогическом коллективе часто лидируют.</a:t>
            </a:r>
          </a:p>
          <a:p>
            <a:pPr mar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200" dirty="0" smtClean="0">
                <a:solidFill>
                  <a:schemeClr val="tx1"/>
                </a:solidFill>
              </a:rPr>
              <a:t> </a:t>
            </a:r>
            <a:endParaRPr lang="ru-RU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1693" y="-79131"/>
            <a:ext cx="12192000" cy="1191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СТИЛИ  </a:t>
            </a:r>
          </a:p>
          <a:p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педагогического взаимодействия</a:t>
            </a:r>
          </a:p>
        </p:txBody>
      </p:sp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982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8656" y="1343891"/>
            <a:ext cx="11431027" cy="5375564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Либеральный </a:t>
            </a:r>
            <a:r>
              <a:rPr lang="ru-RU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стиль. </a:t>
            </a:r>
            <a:r>
              <a:rPr lang="ru-RU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 </a:t>
            </a:r>
            <a:r>
              <a:rPr lang="ru-RU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уходит от принятия решений, передавая инициативу </a:t>
            </a:r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обучающимся, коллегам</a:t>
            </a:r>
            <a:r>
              <a:rPr lang="ru-RU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Организацию и контроль деятельности </a:t>
            </a:r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обучающихся  </a:t>
            </a:r>
            <a:r>
              <a:rPr lang="ru-RU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осуществляет без системы, проявляет нерешительность, колебания. В </a:t>
            </a:r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группе неустойчивый </a:t>
            </a:r>
            <a:r>
              <a:rPr lang="ru-RU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микроклимат, скрытые </a:t>
            </a:r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конфликты.</a:t>
            </a:r>
          </a:p>
          <a:p>
            <a:pPr mar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</a:t>
            </a:r>
            <a:r>
              <a:rPr lang="ru-RU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 этих стилей, выявляя отношение к партнеру взаимодействия, определяет его характер</a:t>
            </a:r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</a:t>
            </a:r>
            <a:r>
              <a:rPr lang="ru-RU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подчинения, следования — к партнерству </a:t>
            </a:r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</a:p>
          <a:p>
            <a:pPr mar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 отсутствия направленного воздействия</a:t>
            </a:r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Существенно</a:t>
            </a:r>
            <a:r>
              <a:rPr lang="ru-RU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что каждый из этих стилей предполагает доминирование либо монологической, либо диалогической формы общения. </a:t>
            </a:r>
            <a:endParaRPr lang="ru-RU" sz="2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20000"/>
              </a:lnSpc>
              <a:spcBef>
                <a:spcPts val="0"/>
              </a:spcBef>
              <a:buNone/>
            </a:pPr>
            <a:endParaRPr lang="ru-RU" sz="2500" dirty="0">
              <a:solidFill>
                <a:schemeClr val="tx1"/>
              </a:solidFill>
            </a:endParaRPr>
          </a:p>
          <a:p>
            <a:pPr mar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500" dirty="0">
                <a:solidFill>
                  <a:schemeClr val="tx1"/>
                </a:solidFill>
              </a:rPr>
              <a:t> </a:t>
            </a:r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1693" y="-79131"/>
            <a:ext cx="12192000" cy="1191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СТИЛИ  </a:t>
            </a:r>
          </a:p>
          <a:p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педагогического взаимодействия</a:t>
            </a:r>
          </a:p>
        </p:txBody>
      </p:sp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251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8656" y="1343891"/>
            <a:ext cx="11637818" cy="5375564"/>
          </a:xfrm>
        </p:spPr>
        <p:txBody>
          <a:bodyPr>
            <a:norm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/>
                </a:solidFill>
                <a:latin typeface="+mj-lt"/>
              </a:rPr>
              <a:t>Выделяют основные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стили педагогического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отношения:</a:t>
            </a:r>
            <a:endParaRPr lang="ru-RU" dirty="0">
              <a:solidFill>
                <a:schemeClr val="tx1"/>
              </a:solidFill>
              <a:latin typeface="+mj-lt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b="1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ru-RU" b="1" i="1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ru-RU" b="1" i="1" dirty="0" smtClean="0">
                <a:latin typeface="+mj-lt"/>
              </a:rPr>
              <a:t>и</a:t>
            </a:r>
            <a:r>
              <a:rPr lang="ru-RU" b="1" i="1" dirty="0" smtClean="0">
                <a:solidFill>
                  <a:schemeClr val="tx1"/>
                </a:solidFill>
                <a:latin typeface="+mj-lt"/>
              </a:rPr>
              <a:t>Активно-положительный -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характеризуется тем, что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педагог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проявляет по отношению к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обучающимся эмоционально-положительную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направленность, которая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реализуется в манере поведения, речевых высказываниях. </a:t>
            </a:r>
            <a:endParaRPr lang="ru-RU" dirty="0" smtClean="0">
              <a:solidFill>
                <a:schemeClr val="tx1"/>
              </a:solidFill>
              <a:latin typeface="+mj-lt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b="1" dirty="0" smtClean="0">
                <a:solidFill>
                  <a:schemeClr val="tx1"/>
                </a:solidFill>
                <a:latin typeface="+mj-lt"/>
              </a:rPr>
              <a:t>2.</a:t>
            </a:r>
            <a:r>
              <a:rPr lang="ru-RU" b="1" dirty="0" smtClean="0">
                <a:latin typeface="+mj-lt"/>
              </a:rPr>
              <a:t>и</a:t>
            </a:r>
            <a:r>
              <a:rPr lang="ru-RU" b="1" i="1" dirty="0" smtClean="0">
                <a:solidFill>
                  <a:schemeClr val="tx1"/>
                </a:solidFill>
                <a:latin typeface="+mj-lt"/>
              </a:rPr>
              <a:t>Ситуативный</a:t>
            </a:r>
            <a:r>
              <a:rPr lang="ru-RU" b="1" i="1" dirty="0">
                <a:solidFill>
                  <a:schemeClr val="tx1"/>
                </a:solidFill>
                <a:latin typeface="+mj-lt"/>
              </a:rPr>
              <a:t>.</a:t>
            </a:r>
            <a:r>
              <a:rPr lang="ru-RU" i="1" dirty="0">
                <a:solidFill>
                  <a:schemeClr val="tx1"/>
                </a:solidFill>
                <a:latin typeface="+mj-lt"/>
              </a:rPr>
              <a:t> 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Педагогу,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свойственна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эмоциональная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нестабильность, отражающаяся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на его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поведении, оценки противоречивы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0" indent="457200" algn="just">
              <a:spcBef>
                <a:spcPts val="0"/>
              </a:spcBef>
              <a:buNone/>
            </a:pPr>
            <a:endParaRPr lang="ru-RU" sz="3200" dirty="0">
              <a:solidFill>
                <a:schemeClr val="tx1"/>
              </a:solidFill>
              <a:latin typeface="+mj-lt"/>
            </a:endParaRPr>
          </a:p>
          <a:p>
            <a:pPr marL="0" indent="457200" algn="just">
              <a:spcBef>
                <a:spcPts val="0"/>
              </a:spcBef>
              <a:buNone/>
            </a:pPr>
            <a:endParaRPr lang="ru-RU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945" y="4860398"/>
            <a:ext cx="3216119" cy="123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351693" y="-79131"/>
            <a:ext cx="12192000" cy="1191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СТИЛИ  </a:t>
            </a:r>
          </a:p>
          <a:p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педагогического взаимодействия</a:t>
            </a:r>
          </a:p>
        </p:txBody>
      </p:sp>
      <p:pic>
        <p:nvPicPr>
          <p:cNvPr id="9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935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1693" y="1482436"/>
            <a:ext cx="11637818" cy="5375564"/>
          </a:xfrm>
        </p:spPr>
        <p:txBody>
          <a:bodyPr>
            <a:norm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b="1" dirty="0" smtClean="0">
                <a:solidFill>
                  <a:schemeClr val="tx1"/>
                </a:solidFill>
                <a:latin typeface="+mj-lt"/>
              </a:rPr>
              <a:t>3.</a:t>
            </a:r>
            <a:r>
              <a:rPr lang="ru-RU" b="1" dirty="0" smtClean="0">
                <a:latin typeface="+mj-lt"/>
              </a:rPr>
              <a:t>и</a:t>
            </a:r>
            <a:r>
              <a:rPr lang="ru-RU" b="1" i="1" dirty="0" smtClean="0">
                <a:solidFill>
                  <a:schemeClr val="tx1"/>
                </a:solidFill>
                <a:latin typeface="+mj-lt"/>
              </a:rPr>
              <a:t>Пассивно-положительный-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 свойственна положительная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направленность в манере поведения и речевых высказываниях,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но также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присущи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замкнутость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, сухость, категоричность и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педантизм, стремится создать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и подчеркнуть дистанцию между ними и собой.</a:t>
            </a:r>
          </a:p>
          <a:p>
            <a:pPr marL="0" indent="0" algn="just">
              <a:buNone/>
            </a:pPr>
            <a:endParaRPr lang="ru-RU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05" y="3893759"/>
            <a:ext cx="3699164" cy="2275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98" y="4031673"/>
            <a:ext cx="3782292" cy="2022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351693" y="-79131"/>
            <a:ext cx="12192000" cy="1191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СТИЛИ  </a:t>
            </a:r>
          </a:p>
          <a:p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педагогического взаимодействия</a:t>
            </a:r>
          </a:p>
        </p:txBody>
      </p:sp>
      <p:pic>
        <p:nvPicPr>
          <p:cNvPr id="9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295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5782" y="1190737"/>
            <a:ext cx="11637818" cy="5375564"/>
          </a:xfrm>
        </p:spPr>
        <p:txBody>
          <a:bodyPr>
            <a:normAutofit/>
          </a:bodyPr>
          <a:lstStyle/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 smtClean="0">
                <a:solidFill>
                  <a:schemeClr val="tx1"/>
                </a:solidFill>
                <a:latin typeface="+mj-lt"/>
              </a:rPr>
              <a:t>4.</a:t>
            </a:r>
            <a:r>
              <a:rPr lang="ru-RU" b="1" dirty="0" smtClean="0">
                <a:latin typeface="+mj-lt"/>
              </a:rPr>
              <a:t>и</a:t>
            </a:r>
            <a:r>
              <a:rPr lang="ru-RU" b="1" i="1" dirty="0" smtClean="0">
                <a:solidFill>
                  <a:schemeClr val="tx1"/>
                </a:solidFill>
                <a:latin typeface="+mj-lt"/>
              </a:rPr>
              <a:t>Пассивно-отрицательный</a:t>
            </a:r>
            <a:r>
              <a:rPr lang="ru-RU" b="1" i="1" dirty="0">
                <a:solidFill>
                  <a:schemeClr val="tx1"/>
                </a:solidFill>
                <a:latin typeface="+mj-lt"/>
              </a:rPr>
              <a:t>.</a:t>
            </a:r>
            <a:r>
              <a:rPr lang="ru-RU" i="1" dirty="0">
                <a:solidFill>
                  <a:schemeClr val="tx1"/>
                </a:solidFill>
                <a:latin typeface="+mj-lt"/>
              </a:rPr>
              <a:t> 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Педагог не столь явно проявляет негативное отношение к обучающимся, чаще он эмоционально вял, безучастен, отчужден в общении. Возмущения их поведением, как правило, не выказывает, однако подчеркнуто равнодушен как к успехам, так и к неудачам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.</a:t>
            </a:r>
            <a:endParaRPr lang="ru-RU" b="1" i="1" dirty="0">
              <a:solidFill>
                <a:schemeClr val="tx1"/>
              </a:solidFill>
              <a:latin typeface="+mj-lt"/>
            </a:endParaRP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i="1" dirty="0" smtClean="0">
                <a:solidFill>
                  <a:schemeClr val="tx1"/>
                </a:solidFill>
                <a:latin typeface="+mj-lt"/>
              </a:rPr>
              <a:t>5.</a:t>
            </a:r>
            <a:r>
              <a:rPr lang="ru-RU" b="1" i="1" dirty="0" smtClean="0">
                <a:latin typeface="+mj-lt"/>
              </a:rPr>
              <a:t>и</a:t>
            </a:r>
            <a:r>
              <a:rPr lang="ru-RU" b="1" i="1" dirty="0" smtClean="0">
                <a:solidFill>
                  <a:schemeClr val="tx1"/>
                </a:solidFill>
                <a:latin typeface="+mj-lt"/>
              </a:rPr>
              <a:t>Активно-отрицательный</a:t>
            </a:r>
            <a:r>
              <a:rPr lang="ru-RU" b="1" i="1" dirty="0">
                <a:solidFill>
                  <a:schemeClr val="tx1"/>
                </a:solidFill>
                <a:latin typeface="+mj-lt"/>
              </a:rPr>
              <a:t>.</a:t>
            </a:r>
            <a:r>
              <a:rPr lang="ru-RU" i="1" dirty="0">
                <a:solidFill>
                  <a:schemeClr val="tx1"/>
                </a:solidFill>
                <a:latin typeface="+mj-lt"/>
              </a:rPr>
              <a:t> 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Отношения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педагога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с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обучающимися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характеризуются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выраженной эмоционально-негативной направленностью,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которая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проявляется в резкости,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раздражительности.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Похвала как метод воспитания ему не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всегда  свойственна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,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делает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замечания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1693" y="-79131"/>
            <a:ext cx="12192000" cy="1191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СТИЛИ  </a:t>
            </a:r>
          </a:p>
          <a:p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педагогического взаимодействия</a:t>
            </a:r>
          </a:p>
        </p:txBody>
      </p:sp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907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1628" y="1540670"/>
            <a:ext cx="11199267" cy="5375564"/>
          </a:xfrm>
        </p:spPr>
        <p:txBody>
          <a:bodyPr>
            <a:normAutofit/>
          </a:bodyPr>
          <a:lstStyle/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tx1"/>
                </a:solidFill>
                <a:latin typeface="+mj-lt"/>
              </a:rPr>
              <a:t>Все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характеристики взаимодействия взаимосвязаны и взаимообусловлены. Чем лучше знают и понимают партнеры друг друга, тем больше у них возможностей для формирования положительных личных и деловых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отношений. </a:t>
            </a:r>
            <a:endParaRPr lang="ru-RU" dirty="0" smtClean="0">
              <a:solidFill>
                <a:schemeClr val="tx1"/>
              </a:solidFill>
              <a:latin typeface="+mj-lt"/>
            </a:endParaRP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endParaRPr lang="ru-RU" dirty="0" smtClean="0">
              <a:solidFill>
                <a:schemeClr val="tx1"/>
              </a:solidFill>
              <a:latin typeface="+mj-lt"/>
            </a:endParaRP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tx1"/>
                </a:solidFill>
                <a:latin typeface="+mj-lt"/>
              </a:rPr>
              <a:t>Активные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совместные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действия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педагогов и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обучающихся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,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позволяют лучше узнать друг друга, способствуют усилению их влияния друг на друга.</a:t>
            </a: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endParaRPr lang="ru-RU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1693" y="-79131"/>
            <a:ext cx="12192000" cy="1191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СТИЛИ  </a:t>
            </a:r>
          </a:p>
          <a:p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педагогического взаимодействия</a:t>
            </a:r>
          </a:p>
        </p:txBody>
      </p:sp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51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9331" y="1191491"/>
            <a:ext cx="11172891" cy="4995363"/>
          </a:xfrm>
        </p:spPr>
        <p:txBody>
          <a:bodyPr>
            <a:normAutofit fontScale="92500"/>
          </a:bodyPr>
          <a:lstStyle/>
          <a:p>
            <a:pPr marL="0" lv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000" b="1" dirty="0">
                <a:solidFill>
                  <a:schemeClr val="tx1"/>
                </a:solidFill>
                <a:latin typeface="+mj-lt"/>
              </a:rPr>
              <a:t>Педагогический процесс</a:t>
            </a:r>
            <a:r>
              <a:rPr lang="ru-RU" sz="3000" b="1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ru-RU" sz="3000" b="1" dirty="0">
                <a:solidFill>
                  <a:schemeClr val="tx1"/>
                </a:solidFill>
                <a:latin typeface="+mj-lt"/>
              </a:rPr>
              <a:t>– </a:t>
            </a:r>
            <a:r>
              <a:rPr lang="ru-RU" sz="3000" dirty="0">
                <a:solidFill>
                  <a:schemeClr val="tx1"/>
                </a:solidFill>
                <a:latin typeface="+mj-lt"/>
              </a:rPr>
              <a:t>это организованное взаимодействие педагогов и обучающихся по содержанию образования с использованием средств обучения и воспитания. 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000" b="1" dirty="0" smtClean="0">
                <a:solidFill>
                  <a:schemeClr val="tx1"/>
                </a:solidFill>
                <a:latin typeface="+mj-lt"/>
              </a:rPr>
              <a:t>Воспитание </a:t>
            </a:r>
            <a:r>
              <a:rPr lang="ru-RU" sz="3000" dirty="0">
                <a:solidFill>
                  <a:schemeClr val="tx1"/>
                </a:solidFill>
                <a:latin typeface="+mj-lt"/>
              </a:rPr>
              <a:t>– процесс </a:t>
            </a:r>
            <a:r>
              <a:rPr lang="ru-RU" sz="3000" dirty="0" smtClean="0">
                <a:solidFill>
                  <a:schemeClr val="tx1"/>
                </a:solidFill>
                <a:latin typeface="+mj-lt"/>
              </a:rPr>
              <a:t>двусторонний, успешность процесса  </a:t>
            </a:r>
            <a:r>
              <a:rPr lang="ru-RU" sz="3000" dirty="0">
                <a:solidFill>
                  <a:schemeClr val="tx1"/>
                </a:solidFill>
                <a:latin typeface="+mj-lt"/>
              </a:rPr>
              <a:t>зависит от характера связей двух субъектов </a:t>
            </a:r>
            <a:r>
              <a:rPr lang="ru-RU" sz="30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ru-RU" sz="3000" dirty="0">
                <a:solidFill>
                  <a:schemeClr val="tx1"/>
                </a:solidFill>
                <a:latin typeface="+mj-lt"/>
              </a:rPr>
              <a:t>педагога и </a:t>
            </a:r>
            <a:r>
              <a:rPr lang="ru-RU" sz="3000" dirty="0" smtClean="0">
                <a:solidFill>
                  <a:schemeClr val="tx1"/>
                </a:solidFill>
                <a:latin typeface="+mj-lt"/>
              </a:rPr>
              <a:t>обучающегося. </a:t>
            </a:r>
          </a:p>
          <a:p>
            <a:pPr marL="0" lv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000" dirty="0">
                <a:solidFill>
                  <a:schemeClr val="tx1"/>
                </a:solidFill>
                <a:latin typeface="+mj-lt"/>
              </a:rPr>
              <a:t>С</a:t>
            </a:r>
            <a:r>
              <a:rPr lang="ru-RU" sz="3000" dirty="0" smtClean="0">
                <a:solidFill>
                  <a:schemeClr val="tx1"/>
                </a:solidFill>
                <a:latin typeface="+mj-lt"/>
              </a:rPr>
              <a:t>вязь  </a:t>
            </a:r>
            <a:r>
              <a:rPr lang="ru-RU" sz="3000" dirty="0">
                <a:solidFill>
                  <a:schemeClr val="tx1"/>
                </a:solidFill>
                <a:latin typeface="+mj-lt"/>
              </a:rPr>
              <a:t>педагога и </a:t>
            </a:r>
            <a:r>
              <a:rPr lang="ru-RU" sz="3000" dirty="0" smtClean="0">
                <a:solidFill>
                  <a:schemeClr val="tx1"/>
                </a:solidFill>
                <a:latin typeface="+mj-lt"/>
              </a:rPr>
              <a:t>обучающегося осуществляется </a:t>
            </a:r>
            <a:r>
              <a:rPr lang="ru-RU" sz="3000" dirty="0">
                <a:solidFill>
                  <a:schemeClr val="tx1"/>
                </a:solidFill>
                <a:latin typeface="+mj-lt"/>
              </a:rPr>
              <a:t>в </a:t>
            </a:r>
            <a:r>
              <a:rPr lang="ru-RU" sz="3000" b="1" dirty="0">
                <a:solidFill>
                  <a:schemeClr val="tx1"/>
                </a:solidFill>
                <a:latin typeface="+mj-lt"/>
              </a:rPr>
              <a:t>форме педагогического взаимодействия, под которым понимается прямое или косвенное воздействие субъектов </a:t>
            </a:r>
            <a:r>
              <a:rPr lang="ru-RU" sz="30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ru-RU" sz="3000" b="1" dirty="0">
                <a:solidFill>
                  <a:schemeClr val="tx1"/>
                </a:solidFill>
                <a:latin typeface="+mj-lt"/>
              </a:rPr>
              <a:t>друг на друга </a:t>
            </a:r>
            <a:r>
              <a:rPr lang="ru-RU" sz="3000" dirty="0" smtClean="0">
                <a:solidFill>
                  <a:schemeClr val="tx1"/>
                </a:solidFill>
                <a:latin typeface="+mj-lt"/>
              </a:rPr>
              <a:t>и, </a:t>
            </a:r>
            <a:r>
              <a:rPr lang="ru-RU" sz="3000" dirty="0">
                <a:solidFill>
                  <a:schemeClr val="tx1"/>
                </a:solidFill>
                <a:latin typeface="+mj-lt"/>
              </a:rPr>
              <a:t>результатом которого являются реальные преобразования в познавательной, эмоционально-волевой и личностной </a:t>
            </a:r>
            <a:r>
              <a:rPr lang="ru-RU" sz="3000" dirty="0" smtClean="0">
                <a:solidFill>
                  <a:schemeClr val="tx1"/>
                </a:solidFill>
                <a:latin typeface="+mj-lt"/>
              </a:rPr>
              <a:t>сферах. 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endParaRPr lang="ru-RU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18655" y="0"/>
            <a:ext cx="9453864" cy="1191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ущность педагогического </a:t>
            </a:r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</a:t>
            </a:r>
            <a:endParaRPr lang="ru-RU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68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34816"/>
            <a:ext cx="10972800" cy="838200"/>
          </a:xfrm>
        </p:spPr>
        <p:txBody>
          <a:bodyPr/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Дискуссионное </a:t>
            </a:r>
            <a:br>
              <a:rPr lang="ru-RU" sz="4000" b="1" dirty="0" smtClean="0">
                <a:solidFill>
                  <a:schemeClr val="bg1"/>
                </a:solidFill>
              </a:rPr>
            </a:br>
            <a:r>
              <a:rPr lang="ru-RU" sz="4000" b="1" dirty="0" smtClean="0">
                <a:solidFill>
                  <a:schemeClr val="bg1"/>
                </a:solidFill>
              </a:rPr>
              <a:t>обсуждение вопросов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/>
                </a:solidFill>
                <a:latin typeface="+mj-lt"/>
              </a:rPr>
              <a:t>а)</a:t>
            </a:r>
            <a:r>
              <a:rPr lang="ru-RU" dirty="0" err="1" smtClean="0">
                <a:latin typeface="+mj-lt"/>
              </a:rPr>
              <a:t>т</a:t>
            </a:r>
            <a:r>
              <a:rPr lang="ru-RU" dirty="0" err="1" smtClean="0">
                <a:solidFill>
                  <a:schemeClr val="tx1"/>
                </a:solidFill>
                <a:latin typeface="+mj-lt"/>
              </a:rPr>
              <a:t>Уточнение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понятийного аппарата:» «педагогическое взаимодействие», «сотрудничество», «сотворчество», «</a:t>
            </a:r>
            <a:r>
              <a:rPr lang="ru-RU" dirty="0" err="1">
                <a:solidFill>
                  <a:schemeClr val="tx1"/>
                </a:solidFill>
                <a:latin typeface="+mj-lt"/>
              </a:rPr>
              <a:t>соуправление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», «самоуправление обучающихся», «самоорганизация», «</a:t>
            </a:r>
            <a:r>
              <a:rPr lang="ru-RU">
                <a:solidFill>
                  <a:schemeClr val="tx1"/>
                </a:solidFill>
                <a:latin typeface="+mj-lt"/>
              </a:rPr>
              <a:t>лидер</a:t>
            </a:r>
            <a:r>
              <a:rPr lang="ru-RU" smtClean="0">
                <a:solidFill>
                  <a:schemeClr val="tx1"/>
                </a:solidFill>
                <a:latin typeface="+mj-lt"/>
              </a:rPr>
              <a:t>».</a:t>
            </a:r>
          </a:p>
          <a:p>
            <a:pPr marL="0" indent="457200" algn="just">
              <a:spcBef>
                <a:spcPts val="0"/>
              </a:spcBef>
              <a:buNone/>
            </a:pPr>
            <a:endParaRPr lang="ru-RU" dirty="0">
              <a:solidFill>
                <a:schemeClr val="tx1"/>
              </a:solidFill>
              <a:latin typeface="+mj-lt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/>
                </a:solidFill>
                <a:latin typeface="+mj-lt"/>
              </a:rPr>
              <a:t>б)</a:t>
            </a:r>
            <a:r>
              <a:rPr lang="ru-RU" dirty="0" err="1" smtClean="0">
                <a:latin typeface="+mj-lt"/>
              </a:rPr>
              <a:t>т</a:t>
            </a:r>
            <a:r>
              <a:rPr lang="ru-RU" dirty="0" err="1" smtClean="0">
                <a:solidFill>
                  <a:schemeClr val="tx1"/>
                </a:solidFill>
                <a:latin typeface="+mj-lt"/>
              </a:rPr>
              <a:t>Как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Вы понимаете миссию культуры в воспитании и почему культура должна включать в себя информационный поток, направленный не только от педагога к обучающемуся, но и оказывать обратное влияние? </a:t>
            </a: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218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D1E093DF-379D-45F5-BE36-2A9FEB9963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3788" t="4162" r="30304" b="42771"/>
          <a:stretch/>
        </p:blipFill>
        <p:spPr bwMode="auto">
          <a:xfrm>
            <a:off x="4967993" y="1452283"/>
            <a:ext cx="7053644" cy="413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47" name="Google Shape;1147;p68"/>
          <p:cNvSpPr txBox="1">
            <a:spLocks noGrp="1"/>
          </p:cNvSpPr>
          <p:nvPr>
            <p:ph type="subTitle" idx="1"/>
          </p:nvPr>
        </p:nvSpPr>
        <p:spPr>
          <a:xfrm>
            <a:off x="170365" y="2351619"/>
            <a:ext cx="6284924" cy="1077381"/>
          </a:xfrm>
          <a:prstGeom prst="rect">
            <a:avLst/>
          </a:prstGeom>
        </p:spPr>
        <p:txBody>
          <a:bodyPr spcFirstLastPara="1" vert="horz" wrap="square" lIns="121900" tIns="121900" rIns="121900" bIns="12190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SzPts val="1100"/>
            </a:pPr>
            <a:r>
              <a:rPr lang="ru-RU" sz="5333" b="1" dirty="0">
                <a:solidFill>
                  <a:srgbClr val="22356F"/>
                </a:solidFill>
                <a:latin typeface="+mj-lt"/>
              </a:rPr>
              <a:t>СПАСИБО ЗА ВНИМАНИЕ!</a:t>
            </a: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65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3294" y="1191491"/>
            <a:ext cx="11128930" cy="5375564"/>
          </a:xfrm>
        </p:spPr>
        <p:txBody>
          <a:bodyPr>
            <a:normAutofit/>
          </a:bodyPr>
          <a:lstStyle/>
          <a:p>
            <a:pPr marL="0" lvl="0" indent="457200" algn="just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Рассматривая </a:t>
            </a: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сущность педагогического взаимодействия, Д. А. </a:t>
            </a:r>
            <a:r>
              <a:rPr lang="ru-RU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Белухин</a:t>
            </a: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выделяет в нем следующие составляющие: </a:t>
            </a:r>
          </a:p>
          <a:p>
            <a:pPr marL="0" lvl="0" indent="457200" algn="just">
              <a:spcBef>
                <a:spcPts val="0"/>
              </a:spcBef>
              <a:buNone/>
            </a:pPr>
            <a:r>
              <a:rPr lang="ru-RU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1.Общение </a:t>
            </a:r>
            <a:r>
              <a:rPr lang="ru-RU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как сложный, многоплановый процесс </a:t>
            </a: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установления и развития контактов между людьми, порождаемый потребностями в совместной деятельности, в которую входят обмен информацией, выработка единой стратегии взаимодействия, восприятия и понимания другого человека, познание самого себя; </a:t>
            </a:r>
          </a:p>
          <a:p>
            <a:pPr marL="0" lvl="0" indent="457200" algn="just">
              <a:spcBef>
                <a:spcPts val="0"/>
              </a:spcBef>
              <a:buNone/>
            </a:pPr>
            <a:r>
              <a:rPr lang="ru-RU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2.Совместную </a:t>
            </a:r>
            <a:r>
              <a:rPr lang="ru-RU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деятельность как организованную систему активности</a:t>
            </a: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взаимодействующих индивидов, направленную на целесообразное производство объектов материальной и духовной культуры.</a:t>
            </a:r>
          </a:p>
          <a:p>
            <a:pPr marL="0" indent="457200" algn="just">
              <a:spcBef>
                <a:spcPts val="0"/>
              </a:spcBef>
              <a:buNone/>
            </a:pPr>
            <a:endParaRPr lang="ru-RU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5654" y="0"/>
            <a:ext cx="12192000" cy="1191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ущность </a:t>
            </a: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педагогического </a:t>
            </a:r>
            <a:endParaRPr lang="en-US" sz="3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заимодействия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(автор Д</a:t>
            </a: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А. </a:t>
            </a:r>
            <a:r>
              <a:rPr lang="ru-RU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Белухин</a:t>
            </a:r>
            <a:r>
              <a:rPr lang="ru-RU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45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500" y="1282345"/>
            <a:ext cx="11051931" cy="5375564"/>
          </a:xfrm>
        </p:spPr>
        <p:txBody>
          <a:bodyPr>
            <a:normAutofit/>
          </a:bodyPr>
          <a:lstStyle/>
          <a:p>
            <a:pPr marL="0" lvl="0" indent="457200" algn="just">
              <a:spcBef>
                <a:spcPts val="0"/>
              </a:spcBef>
              <a:buNone/>
            </a:pPr>
            <a:r>
              <a:rPr lang="ru-RU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Требования, предъявляемые </a:t>
            </a:r>
            <a:r>
              <a:rPr lang="ru-RU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к профессиональной деятельности </a:t>
            </a:r>
            <a:r>
              <a:rPr lang="ru-RU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педагога, </a:t>
            </a:r>
            <a:r>
              <a:rPr lang="ru-RU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организующего </a:t>
            </a:r>
            <a:r>
              <a:rPr lang="ru-RU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педагогическое взаимодействие</a:t>
            </a:r>
            <a:r>
              <a:rPr lang="ru-RU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:</a:t>
            </a:r>
          </a:p>
          <a:p>
            <a:pPr marL="0" lvl="0" indent="457200" algn="just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1)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b</a:t>
            </a:r>
            <a:r>
              <a:rPr lang="ru-RU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диалогичность </a:t>
            </a: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во взаимоотношениях </a:t>
            </a:r>
            <a:r>
              <a:rPr lang="ru-RU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обучающихся </a:t>
            </a: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и педагога;</a:t>
            </a:r>
          </a:p>
          <a:p>
            <a:pPr marL="0" lvl="0" indent="457200" algn="just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2)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b</a:t>
            </a:r>
            <a:r>
              <a:rPr lang="ru-RU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деятельностно</a:t>
            </a:r>
            <a:r>
              <a:rPr lang="ru-RU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-творческий </a:t>
            </a: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характер взаимодействия;</a:t>
            </a:r>
          </a:p>
          <a:p>
            <a:pPr marL="0" lvl="0" indent="457200" algn="just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3)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b</a:t>
            </a:r>
            <a:r>
              <a:rPr lang="ru-RU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направленность </a:t>
            </a: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на поддержку индивидуального развития личности; </a:t>
            </a:r>
          </a:p>
          <a:p>
            <a:pPr marL="0" lvl="0" indent="457200" algn="just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4)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b</a:t>
            </a:r>
            <a:r>
              <a:rPr lang="ru-RU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предоставление личности </a:t>
            </a: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необходимого пространства для принятия самостоятельных решений, творческого выбора содержания и способов учения и поведения.</a:t>
            </a:r>
          </a:p>
          <a:p>
            <a:pPr marL="0" lvl="0" indent="457200" algn="just">
              <a:spcBef>
                <a:spcPts val="0"/>
              </a:spcBef>
              <a:buNone/>
            </a:pPr>
            <a:endParaRPr lang="ru-RU" sz="24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5654" y="0"/>
            <a:ext cx="12192000" cy="1191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ущность </a:t>
            </a: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педагогического </a:t>
            </a:r>
            <a:endParaRPr lang="en-US" sz="3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</a:t>
            </a:r>
            <a:endParaRPr lang="ru-RU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28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1405" y="125358"/>
            <a:ext cx="10827327" cy="775854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Формы взаимодействия субъектов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</a:t>
            </a: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7309" y="1233055"/>
            <a:ext cx="10716491" cy="494390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1024621240"/>
              </p:ext>
            </p:extLst>
          </p:nvPr>
        </p:nvGraphicFramePr>
        <p:xfrm>
          <a:off x="0" y="1081454"/>
          <a:ext cx="11245362" cy="5095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29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1496" y="143874"/>
            <a:ext cx="7544865" cy="775854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Закономерность  взаимодействия :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8932" y="1288612"/>
            <a:ext cx="10716491" cy="4943908"/>
          </a:xfrm>
        </p:spPr>
        <p:txBody>
          <a:bodyPr>
            <a:normAutofit/>
          </a:bodyPr>
          <a:lstStyle/>
          <a:p>
            <a:pPr marL="0" lv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i="1" dirty="0" smtClean="0">
                <a:solidFill>
                  <a:schemeClr val="tx1"/>
                </a:solidFill>
                <a:latin typeface="+mj-lt"/>
              </a:rPr>
              <a:t>Только </a:t>
            </a:r>
            <a:r>
              <a:rPr lang="ru-RU" b="1" i="1" dirty="0">
                <a:solidFill>
                  <a:schemeClr val="tx1"/>
                </a:solidFill>
                <a:latin typeface="+mj-lt"/>
              </a:rPr>
              <a:t>субъект </a:t>
            </a:r>
            <a:r>
              <a:rPr lang="ru-RU" i="1" dirty="0">
                <a:solidFill>
                  <a:schemeClr val="tx1"/>
                </a:solidFill>
                <a:latin typeface="+mj-lt"/>
              </a:rPr>
              <a:t>деятельности может </a:t>
            </a:r>
            <a:r>
              <a:rPr lang="ru-RU" b="1" i="1" dirty="0">
                <a:solidFill>
                  <a:schemeClr val="tx1"/>
                </a:solidFill>
                <a:latin typeface="+mj-lt"/>
              </a:rPr>
              <a:t>стать субъектом собственного воспитания, учения, образования. </a:t>
            </a:r>
            <a:endParaRPr lang="ru-RU" b="1" i="1" dirty="0" smtClean="0">
              <a:solidFill>
                <a:schemeClr val="tx1"/>
              </a:solidFill>
              <a:latin typeface="+mj-lt"/>
            </a:endParaRP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endParaRPr lang="ru-RU" b="1" dirty="0" smtClean="0">
              <a:solidFill>
                <a:schemeClr val="tx1"/>
              </a:solidFill>
              <a:latin typeface="+mj-lt"/>
            </a:endParaRP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 smtClean="0">
                <a:solidFill>
                  <a:schemeClr val="tx1"/>
                </a:solidFill>
                <a:latin typeface="+mj-lt"/>
              </a:rPr>
              <a:t>Закономерность </a:t>
            </a:r>
            <a:r>
              <a:rPr lang="ru-RU" b="1" dirty="0">
                <a:solidFill>
                  <a:schemeClr val="tx1"/>
                </a:solidFill>
                <a:latin typeface="+mj-lt"/>
              </a:rPr>
              <a:t>последовательного взаимодействия</a:t>
            </a:r>
            <a:r>
              <a:rPr lang="ru-RU" b="1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dirty="0" smtClean="0">
                <a:solidFill>
                  <a:schemeClr val="tx1"/>
                </a:solidFill>
                <a:latin typeface="+mj-lt"/>
              </a:rPr>
              <a:t>переход </a:t>
            </a:r>
            <a:r>
              <a:rPr lang="ru-RU" b="1" dirty="0">
                <a:solidFill>
                  <a:schemeClr val="tx1"/>
                </a:solidFill>
                <a:latin typeface="+mj-lt"/>
              </a:rPr>
              <a:t>от воздействия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, влияния взрослого к его обоюдному </a:t>
            </a:r>
            <a:r>
              <a:rPr lang="ru-RU" b="1" dirty="0">
                <a:solidFill>
                  <a:schemeClr val="tx1"/>
                </a:solidFill>
                <a:latin typeface="+mj-lt"/>
              </a:rPr>
              <a:t>взаимодействию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 с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обучающимся;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ru-RU" b="1" dirty="0" smtClean="0">
                <a:solidFill>
                  <a:schemeClr val="tx1"/>
                </a:solidFill>
                <a:latin typeface="+mj-lt"/>
              </a:rPr>
              <a:t>от </a:t>
            </a:r>
            <a:r>
              <a:rPr lang="ru-RU" b="1" dirty="0">
                <a:solidFill>
                  <a:schemeClr val="tx1"/>
                </a:solidFill>
                <a:latin typeface="+mj-lt"/>
              </a:rPr>
              <a:t>взаимодействия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педагога и воспитанника, к </a:t>
            </a:r>
            <a:r>
              <a:rPr lang="ru-RU" b="1" dirty="0">
                <a:solidFill>
                  <a:schemeClr val="tx1"/>
                </a:solidFill>
                <a:latin typeface="+mj-lt"/>
              </a:rPr>
              <a:t>самостоятельной деятельности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воспитанника (самовоспитанию, саморазвитию) обучающегося.</a:t>
            </a:r>
            <a:endParaRPr lang="ru-RU" dirty="0">
              <a:solidFill>
                <a:schemeClr val="tx1"/>
              </a:solidFill>
              <a:latin typeface="+mj-lt"/>
            </a:endParaRPr>
          </a:p>
          <a:p>
            <a:pPr marL="0" lvl="0" indent="457200" algn="just">
              <a:lnSpc>
                <a:spcPct val="110000"/>
              </a:lnSpc>
              <a:spcBef>
                <a:spcPts val="0"/>
              </a:spcBef>
              <a:buNone/>
            </a:pPr>
            <a:endParaRPr lang="ru-RU" dirty="0">
              <a:solidFill>
                <a:schemeClr val="tx1"/>
              </a:solidFill>
              <a:latin typeface="+mj-lt"/>
            </a:endParaRP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04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3474" y="1569524"/>
            <a:ext cx="11266425" cy="4788612"/>
          </a:xfrm>
        </p:spPr>
        <p:txBody>
          <a:bodyPr>
            <a:normAutofit/>
          </a:bodyPr>
          <a:lstStyle/>
          <a:p>
            <a:pPr marL="0" lv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1.Функционально-ролевой</a:t>
            </a:r>
            <a:r>
              <a:rPr lang="ru-RU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 </a:t>
            </a:r>
            <a:r>
              <a:rPr lang="ru-RU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аспект </a:t>
            </a: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взаимодействия педагога с </a:t>
            </a:r>
            <a:r>
              <a:rPr lang="ru-RU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обучающимся </a:t>
            </a:r>
            <a:r>
              <a:rPr lang="ru-RU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обусловлен </a:t>
            </a: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объективными условиями педагогического процесса, в котором </a:t>
            </a:r>
            <a:r>
              <a:rPr lang="ru-RU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педагог </a:t>
            </a: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выполняет определенную роль</a:t>
            </a:r>
            <a:r>
              <a:rPr lang="ru-RU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: </a:t>
            </a:r>
            <a:endParaRPr lang="ru-RU" b="1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организует </a:t>
            </a:r>
          </a:p>
          <a:p>
            <a:pPr lvl="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направляет </a:t>
            </a:r>
            <a:r>
              <a:rPr lang="ru-RU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деятельность </a:t>
            </a:r>
            <a:r>
              <a:rPr lang="ru-RU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обучающихся</a:t>
            </a:r>
            <a:r>
              <a:rPr lang="ru-RU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, </a:t>
            </a:r>
            <a:endParaRPr lang="ru-RU" b="1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контролирует </a:t>
            </a:r>
            <a:r>
              <a:rPr lang="ru-RU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ее результаты</a:t>
            </a: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. </a:t>
            </a:r>
            <a:endParaRPr lang="ru-RU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0" lv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В </a:t>
            </a: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данном случае </a:t>
            </a:r>
            <a:r>
              <a:rPr lang="ru-RU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обучающиеся воспринимают </a:t>
            </a: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педагога не как личность, а </a:t>
            </a:r>
            <a:r>
              <a:rPr lang="ru-RU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как должностное, контролирующее лицо. </a:t>
            </a:r>
          </a:p>
          <a:p>
            <a:pPr marL="0" lvl="0" indent="457200" algn="just">
              <a:lnSpc>
                <a:spcPct val="110000"/>
              </a:lnSpc>
              <a:spcBef>
                <a:spcPts val="0"/>
              </a:spcBef>
              <a:buNone/>
            </a:pPr>
            <a:endParaRPr lang="ru-RU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1162" y="-83393"/>
            <a:ext cx="9135207" cy="1191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ru-RU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Аспекты </a:t>
            </a:r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педагогического </a:t>
            </a:r>
            <a:r>
              <a:rPr lang="ru-RU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</a:t>
            </a: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180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2425" y="1306029"/>
            <a:ext cx="11155306" cy="5375564"/>
          </a:xfrm>
        </p:spPr>
        <p:txBody>
          <a:bodyPr>
            <a:normAutofit/>
          </a:bodyPr>
          <a:lstStyle/>
          <a:p>
            <a:pPr marL="0" lv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2.Личностная</a:t>
            </a:r>
            <a:r>
              <a:rPr lang="ru-RU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 сторона </a:t>
            </a: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педагогического взаимодействия связана с тем, что педагог, взаимодействуя с </a:t>
            </a:r>
            <a:r>
              <a:rPr lang="ru-RU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обучающимися, </a:t>
            </a: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передает им свою индивидуальность, реализуя собственную потребность и способность быть личностью и в свою очередь формируя соответствующую потребность и способность у </a:t>
            </a:r>
            <a:r>
              <a:rPr lang="ru-RU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них.</a:t>
            </a:r>
            <a:r>
              <a:rPr lang="ru-RU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endParaRPr lang="ru-RU" b="1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0" lv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В </a:t>
            </a: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силу этого </a:t>
            </a:r>
            <a:r>
              <a:rPr lang="ru-RU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личностная сторона педагогического взаимодействия в наибольшей степени затрагивает мотивационно-ценностную сферу </a:t>
            </a:r>
            <a:r>
              <a:rPr lang="ru-RU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воспитанников</a:t>
            </a:r>
            <a:r>
              <a:rPr lang="ru-RU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(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но с </a:t>
            </a:r>
            <a:r>
              <a:rPr lang="ru-RU" sz="2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такой установкой работают 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педагоги, имеющие высокий уровень развития 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ценностного </a:t>
            </a:r>
            <a:r>
              <a:rPr lang="ru-RU" sz="2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отношения к педагогической 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деятельности</a:t>
            </a:r>
            <a:r>
              <a:rPr lang="ru-RU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).</a:t>
            </a:r>
            <a:endParaRPr lang="ru-RU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ru-RU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01162" y="-83393"/>
            <a:ext cx="9135207" cy="1191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ru-RU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Аспекты </a:t>
            </a:r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педагогического </a:t>
            </a:r>
            <a:r>
              <a:rPr lang="ru-RU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</a:t>
            </a:r>
          </a:p>
        </p:txBody>
      </p:sp>
      <p:pic>
        <p:nvPicPr>
          <p:cNvPr id="9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639429"/>
      </p:ext>
    </p:extLst>
  </p:cSld>
  <p:clrMapOvr>
    <a:masterClrMapping/>
  </p:clrMapOvr>
</p:sld>
</file>

<file path=ppt/theme/theme1.xml><?xml version="1.0" encoding="utf-8"?>
<a:theme xmlns:a="http://schemas.openxmlformats.org/drawingml/2006/main" name="postglobal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1_postglobal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1544</Words>
  <Application>Microsoft Office PowerPoint</Application>
  <PresentationFormat>Широкоэкранный</PresentationFormat>
  <Paragraphs>168</Paragraphs>
  <Slides>31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31</vt:i4>
      </vt:variant>
    </vt:vector>
  </HeadingPairs>
  <TitlesOfParts>
    <vt:vector size="38" baseType="lpstr">
      <vt:lpstr>Arial</vt:lpstr>
      <vt:lpstr>Calibri</vt:lpstr>
      <vt:lpstr>Times New Roman</vt:lpstr>
      <vt:lpstr>TimesNewRomanPSMT</vt:lpstr>
      <vt:lpstr>Wingdings</vt:lpstr>
      <vt:lpstr>postglobal</vt:lpstr>
      <vt:lpstr>21_postglobal</vt:lpstr>
      <vt:lpstr>Презентация PowerPoint</vt:lpstr>
      <vt:lpstr>План лекции</vt:lpstr>
      <vt:lpstr>Презентация PowerPoint</vt:lpstr>
      <vt:lpstr>Презентация PowerPoint</vt:lpstr>
      <vt:lpstr>Презентация PowerPoint</vt:lpstr>
      <vt:lpstr>Формы взаимодействия субъектов  процесса: </vt:lpstr>
      <vt:lpstr>Закономерность  взаимодействия :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Уровни продуктивности педагогической деятельности : </vt:lpstr>
      <vt:lpstr> Уровни продуктивности педагогической деятельности : </vt:lpstr>
      <vt:lpstr>Сотрудничество</vt:lpstr>
      <vt:lpstr>Презентация PowerPoint</vt:lpstr>
      <vt:lpstr>Оказание педагогической поддержки общественным  объединениям и организациям</vt:lpstr>
      <vt:lpstr>Организационно-педагогические условия:</vt:lpstr>
      <vt:lpstr>Организационно-педагогические  условия: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Дискуссионное  обсуждение вопросов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Ярик Некер</dc:creator>
  <cp:lastModifiedBy>Пользователь Windows</cp:lastModifiedBy>
  <cp:revision>41</cp:revision>
  <dcterms:created xsi:type="dcterms:W3CDTF">2021-07-01T13:14:03Z</dcterms:created>
  <dcterms:modified xsi:type="dcterms:W3CDTF">2022-02-24T13:33:33Z</dcterms:modified>
</cp:coreProperties>
</file>