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8" r:id="rId2"/>
  </p:sldMasterIdLst>
  <p:notesMasterIdLst>
    <p:notesMasterId r:id="rId22"/>
  </p:notesMasterIdLst>
  <p:sldIdLst>
    <p:sldId id="268" r:id="rId3"/>
    <p:sldId id="269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4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1B042-A01A-4C7E-AD3C-2179A750D620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18C23608-7B80-45DF-8297-CFD671C78860}">
      <dgm:prSet phldrT="[Текст]" custT="1"/>
      <dgm:spPr/>
      <dgm:t>
        <a:bodyPr/>
        <a:lstStyle/>
        <a:p>
          <a:r>
            <a:rPr lang="ru-RU" sz="1400" b="1" smtClean="0">
              <a:latin typeface="+mj-lt"/>
            </a:rPr>
            <a:t>равноправия, </a:t>
          </a:r>
          <a:endParaRPr lang="ru-RU" sz="1400" b="1" dirty="0">
            <a:latin typeface="+mj-lt"/>
          </a:endParaRPr>
        </a:p>
      </dgm:t>
    </dgm:pt>
    <dgm:pt modelId="{2F1E6598-CABA-4E17-9BEE-5927CB2FD21B}" type="parTrans" cxnId="{03AB506D-20E0-460C-BEAB-76B63187ADDA}">
      <dgm:prSet/>
      <dgm:spPr/>
      <dgm:t>
        <a:bodyPr/>
        <a:lstStyle/>
        <a:p>
          <a:endParaRPr lang="ru-RU" sz="1200">
            <a:solidFill>
              <a:schemeClr val="tx1"/>
            </a:solidFill>
            <a:latin typeface="+mj-lt"/>
          </a:endParaRPr>
        </a:p>
      </dgm:t>
    </dgm:pt>
    <dgm:pt modelId="{75392071-C6A9-420F-8131-AD0613B3FCD5}" type="sibTrans" cxnId="{03AB506D-20E0-460C-BEAB-76B63187ADDA}">
      <dgm:prSet custT="1"/>
      <dgm:spPr/>
      <dgm:t>
        <a:bodyPr/>
        <a:lstStyle/>
        <a:p>
          <a:endParaRPr lang="ru-RU" sz="1400">
            <a:solidFill>
              <a:schemeClr val="tx1"/>
            </a:solidFill>
            <a:latin typeface="+mj-lt"/>
          </a:endParaRPr>
        </a:p>
      </dgm:t>
    </dgm:pt>
    <dgm:pt modelId="{294CBB0B-14E0-4445-8D66-12BA86D8870D}">
      <dgm:prSet custT="1"/>
      <dgm:spPr/>
      <dgm:t>
        <a:bodyPr/>
        <a:lstStyle/>
        <a:p>
          <a:r>
            <a:rPr lang="ru-RU" sz="1400" b="1" smtClean="0">
              <a:latin typeface="+mj-lt"/>
            </a:rPr>
            <a:t>выборности,</a:t>
          </a:r>
          <a:endParaRPr lang="ru-RU" sz="1400" b="1" dirty="0">
            <a:latin typeface="+mj-lt"/>
          </a:endParaRPr>
        </a:p>
      </dgm:t>
    </dgm:pt>
    <dgm:pt modelId="{0B083239-2EA7-4344-9C5A-DF5B5C1E3EB7}" type="parTrans" cxnId="{8CDF568A-0F98-443A-9E6C-58D4E33A9C5E}">
      <dgm:prSet/>
      <dgm:spPr/>
      <dgm:t>
        <a:bodyPr/>
        <a:lstStyle/>
        <a:p>
          <a:endParaRPr lang="ru-RU" sz="1200">
            <a:solidFill>
              <a:schemeClr val="tx1"/>
            </a:solidFill>
            <a:latin typeface="+mj-lt"/>
          </a:endParaRPr>
        </a:p>
      </dgm:t>
    </dgm:pt>
    <dgm:pt modelId="{E278E965-18EC-4CEC-8F2D-18AB95AB1E61}" type="sibTrans" cxnId="{8CDF568A-0F98-443A-9E6C-58D4E33A9C5E}">
      <dgm:prSet custT="1"/>
      <dgm:spPr/>
      <dgm:t>
        <a:bodyPr/>
        <a:lstStyle/>
        <a:p>
          <a:endParaRPr lang="ru-RU" sz="1400">
            <a:solidFill>
              <a:schemeClr val="tx1"/>
            </a:solidFill>
            <a:latin typeface="+mj-lt"/>
          </a:endParaRPr>
        </a:p>
      </dgm:t>
    </dgm:pt>
    <dgm:pt modelId="{1F46790F-D104-454C-AC67-3B1CF4C6917C}">
      <dgm:prSet custT="1"/>
      <dgm:spPr/>
      <dgm:t>
        <a:bodyPr/>
        <a:lstStyle/>
        <a:p>
          <a:r>
            <a:rPr lang="ru-RU" sz="1400" b="1" smtClean="0">
              <a:latin typeface="+mj-lt"/>
            </a:rPr>
            <a:t>преемственности, </a:t>
          </a:r>
          <a:endParaRPr lang="ru-RU" sz="1400" b="1" dirty="0">
            <a:latin typeface="+mj-lt"/>
          </a:endParaRPr>
        </a:p>
      </dgm:t>
    </dgm:pt>
    <dgm:pt modelId="{330B8501-DAB1-4631-B5F2-894FECEEE1C6}" type="parTrans" cxnId="{5E483391-30EC-4F63-9200-C9DAADF3301D}">
      <dgm:prSet/>
      <dgm:spPr/>
      <dgm:t>
        <a:bodyPr/>
        <a:lstStyle/>
        <a:p>
          <a:endParaRPr lang="ru-RU" sz="1200">
            <a:solidFill>
              <a:schemeClr val="tx1"/>
            </a:solidFill>
            <a:latin typeface="+mj-lt"/>
          </a:endParaRPr>
        </a:p>
      </dgm:t>
    </dgm:pt>
    <dgm:pt modelId="{03A52E95-8B6A-4A52-B12E-2D55533F0A74}" type="sibTrans" cxnId="{5E483391-30EC-4F63-9200-C9DAADF3301D}">
      <dgm:prSet custT="1"/>
      <dgm:spPr/>
      <dgm:t>
        <a:bodyPr/>
        <a:lstStyle/>
        <a:p>
          <a:endParaRPr lang="ru-RU" sz="1400">
            <a:solidFill>
              <a:schemeClr val="tx1"/>
            </a:solidFill>
            <a:latin typeface="+mj-lt"/>
          </a:endParaRPr>
        </a:p>
      </dgm:t>
    </dgm:pt>
    <dgm:pt modelId="{3029A3F5-DC27-4B50-8360-F8ADC5ECE1B7}">
      <dgm:prSet custT="1"/>
      <dgm:spPr/>
      <dgm:t>
        <a:bodyPr/>
        <a:lstStyle/>
        <a:p>
          <a:r>
            <a:rPr lang="ru-RU" sz="1400" b="1" smtClean="0">
              <a:latin typeface="+mj-lt"/>
            </a:rPr>
            <a:t>демократии, </a:t>
          </a:r>
          <a:endParaRPr lang="ru-RU" sz="1400" b="1" dirty="0">
            <a:latin typeface="+mj-lt"/>
          </a:endParaRPr>
        </a:p>
      </dgm:t>
    </dgm:pt>
    <dgm:pt modelId="{C5D17118-EC95-4537-9B39-AEA63146C60E}" type="parTrans" cxnId="{8D179F77-4242-4E30-B0A5-7067FE034BC0}">
      <dgm:prSet/>
      <dgm:spPr/>
      <dgm:t>
        <a:bodyPr/>
        <a:lstStyle/>
        <a:p>
          <a:endParaRPr lang="ru-RU" sz="1200">
            <a:solidFill>
              <a:schemeClr val="tx1"/>
            </a:solidFill>
            <a:latin typeface="+mj-lt"/>
          </a:endParaRPr>
        </a:p>
      </dgm:t>
    </dgm:pt>
    <dgm:pt modelId="{8B296FC2-7609-4F57-B48F-97ECC5BBB24C}" type="sibTrans" cxnId="{8D179F77-4242-4E30-B0A5-7067FE034BC0}">
      <dgm:prSet custT="1"/>
      <dgm:spPr/>
      <dgm:t>
        <a:bodyPr/>
        <a:lstStyle/>
        <a:p>
          <a:endParaRPr lang="ru-RU" sz="1400">
            <a:solidFill>
              <a:schemeClr val="tx1"/>
            </a:solidFill>
            <a:latin typeface="+mj-lt"/>
          </a:endParaRPr>
        </a:p>
      </dgm:t>
    </dgm:pt>
    <dgm:pt modelId="{69F4707B-5E63-417F-B975-8BD8AFB61C7F}">
      <dgm:prSet custT="1"/>
      <dgm:spPr/>
      <dgm:t>
        <a:bodyPr/>
        <a:lstStyle/>
        <a:p>
          <a:r>
            <a:rPr lang="ru-RU" sz="1400" b="1" smtClean="0">
              <a:latin typeface="+mj-lt"/>
            </a:rPr>
            <a:t>представительства, </a:t>
          </a:r>
          <a:endParaRPr lang="ru-RU" sz="1400" b="1" dirty="0">
            <a:latin typeface="+mj-lt"/>
          </a:endParaRPr>
        </a:p>
      </dgm:t>
    </dgm:pt>
    <dgm:pt modelId="{1ED13256-62A6-41E7-A25A-5CC69131DEBB}" type="parTrans" cxnId="{94037499-D840-4C4A-BECA-B0BB72E1ACE2}">
      <dgm:prSet/>
      <dgm:spPr/>
      <dgm:t>
        <a:bodyPr/>
        <a:lstStyle/>
        <a:p>
          <a:endParaRPr lang="ru-RU" sz="1200">
            <a:solidFill>
              <a:schemeClr val="tx1"/>
            </a:solidFill>
            <a:latin typeface="+mj-lt"/>
          </a:endParaRPr>
        </a:p>
      </dgm:t>
    </dgm:pt>
    <dgm:pt modelId="{228693ED-8D40-4504-90BC-3440452EFB5C}" type="sibTrans" cxnId="{94037499-D840-4C4A-BECA-B0BB72E1ACE2}">
      <dgm:prSet custT="1"/>
      <dgm:spPr/>
      <dgm:t>
        <a:bodyPr/>
        <a:lstStyle/>
        <a:p>
          <a:endParaRPr lang="ru-RU" sz="1400">
            <a:solidFill>
              <a:schemeClr val="tx1"/>
            </a:solidFill>
            <a:latin typeface="+mj-lt"/>
          </a:endParaRPr>
        </a:p>
      </dgm:t>
    </dgm:pt>
    <dgm:pt modelId="{AF40958E-6A54-4408-8E25-1B7E537A9A6D}">
      <dgm:prSet custT="1"/>
      <dgm:spPr/>
      <dgm:t>
        <a:bodyPr/>
        <a:lstStyle/>
        <a:p>
          <a:r>
            <a:rPr lang="ru-RU" sz="1400" b="1" smtClean="0">
              <a:latin typeface="+mj-lt"/>
            </a:rPr>
            <a:t>открытости, гласности,</a:t>
          </a:r>
          <a:endParaRPr lang="ru-RU" sz="1400" b="1" dirty="0">
            <a:latin typeface="+mj-lt"/>
          </a:endParaRPr>
        </a:p>
      </dgm:t>
    </dgm:pt>
    <dgm:pt modelId="{067329A2-1A4A-4800-B10B-38442DB49B6F}" type="parTrans" cxnId="{218F4D72-96A0-49A2-AC55-01C9BD43A42D}">
      <dgm:prSet/>
      <dgm:spPr/>
      <dgm:t>
        <a:bodyPr/>
        <a:lstStyle/>
        <a:p>
          <a:endParaRPr lang="ru-RU" sz="1200">
            <a:solidFill>
              <a:schemeClr val="tx1"/>
            </a:solidFill>
            <a:latin typeface="+mj-lt"/>
          </a:endParaRPr>
        </a:p>
      </dgm:t>
    </dgm:pt>
    <dgm:pt modelId="{18378BE6-AB92-4CFC-BD16-FAA191F9A20B}" type="sibTrans" cxnId="{218F4D72-96A0-49A2-AC55-01C9BD43A42D}">
      <dgm:prSet custT="1"/>
      <dgm:spPr/>
      <dgm:t>
        <a:bodyPr/>
        <a:lstStyle/>
        <a:p>
          <a:endParaRPr lang="ru-RU" sz="1400">
            <a:solidFill>
              <a:schemeClr val="tx1"/>
            </a:solidFill>
            <a:latin typeface="+mj-lt"/>
          </a:endParaRPr>
        </a:p>
      </dgm:t>
    </dgm:pt>
    <dgm:pt modelId="{80FCC013-705B-4BE8-8CB7-108075392C84}">
      <dgm:prSet custT="1"/>
      <dgm:spPr/>
      <dgm:t>
        <a:bodyPr/>
        <a:lstStyle/>
        <a:p>
          <a:r>
            <a:rPr lang="ru-RU" sz="1400" b="1" smtClean="0">
              <a:latin typeface="+mj-lt"/>
            </a:rPr>
            <a:t>целесообразности, гуманности, </a:t>
          </a:r>
          <a:endParaRPr lang="ru-RU" sz="1400" b="1" dirty="0">
            <a:latin typeface="+mj-lt"/>
          </a:endParaRPr>
        </a:p>
      </dgm:t>
    </dgm:pt>
    <dgm:pt modelId="{EEB80FF1-404F-44EC-8F71-963B8E0EBF2E}" type="parTrans" cxnId="{443B0B82-1002-44C6-A941-63A71874DC11}">
      <dgm:prSet/>
      <dgm:spPr/>
      <dgm:t>
        <a:bodyPr/>
        <a:lstStyle/>
        <a:p>
          <a:endParaRPr lang="ru-RU" sz="1200">
            <a:solidFill>
              <a:schemeClr val="tx1"/>
            </a:solidFill>
            <a:latin typeface="+mj-lt"/>
          </a:endParaRPr>
        </a:p>
      </dgm:t>
    </dgm:pt>
    <dgm:pt modelId="{3478987D-8226-419A-B8F1-B68CC3E94FA6}" type="sibTrans" cxnId="{443B0B82-1002-44C6-A941-63A71874DC11}">
      <dgm:prSet custT="1"/>
      <dgm:spPr/>
      <dgm:t>
        <a:bodyPr/>
        <a:lstStyle/>
        <a:p>
          <a:endParaRPr lang="ru-RU" sz="1400">
            <a:solidFill>
              <a:schemeClr val="tx1"/>
            </a:solidFill>
            <a:latin typeface="+mj-lt"/>
          </a:endParaRPr>
        </a:p>
      </dgm:t>
    </dgm:pt>
    <dgm:pt modelId="{6BA65D2C-377A-40BC-B060-B4B94373A972}">
      <dgm:prSet custT="1"/>
      <dgm:spPr/>
      <dgm:t>
        <a:bodyPr/>
        <a:lstStyle/>
        <a:p>
          <a:r>
            <a:rPr lang="ru-RU" sz="1400" b="1" smtClean="0">
              <a:latin typeface="+mj-lt"/>
            </a:rPr>
            <a:t>коллегиальности в принятии решений</a:t>
          </a:r>
          <a:endParaRPr lang="ru-RU" sz="1400" b="1" dirty="0">
            <a:latin typeface="+mj-lt"/>
          </a:endParaRPr>
        </a:p>
      </dgm:t>
    </dgm:pt>
    <dgm:pt modelId="{B742EC63-C935-4AF9-BA57-F8A979ADD813}" type="parTrans" cxnId="{23D18597-F9D5-4A65-A69B-0C3EA570E6CB}">
      <dgm:prSet/>
      <dgm:spPr/>
      <dgm:t>
        <a:bodyPr/>
        <a:lstStyle/>
        <a:p>
          <a:endParaRPr lang="ru-RU" sz="1200">
            <a:solidFill>
              <a:schemeClr val="tx1"/>
            </a:solidFill>
            <a:latin typeface="+mj-lt"/>
          </a:endParaRPr>
        </a:p>
      </dgm:t>
    </dgm:pt>
    <dgm:pt modelId="{B3D9027F-5464-4D9A-A02B-0A2242F10845}" type="sibTrans" cxnId="{23D18597-F9D5-4A65-A69B-0C3EA570E6CB}">
      <dgm:prSet custT="1"/>
      <dgm:spPr/>
      <dgm:t>
        <a:bodyPr/>
        <a:lstStyle/>
        <a:p>
          <a:endParaRPr lang="ru-RU" sz="1400">
            <a:solidFill>
              <a:schemeClr val="tx1"/>
            </a:solidFill>
            <a:latin typeface="+mj-lt"/>
          </a:endParaRPr>
        </a:p>
      </dgm:t>
    </dgm:pt>
    <dgm:pt modelId="{EBB78F60-2828-4424-9F65-9A0B3C32748F}">
      <dgm:prSet custT="1"/>
      <dgm:spPr/>
      <dgm:t>
        <a:bodyPr/>
        <a:lstStyle/>
        <a:p>
          <a:r>
            <a:rPr lang="ru-RU" sz="1400" b="1" smtClean="0">
              <a:latin typeface="+mj-lt"/>
            </a:rPr>
            <a:t>личной ответственности,</a:t>
          </a:r>
          <a:endParaRPr lang="ru-RU" sz="1400" b="1" dirty="0">
            <a:latin typeface="+mj-lt"/>
          </a:endParaRPr>
        </a:p>
      </dgm:t>
    </dgm:pt>
    <dgm:pt modelId="{4BADA6FD-DB5B-4D69-824B-EAA64280104F}" type="parTrans" cxnId="{CC1CB9EB-4E39-4B71-A3B8-B5F377F340B2}">
      <dgm:prSet/>
      <dgm:spPr/>
      <dgm:t>
        <a:bodyPr/>
        <a:lstStyle/>
        <a:p>
          <a:endParaRPr lang="ru-RU" sz="1200">
            <a:solidFill>
              <a:schemeClr val="tx1"/>
            </a:solidFill>
            <a:latin typeface="+mj-lt"/>
          </a:endParaRPr>
        </a:p>
      </dgm:t>
    </dgm:pt>
    <dgm:pt modelId="{F3A42994-B923-44C9-B9EA-9F706ACFAC7B}" type="sibTrans" cxnId="{CC1CB9EB-4E39-4B71-A3B8-B5F377F340B2}">
      <dgm:prSet custT="1"/>
      <dgm:spPr/>
      <dgm:t>
        <a:bodyPr/>
        <a:lstStyle/>
        <a:p>
          <a:endParaRPr lang="ru-RU" sz="1400">
            <a:solidFill>
              <a:schemeClr val="tx1"/>
            </a:solidFill>
            <a:latin typeface="+mj-lt"/>
          </a:endParaRPr>
        </a:p>
      </dgm:t>
    </dgm:pt>
    <dgm:pt modelId="{D96F18A4-C032-4C30-A16E-FFBDB3F30C9B}">
      <dgm:prSet custT="1"/>
      <dgm:spPr/>
      <dgm:t>
        <a:bodyPr/>
        <a:lstStyle/>
        <a:p>
          <a:r>
            <a:rPr lang="ru-RU" sz="1400" b="1" smtClean="0">
              <a:latin typeface="+mj-lt"/>
            </a:rPr>
            <a:t>свободы и самодеятельности, </a:t>
          </a:r>
          <a:endParaRPr lang="ru-RU" sz="1400" b="1" dirty="0">
            <a:latin typeface="+mj-lt"/>
          </a:endParaRPr>
        </a:p>
      </dgm:t>
    </dgm:pt>
    <dgm:pt modelId="{9033E3ED-EA05-4FE8-ACD7-5B8CF7A14011}" type="parTrans" cxnId="{B57AE320-8614-4211-BD47-ABF982C66A70}">
      <dgm:prSet/>
      <dgm:spPr/>
      <dgm:t>
        <a:bodyPr/>
        <a:lstStyle/>
        <a:p>
          <a:endParaRPr lang="ru-RU" sz="1200">
            <a:solidFill>
              <a:schemeClr val="tx1"/>
            </a:solidFill>
            <a:latin typeface="+mj-lt"/>
          </a:endParaRPr>
        </a:p>
      </dgm:t>
    </dgm:pt>
    <dgm:pt modelId="{4C7FF125-C75B-4076-A479-D06C2517192D}" type="sibTrans" cxnId="{B57AE320-8614-4211-BD47-ABF982C66A70}">
      <dgm:prSet custT="1"/>
      <dgm:spPr/>
      <dgm:t>
        <a:bodyPr/>
        <a:lstStyle/>
        <a:p>
          <a:endParaRPr lang="ru-RU" sz="1400">
            <a:solidFill>
              <a:schemeClr val="tx1"/>
            </a:solidFill>
            <a:latin typeface="+mj-lt"/>
          </a:endParaRPr>
        </a:p>
      </dgm:t>
    </dgm:pt>
    <dgm:pt modelId="{9E80FCAA-BE1D-4538-BFDC-E574027C7F31}">
      <dgm:prSet custT="1"/>
      <dgm:spPr/>
      <dgm:t>
        <a:bodyPr/>
        <a:lstStyle/>
        <a:p>
          <a:r>
            <a:rPr lang="ru-RU" sz="1400" b="1" smtClean="0">
              <a:latin typeface="+mj-lt"/>
            </a:rPr>
            <a:t>распределения полномочий, </a:t>
          </a:r>
          <a:endParaRPr lang="ru-RU" sz="1400" b="1" dirty="0">
            <a:latin typeface="+mj-lt"/>
          </a:endParaRPr>
        </a:p>
      </dgm:t>
    </dgm:pt>
    <dgm:pt modelId="{3D40E6C8-E6B8-4212-9413-682301B5E873}" type="parTrans" cxnId="{CD897FA8-AF8E-4D28-8FF9-272C554D64AF}">
      <dgm:prSet/>
      <dgm:spPr/>
      <dgm:t>
        <a:bodyPr/>
        <a:lstStyle/>
        <a:p>
          <a:endParaRPr lang="ru-RU" sz="1200">
            <a:solidFill>
              <a:schemeClr val="tx1"/>
            </a:solidFill>
            <a:latin typeface="+mj-lt"/>
          </a:endParaRPr>
        </a:p>
      </dgm:t>
    </dgm:pt>
    <dgm:pt modelId="{BD01457D-80F4-41A3-BD63-BA3C85D0AADB}" type="sibTrans" cxnId="{CD897FA8-AF8E-4D28-8FF9-272C554D64AF}">
      <dgm:prSet custT="1"/>
      <dgm:spPr/>
      <dgm:t>
        <a:bodyPr/>
        <a:lstStyle/>
        <a:p>
          <a:endParaRPr lang="ru-RU" sz="1400">
            <a:solidFill>
              <a:schemeClr val="tx1"/>
            </a:solidFill>
            <a:latin typeface="+mj-lt"/>
          </a:endParaRPr>
        </a:p>
      </dgm:t>
    </dgm:pt>
    <dgm:pt modelId="{7CA3619D-5499-4DD1-AC66-AA97A1E67079}">
      <dgm:prSet custT="1"/>
      <dgm:spPr/>
      <dgm:t>
        <a:bodyPr/>
        <a:lstStyle/>
        <a:p>
          <a:r>
            <a:rPr lang="ru-RU" sz="1400" b="1" smtClean="0">
              <a:latin typeface="+mj-lt"/>
            </a:rPr>
            <a:t>критики и самокритики </a:t>
          </a:r>
          <a:endParaRPr lang="ru-RU" sz="1400" b="1" dirty="0">
            <a:latin typeface="+mj-lt"/>
          </a:endParaRPr>
        </a:p>
      </dgm:t>
    </dgm:pt>
    <dgm:pt modelId="{F406FA7E-23DD-4DB3-A4C0-7BB2757F80DB}" type="parTrans" cxnId="{CFDB431A-ED0D-4120-A4BF-13FD6D7DF0A8}">
      <dgm:prSet/>
      <dgm:spPr/>
      <dgm:t>
        <a:bodyPr/>
        <a:lstStyle/>
        <a:p>
          <a:endParaRPr lang="ru-RU" sz="1200">
            <a:solidFill>
              <a:schemeClr val="tx1"/>
            </a:solidFill>
            <a:latin typeface="+mj-lt"/>
          </a:endParaRPr>
        </a:p>
      </dgm:t>
    </dgm:pt>
    <dgm:pt modelId="{043CC787-8BEE-4089-AC36-6B76FD9C95BB}" type="sibTrans" cxnId="{CFDB431A-ED0D-4120-A4BF-13FD6D7DF0A8}">
      <dgm:prSet/>
      <dgm:spPr/>
      <dgm:t>
        <a:bodyPr/>
        <a:lstStyle/>
        <a:p>
          <a:endParaRPr lang="ru-RU" sz="1200">
            <a:solidFill>
              <a:schemeClr val="tx1"/>
            </a:solidFill>
            <a:latin typeface="+mj-lt"/>
          </a:endParaRPr>
        </a:p>
      </dgm:t>
    </dgm:pt>
    <dgm:pt modelId="{DCF7FB03-8CB7-4859-A75E-F1F9C98B3E4E}" type="pres">
      <dgm:prSet presAssocID="{6761B042-A01A-4C7E-AD3C-2179A750D62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D551C8A-DE59-4664-9E16-7054D672EA86}" type="pres">
      <dgm:prSet presAssocID="{18C23608-7B80-45DF-8297-CFD671C78860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182623-346B-4358-B716-0A1C74ABF631}" type="pres">
      <dgm:prSet presAssocID="{75392071-C6A9-420F-8131-AD0613B3FCD5}" presName="sibTrans" presStyleLbl="sibTrans2D1" presStyleIdx="0" presStyleCnt="11"/>
      <dgm:spPr/>
      <dgm:t>
        <a:bodyPr/>
        <a:lstStyle/>
        <a:p>
          <a:endParaRPr lang="ru-RU"/>
        </a:p>
      </dgm:t>
    </dgm:pt>
    <dgm:pt modelId="{C5ADDD7B-866B-4DCB-9A43-6E6E7D4D9015}" type="pres">
      <dgm:prSet presAssocID="{75392071-C6A9-420F-8131-AD0613B3FCD5}" presName="connectorText" presStyleLbl="sibTrans2D1" presStyleIdx="0" presStyleCnt="11"/>
      <dgm:spPr/>
      <dgm:t>
        <a:bodyPr/>
        <a:lstStyle/>
        <a:p>
          <a:endParaRPr lang="ru-RU"/>
        </a:p>
      </dgm:t>
    </dgm:pt>
    <dgm:pt modelId="{24741D04-4E2D-4209-BAC6-34643ED26EAF}" type="pres">
      <dgm:prSet presAssocID="{294CBB0B-14E0-4445-8D66-12BA86D8870D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F2AE05-31A6-49BD-9AF3-AF0110A92ADF}" type="pres">
      <dgm:prSet presAssocID="{E278E965-18EC-4CEC-8F2D-18AB95AB1E61}" presName="sibTrans" presStyleLbl="sibTrans2D1" presStyleIdx="1" presStyleCnt="11"/>
      <dgm:spPr/>
      <dgm:t>
        <a:bodyPr/>
        <a:lstStyle/>
        <a:p>
          <a:endParaRPr lang="ru-RU"/>
        </a:p>
      </dgm:t>
    </dgm:pt>
    <dgm:pt modelId="{59B9F1F2-F921-4C82-B0D9-4397262BC4B8}" type="pres">
      <dgm:prSet presAssocID="{E278E965-18EC-4CEC-8F2D-18AB95AB1E61}" presName="connectorText" presStyleLbl="sibTrans2D1" presStyleIdx="1" presStyleCnt="11"/>
      <dgm:spPr/>
      <dgm:t>
        <a:bodyPr/>
        <a:lstStyle/>
        <a:p>
          <a:endParaRPr lang="ru-RU"/>
        </a:p>
      </dgm:t>
    </dgm:pt>
    <dgm:pt modelId="{7B971750-EA3C-4517-A47D-B7AEEB557E1A}" type="pres">
      <dgm:prSet presAssocID="{1F46790F-D104-454C-AC67-3B1CF4C6917C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AE9014-1A59-46E7-8BEE-120A0B47F1E4}" type="pres">
      <dgm:prSet presAssocID="{03A52E95-8B6A-4A52-B12E-2D55533F0A74}" presName="sibTrans" presStyleLbl="sibTrans2D1" presStyleIdx="2" presStyleCnt="11"/>
      <dgm:spPr/>
      <dgm:t>
        <a:bodyPr/>
        <a:lstStyle/>
        <a:p>
          <a:endParaRPr lang="ru-RU"/>
        </a:p>
      </dgm:t>
    </dgm:pt>
    <dgm:pt modelId="{D4B9296A-1848-4BBA-B394-2DE751A6A3DE}" type="pres">
      <dgm:prSet presAssocID="{03A52E95-8B6A-4A52-B12E-2D55533F0A74}" presName="connectorText" presStyleLbl="sibTrans2D1" presStyleIdx="2" presStyleCnt="11"/>
      <dgm:spPr/>
      <dgm:t>
        <a:bodyPr/>
        <a:lstStyle/>
        <a:p>
          <a:endParaRPr lang="ru-RU"/>
        </a:p>
      </dgm:t>
    </dgm:pt>
    <dgm:pt modelId="{21308D0E-7E1E-4415-B85D-4A6E845EF3C3}" type="pres">
      <dgm:prSet presAssocID="{3029A3F5-DC27-4B50-8360-F8ADC5ECE1B7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A23B24-ACF7-4D3A-86F7-0EDB3495DD09}" type="pres">
      <dgm:prSet presAssocID="{8B296FC2-7609-4F57-B48F-97ECC5BBB24C}" presName="sibTrans" presStyleLbl="sibTrans2D1" presStyleIdx="3" presStyleCnt="11"/>
      <dgm:spPr/>
      <dgm:t>
        <a:bodyPr/>
        <a:lstStyle/>
        <a:p>
          <a:endParaRPr lang="ru-RU"/>
        </a:p>
      </dgm:t>
    </dgm:pt>
    <dgm:pt modelId="{625BB275-58F4-4474-886C-588629C0D708}" type="pres">
      <dgm:prSet presAssocID="{8B296FC2-7609-4F57-B48F-97ECC5BBB24C}" presName="connectorText" presStyleLbl="sibTrans2D1" presStyleIdx="3" presStyleCnt="11"/>
      <dgm:spPr/>
      <dgm:t>
        <a:bodyPr/>
        <a:lstStyle/>
        <a:p>
          <a:endParaRPr lang="ru-RU"/>
        </a:p>
      </dgm:t>
    </dgm:pt>
    <dgm:pt modelId="{6D8D82F2-3FFE-4291-9BD1-80A087416025}" type="pres">
      <dgm:prSet presAssocID="{69F4707B-5E63-417F-B975-8BD8AFB61C7F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DBE1F3-2C57-406B-B235-51D7D1DE0759}" type="pres">
      <dgm:prSet presAssocID="{228693ED-8D40-4504-90BC-3440452EFB5C}" presName="sibTrans" presStyleLbl="sibTrans2D1" presStyleIdx="4" presStyleCnt="11"/>
      <dgm:spPr/>
      <dgm:t>
        <a:bodyPr/>
        <a:lstStyle/>
        <a:p>
          <a:endParaRPr lang="ru-RU"/>
        </a:p>
      </dgm:t>
    </dgm:pt>
    <dgm:pt modelId="{411E9C1A-843D-455B-AB6C-45276A79EA9E}" type="pres">
      <dgm:prSet presAssocID="{228693ED-8D40-4504-90BC-3440452EFB5C}" presName="connectorText" presStyleLbl="sibTrans2D1" presStyleIdx="4" presStyleCnt="11"/>
      <dgm:spPr/>
      <dgm:t>
        <a:bodyPr/>
        <a:lstStyle/>
        <a:p>
          <a:endParaRPr lang="ru-RU"/>
        </a:p>
      </dgm:t>
    </dgm:pt>
    <dgm:pt modelId="{0BF43A85-8A29-402F-973F-451092BA31B6}" type="pres">
      <dgm:prSet presAssocID="{AF40958E-6A54-4408-8E25-1B7E537A9A6D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3309E9-9BE1-422A-9969-4A89A704BBA1}" type="pres">
      <dgm:prSet presAssocID="{18378BE6-AB92-4CFC-BD16-FAA191F9A20B}" presName="sibTrans" presStyleLbl="sibTrans2D1" presStyleIdx="5" presStyleCnt="11"/>
      <dgm:spPr/>
      <dgm:t>
        <a:bodyPr/>
        <a:lstStyle/>
        <a:p>
          <a:endParaRPr lang="ru-RU"/>
        </a:p>
      </dgm:t>
    </dgm:pt>
    <dgm:pt modelId="{E135A692-643C-44E0-BEC3-974FCD3EED0F}" type="pres">
      <dgm:prSet presAssocID="{18378BE6-AB92-4CFC-BD16-FAA191F9A20B}" presName="connectorText" presStyleLbl="sibTrans2D1" presStyleIdx="5" presStyleCnt="11"/>
      <dgm:spPr/>
      <dgm:t>
        <a:bodyPr/>
        <a:lstStyle/>
        <a:p>
          <a:endParaRPr lang="ru-RU"/>
        </a:p>
      </dgm:t>
    </dgm:pt>
    <dgm:pt modelId="{C493062E-612D-414A-8543-E6E8CE7678FF}" type="pres">
      <dgm:prSet presAssocID="{80FCC013-705B-4BE8-8CB7-108075392C84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DEDB05-29FB-4665-A354-6615DCAA093B}" type="pres">
      <dgm:prSet presAssocID="{3478987D-8226-419A-B8F1-B68CC3E94FA6}" presName="sibTrans" presStyleLbl="sibTrans2D1" presStyleIdx="6" presStyleCnt="11"/>
      <dgm:spPr/>
      <dgm:t>
        <a:bodyPr/>
        <a:lstStyle/>
        <a:p>
          <a:endParaRPr lang="ru-RU"/>
        </a:p>
      </dgm:t>
    </dgm:pt>
    <dgm:pt modelId="{D66E150A-0D4B-4772-84D3-582E2258CA17}" type="pres">
      <dgm:prSet presAssocID="{3478987D-8226-419A-B8F1-B68CC3E94FA6}" presName="connectorText" presStyleLbl="sibTrans2D1" presStyleIdx="6" presStyleCnt="11"/>
      <dgm:spPr/>
      <dgm:t>
        <a:bodyPr/>
        <a:lstStyle/>
        <a:p>
          <a:endParaRPr lang="ru-RU"/>
        </a:p>
      </dgm:t>
    </dgm:pt>
    <dgm:pt modelId="{E28DD0A6-E132-43D8-AF35-41BF7515D667}" type="pres">
      <dgm:prSet presAssocID="{6BA65D2C-377A-40BC-B060-B4B94373A972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9D14D2-7D92-415F-A17B-5D3CB145E2BC}" type="pres">
      <dgm:prSet presAssocID="{B3D9027F-5464-4D9A-A02B-0A2242F10845}" presName="sibTrans" presStyleLbl="sibTrans2D1" presStyleIdx="7" presStyleCnt="11"/>
      <dgm:spPr/>
      <dgm:t>
        <a:bodyPr/>
        <a:lstStyle/>
        <a:p>
          <a:endParaRPr lang="ru-RU"/>
        </a:p>
      </dgm:t>
    </dgm:pt>
    <dgm:pt modelId="{E0CEB985-16F9-4B62-A006-A9CEE75BC712}" type="pres">
      <dgm:prSet presAssocID="{B3D9027F-5464-4D9A-A02B-0A2242F10845}" presName="connectorText" presStyleLbl="sibTrans2D1" presStyleIdx="7" presStyleCnt="11"/>
      <dgm:spPr/>
      <dgm:t>
        <a:bodyPr/>
        <a:lstStyle/>
        <a:p>
          <a:endParaRPr lang="ru-RU"/>
        </a:p>
      </dgm:t>
    </dgm:pt>
    <dgm:pt modelId="{3AFA392A-1CF3-4C9E-85A6-F51F883CA36A}" type="pres">
      <dgm:prSet presAssocID="{EBB78F60-2828-4424-9F65-9A0B3C32748F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BDE178-BEF6-4552-BD60-AD90D900DAFE}" type="pres">
      <dgm:prSet presAssocID="{F3A42994-B923-44C9-B9EA-9F706ACFAC7B}" presName="sibTrans" presStyleLbl="sibTrans2D1" presStyleIdx="8" presStyleCnt="11"/>
      <dgm:spPr/>
      <dgm:t>
        <a:bodyPr/>
        <a:lstStyle/>
        <a:p>
          <a:endParaRPr lang="ru-RU"/>
        </a:p>
      </dgm:t>
    </dgm:pt>
    <dgm:pt modelId="{F63AFDAF-EFCF-46E7-BA60-00B27E594482}" type="pres">
      <dgm:prSet presAssocID="{F3A42994-B923-44C9-B9EA-9F706ACFAC7B}" presName="connectorText" presStyleLbl="sibTrans2D1" presStyleIdx="8" presStyleCnt="11"/>
      <dgm:spPr/>
      <dgm:t>
        <a:bodyPr/>
        <a:lstStyle/>
        <a:p>
          <a:endParaRPr lang="ru-RU"/>
        </a:p>
      </dgm:t>
    </dgm:pt>
    <dgm:pt modelId="{DC90C9B6-2C6C-448C-92CB-6288A55EB8DD}" type="pres">
      <dgm:prSet presAssocID="{D96F18A4-C032-4C30-A16E-FFBDB3F30C9B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8C12EFA-DC8B-46C5-9F96-C8E3B07D173A}" type="pres">
      <dgm:prSet presAssocID="{4C7FF125-C75B-4076-A479-D06C2517192D}" presName="sibTrans" presStyleLbl="sibTrans2D1" presStyleIdx="9" presStyleCnt="11"/>
      <dgm:spPr/>
      <dgm:t>
        <a:bodyPr/>
        <a:lstStyle/>
        <a:p>
          <a:endParaRPr lang="ru-RU"/>
        </a:p>
      </dgm:t>
    </dgm:pt>
    <dgm:pt modelId="{3EAEA8B1-DC50-444E-8C4B-834944D8F96A}" type="pres">
      <dgm:prSet presAssocID="{4C7FF125-C75B-4076-A479-D06C2517192D}" presName="connectorText" presStyleLbl="sibTrans2D1" presStyleIdx="9" presStyleCnt="11"/>
      <dgm:spPr/>
      <dgm:t>
        <a:bodyPr/>
        <a:lstStyle/>
        <a:p>
          <a:endParaRPr lang="ru-RU"/>
        </a:p>
      </dgm:t>
    </dgm:pt>
    <dgm:pt modelId="{14C2953F-A2D1-4D33-9E6D-6654BF66F70A}" type="pres">
      <dgm:prSet presAssocID="{9E80FCAA-BE1D-4538-BFDC-E574027C7F31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2D8047-0EA4-4743-81E8-6890D439CE91}" type="pres">
      <dgm:prSet presAssocID="{BD01457D-80F4-41A3-BD63-BA3C85D0AADB}" presName="sibTrans" presStyleLbl="sibTrans2D1" presStyleIdx="10" presStyleCnt="11"/>
      <dgm:spPr/>
      <dgm:t>
        <a:bodyPr/>
        <a:lstStyle/>
        <a:p>
          <a:endParaRPr lang="ru-RU"/>
        </a:p>
      </dgm:t>
    </dgm:pt>
    <dgm:pt modelId="{4B384588-47DC-4E10-95EF-F090D27505C5}" type="pres">
      <dgm:prSet presAssocID="{BD01457D-80F4-41A3-BD63-BA3C85D0AADB}" presName="connectorText" presStyleLbl="sibTrans2D1" presStyleIdx="10" presStyleCnt="11"/>
      <dgm:spPr/>
      <dgm:t>
        <a:bodyPr/>
        <a:lstStyle/>
        <a:p>
          <a:endParaRPr lang="ru-RU"/>
        </a:p>
      </dgm:t>
    </dgm:pt>
    <dgm:pt modelId="{CCFDF226-B7AA-46B7-A002-883E9B0B290B}" type="pres">
      <dgm:prSet presAssocID="{7CA3619D-5499-4DD1-AC66-AA97A1E67079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FE766BA-AE07-4EAC-8980-224D7CEDECA6}" type="presOf" srcId="{75392071-C6A9-420F-8131-AD0613B3FCD5}" destId="{C5ADDD7B-866B-4DCB-9A43-6E6E7D4D9015}" srcOrd="1" destOrd="0" presId="urn:microsoft.com/office/officeart/2005/8/layout/process5"/>
    <dgm:cxn modelId="{C4CB5090-274A-4DCA-B8D0-86F6F2ACD116}" type="presOf" srcId="{8B296FC2-7609-4F57-B48F-97ECC5BBB24C}" destId="{8EA23B24-ACF7-4D3A-86F7-0EDB3495DD09}" srcOrd="0" destOrd="0" presId="urn:microsoft.com/office/officeart/2005/8/layout/process5"/>
    <dgm:cxn modelId="{5E483391-30EC-4F63-9200-C9DAADF3301D}" srcId="{6761B042-A01A-4C7E-AD3C-2179A750D620}" destId="{1F46790F-D104-454C-AC67-3B1CF4C6917C}" srcOrd="2" destOrd="0" parTransId="{330B8501-DAB1-4631-B5F2-894FECEEE1C6}" sibTransId="{03A52E95-8B6A-4A52-B12E-2D55533F0A74}"/>
    <dgm:cxn modelId="{CFDB431A-ED0D-4120-A4BF-13FD6D7DF0A8}" srcId="{6761B042-A01A-4C7E-AD3C-2179A750D620}" destId="{7CA3619D-5499-4DD1-AC66-AA97A1E67079}" srcOrd="11" destOrd="0" parTransId="{F406FA7E-23DD-4DB3-A4C0-7BB2757F80DB}" sibTransId="{043CC787-8BEE-4089-AC36-6B76FD9C95BB}"/>
    <dgm:cxn modelId="{B57AE320-8614-4211-BD47-ABF982C66A70}" srcId="{6761B042-A01A-4C7E-AD3C-2179A750D620}" destId="{D96F18A4-C032-4C30-A16E-FFBDB3F30C9B}" srcOrd="9" destOrd="0" parTransId="{9033E3ED-EA05-4FE8-ACD7-5B8CF7A14011}" sibTransId="{4C7FF125-C75B-4076-A479-D06C2517192D}"/>
    <dgm:cxn modelId="{2699925A-AFE0-4B42-954E-EB1B2947B07F}" type="presOf" srcId="{228693ED-8D40-4504-90BC-3440452EFB5C}" destId="{411E9C1A-843D-455B-AB6C-45276A79EA9E}" srcOrd="1" destOrd="0" presId="urn:microsoft.com/office/officeart/2005/8/layout/process5"/>
    <dgm:cxn modelId="{DBBEE485-EE56-45AF-AAB8-903824E91C63}" type="presOf" srcId="{18C23608-7B80-45DF-8297-CFD671C78860}" destId="{AD551C8A-DE59-4664-9E16-7054D672EA86}" srcOrd="0" destOrd="0" presId="urn:microsoft.com/office/officeart/2005/8/layout/process5"/>
    <dgm:cxn modelId="{38747DB4-AF83-4EFA-924B-017CF37203FA}" type="presOf" srcId="{EBB78F60-2828-4424-9F65-9A0B3C32748F}" destId="{3AFA392A-1CF3-4C9E-85A6-F51F883CA36A}" srcOrd="0" destOrd="0" presId="urn:microsoft.com/office/officeart/2005/8/layout/process5"/>
    <dgm:cxn modelId="{443B0B82-1002-44C6-A941-63A71874DC11}" srcId="{6761B042-A01A-4C7E-AD3C-2179A750D620}" destId="{80FCC013-705B-4BE8-8CB7-108075392C84}" srcOrd="6" destOrd="0" parTransId="{EEB80FF1-404F-44EC-8F71-963B8E0EBF2E}" sibTransId="{3478987D-8226-419A-B8F1-B68CC3E94FA6}"/>
    <dgm:cxn modelId="{B164EAD1-E705-4D18-9B16-E861CDAB134F}" type="presOf" srcId="{3029A3F5-DC27-4B50-8360-F8ADC5ECE1B7}" destId="{21308D0E-7E1E-4415-B85D-4A6E845EF3C3}" srcOrd="0" destOrd="0" presId="urn:microsoft.com/office/officeart/2005/8/layout/process5"/>
    <dgm:cxn modelId="{912D67F3-D72C-48D5-A46F-BF469845F52E}" type="presOf" srcId="{69F4707B-5E63-417F-B975-8BD8AFB61C7F}" destId="{6D8D82F2-3FFE-4291-9BD1-80A087416025}" srcOrd="0" destOrd="0" presId="urn:microsoft.com/office/officeart/2005/8/layout/process5"/>
    <dgm:cxn modelId="{F9DC4B30-0980-4486-A1F3-11ABCC42E047}" type="presOf" srcId="{E278E965-18EC-4CEC-8F2D-18AB95AB1E61}" destId="{00F2AE05-31A6-49BD-9AF3-AF0110A92ADF}" srcOrd="0" destOrd="0" presId="urn:microsoft.com/office/officeart/2005/8/layout/process5"/>
    <dgm:cxn modelId="{8714A228-7380-49C0-9FF1-1C7D44CCB58E}" type="presOf" srcId="{F3A42994-B923-44C9-B9EA-9F706ACFAC7B}" destId="{FDBDE178-BEF6-4552-BD60-AD90D900DAFE}" srcOrd="0" destOrd="0" presId="urn:microsoft.com/office/officeart/2005/8/layout/process5"/>
    <dgm:cxn modelId="{28743B1A-3ACA-4393-B322-BF745D04C4D9}" type="presOf" srcId="{4C7FF125-C75B-4076-A479-D06C2517192D}" destId="{3EAEA8B1-DC50-444E-8C4B-834944D8F96A}" srcOrd="1" destOrd="0" presId="urn:microsoft.com/office/officeart/2005/8/layout/process5"/>
    <dgm:cxn modelId="{D9A4CE33-4192-49E4-ADDF-60BE16CADCE1}" type="presOf" srcId="{BD01457D-80F4-41A3-BD63-BA3C85D0AADB}" destId="{E62D8047-0EA4-4743-81E8-6890D439CE91}" srcOrd="0" destOrd="0" presId="urn:microsoft.com/office/officeart/2005/8/layout/process5"/>
    <dgm:cxn modelId="{7346771C-CD04-4860-9162-95D8393136B8}" type="presOf" srcId="{80FCC013-705B-4BE8-8CB7-108075392C84}" destId="{C493062E-612D-414A-8543-E6E8CE7678FF}" srcOrd="0" destOrd="0" presId="urn:microsoft.com/office/officeart/2005/8/layout/process5"/>
    <dgm:cxn modelId="{1B781A46-69DD-4CF1-9A41-C363F5B88659}" type="presOf" srcId="{D96F18A4-C032-4C30-A16E-FFBDB3F30C9B}" destId="{DC90C9B6-2C6C-448C-92CB-6288A55EB8DD}" srcOrd="0" destOrd="0" presId="urn:microsoft.com/office/officeart/2005/8/layout/process5"/>
    <dgm:cxn modelId="{94037499-D840-4C4A-BECA-B0BB72E1ACE2}" srcId="{6761B042-A01A-4C7E-AD3C-2179A750D620}" destId="{69F4707B-5E63-417F-B975-8BD8AFB61C7F}" srcOrd="4" destOrd="0" parTransId="{1ED13256-62A6-41E7-A25A-5CC69131DEBB}" sibTransId="{228693ED-8D40-4504-90BC-3440452EFB5C}"/>
    <dgm:cxn modelId="{CD897FA8-AF8E-4D28-8FF9-272C554D64AF}" srcId="{6761B042-A01A-4C7E-AD3C-2179A750D620}" destId="{9E80FCAA-BE1D-4538-BFDC-E574027C7F31}" srcOrd="10" destOrd="0" parTransId="{3D40E6C8-E6B8-4212-9413-682301B5E873}" sibTransId="{BD01457D-80F4-41A3-BD63-BA3C85D0AADB}"/>
    <dgm:cxn modelId="{CC1CB9EB-4E39-4B71-A3B8-B5F377F340B2}" srcId="{6761B042-A01A-4C7E-AD3C-2179A750D620}" destId="{EBB78F60-2828-4424-9F65-9A0B3C32748F}" srcOrd="8" destOrd="0" parTransId="{4BADA6FD-DB5B-4D69-824B-EAA64280104F}" sibTransId="{F3A42994-B923-44C9-B9EA-9F706ACFAC7B}"/>
    <dgm:cxn modelId="{218F4D72-96A0-49A2-AC55-01C9BD43A42D}" srcId="{6761B042-A01A-4C7E-AD3C-2179A750D620}" destId="{AF40958E-6A54-4408-8E25-1B7E537A9A6D}" srcOrd="5" destOrd="0" parTransId="{067329A2-1A4A-4800-B10B-38442DB49B6F}" sibTransId="{18378BE6-AB92-4CFC-BD16-FAA191F9A20B}"/>
    <dgm:cxn modelId="{FE584E38-0800-4F5F-B10E-154B300B3CFD}" type="presOf" srcId="{B3D9027F-5464-4D9A-A02B-0A2242F10845}" destId="{AF9D14D2-7D92-415F-A17B-5D3CB145E2BC}" srcOrd="0" destOrd="0" presId="urn:microsoft.com/office/officeart/2005/8/layout/process5"/>
    <dgm:cxn modelId="{0CE594E0-4BD1-4666-A6EB-D788C9FB02B7}" type="presOf" srcId="{B3D9027F-5464-4D9A-A02B-0A2242F10845}" destId="{E0CEB985-16F9-4B62-A006-A9CEE75BC712}" srcOrd="1" destOrd="0" presId="urn:microsoft.com/office/officeart/2005/8/layout/process5"/>
    <dgm:cxn modelId="{806F9DED-7BB6-432D-A069-A8D2E2F81545}" type="presOf" srcId="{6BA65D2C-377A-40BC-B060-B4B94373A972}" destId="{E28DD0A6-E132-43D8-AF35-41BF7515D667}" srcOrd="0" destOrd="0" presId="urn:microsoft.com/office/officeart/2005/8/layout/process5"/>
    <dgm:cxn modelId="{2CB96127-0C71-48D2-B9BE-BD53F714048F}" type="presOf" srcId="{294CBB0B-14E0-4445-8D66-12BA86D8870D}" destId="{24741D04-4E2D-4209-BAC6-34643ED26EAF}" srcOrd="0" destOrd="0" presId="urn:microsoft.com/office/officeart/2005/8/layout/process5"/>
    <dgm:cxn modelId="{97B903FC-74DF-44B5-8BE1-9E68A8321936}" type="presOf" srcId="{18378BE6-AB92-4CFC-BD16-FAA191F9A20B}" destId="{E135A692-643C-44E0-BEC3-974FCD3EED0F}" srcOrd="1" destOrd="0" presId="urn:microsoft.com/office/officeart/2005/8/layout/process5"/>
    <dgm:cxn modelId="{0BF7687E-4393-4395-B685-4A02A3CDE3B5}" type="presOf" srcId="{4C7FF125-C75B-4076-A479-D06C2517192D}" destId="{B8C12EFA-DC8B-46C5-9F96-C8E3B07D173A}" srcOrd="0" destOrd="0" presId="urn:microsoft.com/office/officeart/2005/8/layout/process5"/>
    <dgm:cxn modelId="{23D18597-F9D5-4A65-A69B-0C3EA570E6CB}" srcId="{6761B042-A01A-4C7E-AD3C-2179A750D620}" destId="{6BA65D2C-377A-40BC-B060-B4B94373A972}" srcOrd="7" destOrd="0" parTransId="{B742EC63-C935-4AF9-BA57-F8A979ADD813}" sibTransId="{B3D9027F-5464-4D9A-A02B-0A2242F10845}"/>
    <dgm:cxn modelId="{39E58406-4F47-4E70-B95C-A1761172E3BE}" type="presOf" srcId="{228693ED-8D40-4504-90BC-3440452EFB5C}" destId="{6CDBE1F3-2C57-406B-B235-51D7D1DE0759}" srcOrd="0" destOrd="0" presId="urn:microsoft.com/office/officeart/2005/8/layout/process5"/>
    <dgm:cxn modelId="{722B182C-226F-40EB-B587-FC3D561A22F8}" type="presOf" srcId="{F3A42994-B923-44C9-B9EA-9F706ACFAC7B}" destId="{F63AFDAF-EFCF-46E7-BA60-00B27E594482}" srcOrd="1" destOrd="0" presId="urn:microsoft.com/office/officeart/2005/8/layout/process5"/>
    <dgm:cxn modelId="{710AE380-5BF8-4994-B7C4-E5319AC30053}" type="presOf" srcId="{8B296FC2-7609-4F57-B48F-97ECC5BBB24C}" destId="{625BB275-58F4-4474-886C-588629C0D708}" srcOrd="1" destOrd="0" presId="urn:microsoft.com/office/officeart/2005/8/layout/process5"/>
    <dgm:cxn modelId="{205D2EF2-8C8A-4595-B7C0-8AE8FA37DDF1}" type="presOf" srcId="{3478987D-8226-419A-B8F1-B68CC3E94FA6}" destId="{BCDEDB05-29FB-4665-A354-6615DCAA093B}" srcOrd="0" destOrd="0" presId="urn:microsoft.com/office/officeart/2005/8/layout/process5"/>
    <dgm:cxn modelId="{8D179F77-4242-4E30-B0A5-7067FE034BC0}" srcId="{6761B042-A01A-4C7E-AD3C-2179A750D620}" destId="{3029A3F5-DC27-4B50-8360-F8ADC5ECE1B7}" srcOrd="3" destOrd="0" parTransId="{C5D17118-EC95-4537-9B39-AEA63146C60E}" sibTransId="{8B296FC2-7609-4F57-B48F-97ECC5BBB24C}"/>
    <dgm:cxn modelId="{330209EE-FFD4-40B5-AB32-35C023C65DDB}" type="presOf" srcId="{9E80FCAA-BE1D-4538-BFDC-E574027C7F31}" destId="{14C2953F-A2D1-4D33-9E6D-6654BF66F70A}" srcOrd="0" destOrd="0" presId="urn:microsoft.com/office/officeart/2005/8/layout/process5"/>
    <dgm:cxn modelId="{DCA761DB-BD57-4F02-815A-5E2DA17254C5}" type="presOf" srcId="{75392071-C6A9-420F-8131-AD0613B3FCD5}" destId="{BE182623-346B-4358-B716-0A1C74ABF631}" srcOrd="0" destOrd="0" presId="urn:microsoft.com/office/officeart/2005/8/layout/process5"/>
    <dgm:cxn modelId="{03AB506D-20E0-460C-BEAB-76B63187ADDA}" srcId="{6761B042-A01A-4C7E-AD3C-2179A750D620}" destId="{18C23608-7B80-45DF-8297-CFD671C78860}" srcOrd="0" destOrd="0" parTransId="{2F1E6598-CABA-4E17-9BEE-5927CB2FD21B}" sibTransId="{75392071-C6A9-420F-8131-AD0613B3FCD5}"/>
    <dgm:cxn modelId="{9C9D5E9F-03AA-46FC-B19B-2EAE6EC29313}" type="presOf" srcId="{03A52E95-8B6A-4A52-B12E-2D55533F0A74}" destId="{D7AE9014-1A59-46E7-8BEE-120A0B47F1E4}" srcOrd="0" destOrd="0" presId="urn:microsoft.com/office/officeart/2005/8/layout/process5"/>
    <dgm:cxn modelId="{D426EB65-3E6F-4F65-890E-78A6A9F0D6F8}" type="presOf" srcId="{1F46790F-D104-454C-AC67-3B1CF4C6917C}" destId="{7B971750-EA3C-4517-A47D-B7AEEB557E1A}" srcOrd="0" destOrd="0" presId="urn:microsoft.com/office/officeart/2005/8/layout/process5"/>
    <dgm:cxn modelId="{516F9EA8-3550-41B8-9479-59E3B6EDA703}" type="presOf" srcId="{6761B042-A01A-4C7E-AD3C-2179A750D620}" destId="{DCF7FB03-8CB7-4859-A75E-F1F9C98B3E4E}" srcOrd="0" destOrd="0" presId="urn:microsoft.com/office/officeart/2005/8/layout/process5"/>
    <dgm:cxn modelId="{FCD45270-E202-4B4F-BFCF-53D2DA773A76}" type="presOf" srcId="{03A52E95-8B6A-4A52-B12E-2D55533F0A74}" destId="{D4B9296A-1848-4BBA-B394-2DE751A6A3DE}" srcOrd="1" destOrd="0" presId="urn:microsoft.com/office/officeart/2005/8/layout/process5"/>
    <dgm:cxn modelId="{D0EE8A39-BF39-45D6-823E-10899C946FE6}" type="presOf" srcId="{18378BE6-AB92-4CFC-BD16-FAA191F9A20B}" destId="{8D3309E9-9BE1-422A-9969-4A89A704BBA1}" srcOrd="0" destOrd="0" presId="urn:microsoft.com/office/officeart/2005/8/layout/process5"/>
    <dgm:cxn modelId="{1F62FEC4-0D0E-4552-866E-F94AEE33C4F8}" type="presOf" srcId="{7CA3619D-5499-4DD1-AC66-AA97A1E67079}" destId="{CCFDF226-B7AA-46B7-A002-883E9B0B290B}" srcOrd="0" destOrd="0" presId="urn:microsoft.com/office/officeart/2005/8/layout/process5"/>
    <dgm:cxn modelId="{0AEFB397-C486-4630-9279-B6CA35D62B9D}" type="presOf" srcId="{AF40958E-6A54-4408-8E25-1B7E537A9A6D}" destId="{0BF43A85-8A29-402F-973F-451092BA31B6}" srcOrd="0" destOrd="0" presId="urn:microsoft.com/office/officeart/2005/8/layout/process5"/>
    <dgm:cxn modelId="{05A4B14C-1A02-40A1-9AB1-7D11283D93F4}" type="presOf" srcId="{3478987D-8226-419A-B8F1-B68CC3E94FA6}" destId="{D66E150A-0D4B-4772-84D3-582E2258CA17}" srcOrd="1" destOrd="0" presId="urn:microsoft.com/office/officeart/2005/8/layout/process5"/>
    <dgm:cxn modelId="{A943F479-BD00-4F89-B017-0CB1A8F38673}" type="presOf" srcId="{BD01457D-80F4-41A3-BD63-BA3C85D0AADB}" destId="{4B384588-47DC-4E10-95EF-F090D27505C5}" srcOrd="1" destOrd="0" presId="urn:microsoft.com/office/officeart/2005/8/layout/process5"/>
    <dgm:cxn modelId="{B182C621-496F-4E04-8C32-10DE00525CA3}" type="presOf" srcId="{E278E965-18EC-4CEC-8F2D-18AB95AB1E61}" destId="{59B9F1F2-F921-4C82-B0D9-4397262BC4B8}" srcOrd="1" destOrd="0" presId="urn:microsoft.com/office/officeart/2005/8/layout/process5"/>
    <dgm:cxn modelId="{8CDF568A-0F98-443A-9E6C-58D4E33A9C5E}" srcId="{6761B042-A01A-4C7E-AD3C-2179A750D620}" destId="{294CBB0B-14E0-4445-8D66-12BA86D8870D}" srcOrd="1" destOrd="0" parTransId="{0B083239-2EA7-4344-9C5A-DF5B5C1E3EB7}" sibTransId="{E278E965-18EC-4CEC-8F2D-18AB95AB1E61}"/>
    <dgm:cxn modelId="{C277956A-8401-4742-83C7-58250A1BDC34}" type="presParOf" srcId="{DCF7FB03-8CB7-4859-A75E-F1F9C98B3E4E}" destId="{AD551C8A-DE59-4664-9E16-7054D672EA86}" srcOrd="0" destOrd="0" presId="urn:microsoft.com/office/officeart/2005/8/layout/process5"/>
    <dgm:cxn modelId="{DABD22E8-EED4-48C0-BFDE-994F6EFBEA74}" type="presParOf" srcId="{DCF7FB03-8CB7-4859-A75E-F1F9C98B3E4E}" destId="{BE182623-346B-4358-B716-0A1C74ABF631}" srcOrd="1" destOrd="0" presId="urn:microsoft.com/office/officeart/2005/8/layout/process5"/>
    <dgm:cxn modelId="{3C054218-0E72-4616-A448-4D5DA11762E4}" type="presParOf" srcId="{BE182623-346B-4358-B716-0A1C74ABF631}" destId="{C5ADDD7B-866B-4DCB-9A43-6E6E7D4D9015}" srcOrd="0" destOrd="0" presId="urn:microsoft.com/office/officeart/2005/8/layout/process5"/>
    <dgm:cxn modelId="{098CD15D-E0AD-469B-8871-1EE1C6324670}" type="presParOf" srcId="{DCF7FB03-8CB7-4859-A75E-F1F9C98B3E4E}" destId="{24741D04-4E2D-4209-BAC6-34643ED26EAF}" srcOrd="2" destOrd="0" presId="urn:microsoft.com/office/officeart/2005/8/layout/process5"/>
    <dgm:cxn modelId="{2E079B8E-C310-4209-B012-A067DA028AD4}" type="presParOf" srcId="{DCF7FB03-8CB7-4859-A75E-F1F9C98B3E4E}" destId="{00F2AE05-31A6-49BD-9AF3-AF0110A92ADF}" srcOrd="3" destOrd="0" presId="urn:microsoft.com/office/officeart/2005/8/layout/process5"/>
    <dgm:cxn modelId="{5526A8B1-A150-41F8-B120-66B68C8F1352}" type="presParOf" srcId="{00F2AE05-31A6-49BD-9AF3-AF0110A92ADF}" destId="{59B9F1F2-F921-4C82-B0D9-4397262BC4B8}" srcOrd="0" destOrd="0" presId="urn:microsoft.com/office/officeart/2005/8/layout/process5"/>
    <dgm:cxn modelId="{0BA606EA-711C-405C-801C-AF0299970AA3}" type="presParOf" srcId="{DCF7FB03-8CB7-4859-A75E-F1F9C98B3E4E}" destId="{7B971750-EA3C-4517-A47D-B7AEEB557E1A}" srcOrd="4" destOrd="0" presId="urn:microsoft.com/office/officeart/2005/8/layout/process5"/>
    <dgm:cxn modelId="{0BAF51EA-B7A3-4F9E-8C03-C7411A068168}" type="presParOf" srcId="{DCF7FB03-8CB7-4859-A75E-F1F9C98B3E4E}" destId="{D7AE9014-1A59-46E7-8BEE-120A0B47F1E4}" srcOrd="5" destOrd="0" presId="urn:microsoft.com/office/officeart/2005/8/layout/process5"/>
    <dgm:cxn modelId="{A19233E0-BFAE-4A54-A1B4-2FD6045F4E8D}" type="presParOf" srcId="{D7AE9014-1A59-46E7-8BEE-120A0B47F1E4}" destId="{D4B9296A-1848-4BBA-B394-2DE751A6A3DE}" srcOrd="0" destOrd="0" presId="urn:microsoft.com/office/officeart/2005/8/layout/process5"/>
    <dgm:cxn modelId="{994480D3-907B-4782-928B-C279F48C9997}" type="presParOf" srcId="{DCF7FB03-8CB7-4859-A75E-F1F9C98B3E4E}" destId="{21308D0E-7E1E-4415-B85D-4A6E845EF3C3}" srcOrd="6" destOrd="0" presId="urn:microsoft.com/office/officeart/2005/8/layout/process5"/>
    <dgm:cxn modelId="{03CD3213-5850-492E-9459-DDDF72ED8E67}" type="presParOf" srcId="{DCF7FB03-8CB7-4859-A75E-F1F9C98B3E4E}" destId="{8EA23B24-ACF7-4D3A-86F7-0EDB3495DD09}" srcOrd="7" destOrd="0" presId="urn:microsoft.com/office/officeart/2005/8/layout/process5"/>
    <dgm:cxn modelId="{F03BAFCE-9065-421A-8D5F-C3CD5AF6606E}" type="presParOf" srcId="{8EA23B24-ACF7-4D3A-86F7-0EDB3495DD09}" destId="{625BB275-58F4-4474-886C-588629C0D708}" srcOrd="0" destOrd="0" presId="urn:microsoft.com/office/officeart/2005/8/layout/process5"/>
    <dgm:cxn modelId="{F4FBBFD1-4C9B-4A82-BC89-AA66F740D5B7}" type="presParOf" srcId="{DCF7FB03-8CB7-4859-A75E-F1F9C98B3E4E}" destId="{6D8D82F2-3FFE-4291-9BD1-80A087416025}" srcOrd="8" destOrd="0" presId="urn:microsoft.com/office/officeart/2005/8/layout/process5"/>
    <dgm:cxn modelId="{266E0480-68CD-4FF2-89F3-1BF9E68D09B2}" type="presParOf" srcId="{DCF7FB03-8CB7-4859-A75E-F1F9C98B3E4E}" destId="{6CDBE1F3-2C57-406B-B235-51D7D1DE0759}" srcOrd="9" destOrd="0" presId="urn:microsoft.com/office/officeart/2005/8/layout/process5"/>
    <dgm:cxn modelId="{BDFBD6D4-F622-4133-8CA9-295C7A27A5B9}" type="presParOf" srcId="{6CDBE1F3-2C57-406B-B235-51D7D1DE0759}" destId="{411E9C1A-843D-455B-AB6C-45276A79EA9E}" srcOrd="0" destOrd="0" presId="urn:microsoft.com/office/officeart/2005/8/layout/process5"/>
    <dgm:cxn modelId="{E08FBABB-2708-4CB0-BA3A-FF2D8CAD0C78}" type="presParOf" srcId="{DCF7FB03-8CB7-4859-A75E-F1F9C98B3E4E}" destId="{0BF43A85-8A29-402F-973F-451092BA31B6}" srcOrd="10" destOrd="0" presId="urn:microsoft.com/office/officeart/2005/8/layout/process5"/>
    <dgm:cxn modelId="{1D0FC7DB-3810-4E14-AF1D-A59BD527B381}" type="presParOf" srcId="{DCF7FB03-8CB7-4859-A75E-F1F9C98B3E4E}" destId="{8D3309E9-9BE1-422A-9969-4A89A704BBA1}" srcOrd="11" destOrd="0" presId="urn:microsoft.com/office/officeart/2005/8/layout/process5"/>
    <dgm:cxn modelId="{3ED47A3A-6A8E-4F93-9FC9-22BB1AA5F2C5}" type="presParOf" srcId="{8D3309E9-9BE1-422A-9969-4A89A704BBA1}" destId="{E135A692-643C-44E0-BEC3-974FCD3EED0F}" srcOrd="0" destOrd="0" presId="urn:microsoft.com/office/officeart/2005/8/layout/process5"/>
    <dgm:cxn modelId="{0975898D-2D0D-4BD1-9BF1-BE3A258448E5}" type="presParOf" srcId="{DCF7FB03-8CB7-4859-A75E-F1F9C98B3E4E}" destId="{C493062E-612D-414A-8543-E6E8CE7678FF}" srcOrd="12" destOrd="0" presId="urn:microsoft.com/office/officeart/2005/8/layout/process5"/>
    <dgm:cxn modelId="{A840FCFF-58EC-4B02-9B94-5392D50757BA}" type="presParOf" srcId="{DCF7FB03-8CB7-4859-A75E-F1F9C98B3E4E}" destId="{BCDEDB05-29FB-4665-A354-6615DCAA093B}" srcOrd="13" destOrd="0" presId="urn:microsoft.com/office/officeart/2005/8/layout/process5"/>
    <dgm:cxn modelId="{66E0396C-976F-46A0-B12A-42EC0444BA90}" type="presParOf" srcId="{BCDEDB05-29FB-4665-A354-6615DCAA093B}" destId="{D66E150A-0D4B-4772-84D3-582E2258CA17}" srcOrd="0" destOrd="0" presId="urn:microsoft.com/office/officeart/2005/8/layout/process5"/>
    <dgm:cxn modelId="{BB7DF8A7-9B43-4C4F-A40A-F41F517FBCC0}" type="presParOf" srcId="{DCF7FB03-8CB7-4859-A75E-F1F9C98B3E4E}" destId="{E28DD0A6-E132-43D8-AF35-41BF7515D667}" srcOrd="14" destOrd="0" presId="urn:microsoft.com/office/officeart/2005/8/layout/process5"/>
    <dgm:cxn modelId="{31261E54-1391-41CB-B6C0-66592B9D81B7}" type="presParOf" srcId="{DCF7FB03-8CB7-4859-A75E-F1F9C98B3E4E}" destId="{AF9D14D2-7D92-415F-A17B-5D3CB145E2BC}" srcOrd="15" destOrd="0" presId="urn:microsoft.com/office/officeart/2005/8/layout/process5"/>
    <dgm:cxn modelId="{62402995-F5B4-457B-8A68-773C58E758F4}" type="presParOf" srcId="{AF9D14D2-7D92-415F-A17B-5D3CB145E2BC}" destId="{E0CEB985-16F9-4B62-A006-A9CEE75BC712}" srcOrd="0" destOrd="0" presId="urn:microsoft.com/office/officeart/2005/8/layout/process5"/>
    <dgm:cxn modelId="{AC0AB64C-9ED6-4DC3-B1FC-080ACE344850}" type="presParOf" srcId="{DCF7FB03-8CB7-4859-A75E-F1F9C98B3E4E}" destId="{3AFA392A-1CF3-4C9E-85A6-F51F883CA36A}" srcOrd="16" destOrd="0" presId="urn:microsoft.com/office/officeart/2005/8/layout/process5"/>
    <dgm:cxn modelId="{F10CF8C0-1EE9-42E3-9B77-6E95A4B949DF}" type="presParOf" srcId="{DCF7FB03-8CB7-4859-A75E-F1F9C98B3E4E}" destId="{FDBDE178-BEF6-4552-BD60-AD90D900DAFE}" srcOrd="17" destOrd="0" presId="urn:microsoft.com/office/officeart/2005/8/layout/process5"/>
    <dgm:cxn modelId="{EB00F1E3-65A4-4FEE-B7FB-9B78B3FDF758}" type="presParOf" srcId="{FDBDE178-BEF6-4552-BD60-AD90D900DAFE}" destId="{F63AFDAF-EFCF-46E7-BA60-00B27E594482}" srcOrd="0" destOrd="0" presId="urn:microsoft.com/office/officeart/2005/8/layout/process5"/>
    <dgm:cxn modelId="{63AC6DDE-49AF-41E5-BF54-4FE6F32C8376}" type="presParOf" srcId="{DCF7FB03-8CB7-4859-A75E-F1F9C98B3E4E}" destId="{DC90C9B6-2C6C-448C-92CB-6288A55EB8DD}" srcOrd="18" destOrd="0" presId="urn:microsoft.com/office/officeart/2005/8/layout/process5"/>
    <dgm:cxn modelId="{7CF51982-1B24-496C-AEA4-6EDDE9B08BF9}" type="presParOf" srcId="{DCF7FB03-8CB7-4859-A75E-F1F9C98B3E4E}" destId="{B8C12EFA-DC8B-46C5-9F96-C8E3B07D173A}" srcOrd="19" destOrd="0" presId="urn:microsoft.com/office/officeart/2005/8/layout/process5"/>
    <dgm:cxn modelId="{DBE65A38-6B20-4BDE-BB5E-41D2E672EA66}" type="presParOf" srcId="{B8C12EFA-DC8B-46C5-9F96-C8E3B07D173A}" destId="{3EAEA8B1-DC50-444E-8C4B-834944D8F96A}" srcOrd="0" destOrd="0" presId="urn:microsoft.com/office/officeart/2005/8/layout/process5"/>
    <dgm:cxn modelId="{FBC643EB-B017-4131-B4B2-3C959E3EB388}" type="presParOf" srcId="{DCF7FB03-8CB7-4859-A75E-F1F9C98B3E4E}" destId="{14C2953F-A2D1-4D33-9E6D-6654BF66F70A}" srcOrd="20" destOrd="0" presId="urn:microsoft.com/office/officeart/2005/8/layout/process5"/>
    <dgm:cxn modelId="{B8951EC6-FD2E-4AD7-9A74-4AAFA8BCAE50}" type="presParOf" srcId="{DCF7FB03-8CB7-4859-A75E-F1F9C98B3E4E}" destId="{E62D8047-0EA4-4743-81E8-6890D439CE91}" srcOrd="21" destOrd="0" presId="urn:microsoft.com/office/officeart/2005/8/layout/process5"/>
    <dgm:cxn modelId="{A4C50F6F-2AC6-4C2D-AACF-5C1A47B909B5}" type="presParOf" srcId="{E62D8047-0EA4-4743-81E8-6890D439CE91}" destId="{4B384588-47DC-4E10-95EF-F090D27505C5}" srcOrd="0" destOrd="0" presId="urn:microsoft.com/office/officeart/2005/8/layout/process5"/>
    <dgm:cxn modelId="{7224E350-C911-46DF-955B-29C63354C74C}" type="presParOf" srcId="{DCF7FB03-8CB7-4859-A75E-F1F9C98B3E4E}" destId="{CCFDF226-B7AA-46B7-A002-883E9B0B290B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51C8A-DE59-4664-9E16-7054D672EA86}">
      <dsp:nvSpPr>
        <dsp:cNvPr id="0" name=""/>
        <dsp:cNvSpPr/>
      </dsp:nvSpPr>
      <dsp:spPr>
        <a:xfrm>
          <a:off x="613370" y="2856"/>
          <a:ext cx="1907597" cy="114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smtClean="0">
              <a:latin typeface="+mj-lt"/>
            </a:rPr>
            <a:t>равноправия, </a:t>
          </a:r>
          <a:endParaRPr lang="ru-RU" sz="1400" b="1" kern="1200" dirty="0">
            <a:latin typeface="+mj-lt"/>
          </a:endParaRPr>
        </a:p>
      </dsp:txBody>
      <dsp:txXfrm>
        <a:off x="646893" y="36379"/>
        <a:ext cx="1840551" cy="1077512"/>
      </dsp:txXfrm>
    </dsp:sp>
    <dsp:sp modelId="{BE182623-346B-4358-B716-0A1C74ABF631}">
      <dsp:nvSpPr>
        <dsp:cNvPr id="0" name=""/>
        <dsp:cNvSpPr/>
      </dsp:nvSpPr>
      <dsp:spPr>
        <a:xfrm>
          <a:off x="2688836" y="338594"/>
          <a:ext cx="404410" cy="473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>
            <a:solidFill>
              <a:schemeClr val="tx1"/>
            </a:solidFill>
            <a:latin typeface="+mj-lt"/>
          </a:endParaRPr>
        </a:p>
      </dsp:txBody>
      <dsp:txXfrm>
        <a:off x="2688836" y="433211"/>
        <a:ext cx="283087" cy="283850"/>
      </dsp:txXfrm>
    </dsp:sp>
    <dsp:sp modelId="{24741D04-4E2D-4209-BAC6-34643ED26EAF}">
      <dsp:nvSpPr>
        <dsp:cNvPr id="0" name=""/>
        <dsp:cNvSpPr/>
      </dsp:nvSpPr>
      <dsp:spPr>
        <a:xfrm>
          <a:off x="3284007" y="2856"/>
          <a:ext cx="1907597" cy="114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smtClean="0">
              <a:latin typeface="+mj-lt"/>
            </a:rPr>
            <a:t>выборности,</a:t>
          </a:r>
          <a:endParaRPr lang="ru-RU" sz="1400" b="1" kern="1200" dirty="0">
            <a:latin typeface="+mj-lt"/>
          </a:endParaRPr>
        </a:p>
      </dsp:txBody>
      <dsp:txXfrm>
        <a:off x="3317530" y="36379"/>
        <a:ext cx="1840551" cy="1077512"/>
      </dsp:txXfrm>
    </dsp:sp>
    <dsp:sp modelId="{00F2AE05-31A6-49BD-9AF3-AF0110A92ADF}">
      <dsp:nvSpPr>
        <dsp:cNvPr id="0" name=""/>
        <dsp:cNvSpPr/>
      </dsp:nvSpPr>
      <dsp:spPr>
        <a:xfrm>
          <a:off x="5359473" y="338594"/>
          <a:ext cx="404410" cy="473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>
            <a:solidFill>
              <a:schemeClr val="tx1"/>
            </a:solidFill>
            <a:latin typeface="+mj-lt"/>
          </a:endParaRPr>
        </a:p>
      </dsp:txBody>
      <dsp:txXfrm>
        <a:off x="5359473" y="433211"/>
        <a:ext cx="283087" cy="283850"/>
      </dsp:txXfrm>
    </dsp:sp>
    <dsp:sp modelId="{7B971750-EA3C-4517-A47D-B7AEEB557E1A}">
      <dsp:nvSpPr>
        <dsp:cNvPr id="0" name=""/>
        <dsp:cNvSpPr/>
      </dsp:nvSpPr>
      <dsp:spPr>
        <a:xfrm>
          <a:off x="5954644" y="2856"/>
          <a:ext cx="1907597" cy="114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smtClean="0">
              <a:latin typeface="+mj-lt"/>
            </a:rPr>
            <a:t>преемственности, </a:t>
          </a:r>
          <a:endParaRPr lang="ru-RU" sz="1400" b="1" kern="1200" dirty="0">
            <a:latin typeface="+mj-lt"/>
          </a:endParaRPr>
        </a:p>
      </dsp:txBody>
      <dsp:txXfrm>
        <a:off x="5988167" y="36379"/>
        <a:ext cx="1840551" cy="1077512"/>
      </dsp:txXfrm>
    </dsp:sp>
    <dsp:sp modelId="{D7AE9014-1A59-46E7-8BEE-120A0B47F1E4}">
      <dsp:nvSpPr>
        <dsp:cNvPr id="0" name=""/>
        <dsp:cNvSpPr/>
      </dsp:nvSpPr>
      <dsp:spPr>
        <a:xfrm>
          <a:off x="8030110" y="338594"/>
          <a:ext cx="404410" cy="473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>
            <a:solidFill>
              <a:schemeClr val="tx1"/>
            </a:solidFill>
            <a:latin typeface="+mj-lt"/>
          </a:endParaRPr>
        </a:p>
      </dsp:txBody>
      <dsp:txXfrm>
        <a:off x="8030110" y="433211"/>
        <a:ext cx="283087" cy="283850"/>
      </dsp:txXfrm>
    </dsp:sp>
    <dsp:sp modelId="{21308D0E-7E1E-4415-B85D-4A6E845EF3C3}">
      <dsp:nvSpPr>
        <dsp:cNvPr id="0" name=""/>
        <dsp:cNvSpPr/>
      </dsp:nvSpPr>
      <dsp:spPr>
        <a:xfrm>
          <a:off x="8625280" y="2856"/>
          <a:ext cx="1907597" cy="114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smtClean="0">
              <a:latin typeface="+mj-lt"/>
            </a:rPr>
            <a:t>демократии, </a:t>
          </a:r>
          <a:endParaRPr lang="ru-RU" sz="1400" b="1" kern="1200" dirty="0">
            <a:latin typeface="+mj-lt"/>
          </a:endParaRPr>
        </a:p>
      </dsp:txBody>
      <dsp:txXfrm>
        <a:off x="8658803" y="36379"/>
        <a:ext cx="1840551" cy="1077512"/>
      </dsp:txXfrm>
    </dsp:sp>
    <dsp:sp modelId="{8EA23B24-ACF7-4D3A-86F7-0EDB3495DD09}">
      <dsp:nvSpPr>
        <dsp:cNvPr id="0" name=""/>
        <dsp:cNvSpPr/>
      </dsp:nvSpPr>
      <dsp:spPr>
        <a:xfrm rot="5400000">
          <a:off x="9376874" y="1280947"/>
          <a:ext cx="404410" cy="473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>
            <a:solidFill>
              <a:schemeClr val="tx1"/>
            </a:solidFill>
            <a:latin typeface="+mj-lt"/>
          </a:endParaRPr>
        </a:p>
      </dsp:txBody>
      <dsp:txXfrm rot="-5400000">
        <a:off x="9437155" y="1315284"/>
        <a:ext cx="283850" cy="283087"/>
      </dsp:txXfrm>
    </dsp:sp>
    <dsp:sp modelId="{6D8D82F2-3FFE-4291-9BD1-80A087416025}">
      <dsp:nvSpPr>
        <dsp:cNvPr id="0" name=""/>
        <dsp:cNvSpPr/>
      </dsp:nvSpPr>
      <dsp:spPr>
        <a:xfrm>
          <a:off x="8625280" y="1910454"/>
          <a:ext cx="1907597" cy="114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smtClean="0">
              <a:latin typeface="+mj-lt"/>
            </a:rPr>
            <a:t>представительства, </a:t>
          </a:r>
          <a:endParaRPr lang="ru-RU" sz="1400" b="1" kern="1200" dirty="0">
            <a:latin typeface="+mj-lt"/>
          </a:endParaRPr>
        </a:p>
      </dsp:txBody>
      <dsp:txXfrm>
        <a:off x="8658803" y="1943977"/>
        <a:ext cx="1840551" cy="1077512"/>
      </dsp:txXfrm>
    </dsp:sp>
    <dsp:sp modelId="{6CDBE1F3-2C57-406B-B235-51D7D1DE0759}">
      <dsp:nvSpPr>
        <dsp:cNvPr id="0" name=""/>
        <dsp:cNvSpPr/>
      </dsp:nvSpPr>
      <dsp:spPr>
        <a:xfrm rot="10800000">
          <a:off x="8053001" y="2246191"/>
          <a:ext cx="404410" cy="473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>
            <a:solidFill>
              <a:schemeClr val="tx1"/>
            </a:solidFill>
            <a:latin typeface="+mj-lt"/>
          </a:endParaRPr>
        </a:p>
      </dsp:txBody>
      <dsp:txXfrm rot="10800000">
        <a:off x="8174324" y="2340808"/>
        <a:ext cx="283087" cy="283850"/>
      </dsp:txXfrm>
    </dsp:sp>
    <dsp:sp modelId="{0BF43A85-8A29-402F-973F-451092BA31B6}">
      <dsp:nvSpPr>
        <dsp:cNvPr id="0" name=""/>
        <dsp:cNvSpPr/>
      </dsp:nvSpPr>
      <dsp:spPr>
        <a:xfrm>
          <a:off x="5954644" y="1910454"/>
          <a:ext cx="1907597" cy="114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smtClean="0">
              <a:latin typeface="+mj-lt"/>
            </a:rPr>
            <a:t>открытости, гласности,</a:t>
          </a:r>
          <a:endParaRPr lang="ru-RU" sz="1400" b="1" kern="1200" dirty="0">
            <a:latin typeface="+mj-lt"/>
          </a:endParaRPr>
        </a:p>
      </dsp:txBody>
      <dsp:txXfrm>
        <a:off x="5988167" y="1943977"/>
        <a:ext cx="1840551" cy="1077512"/>
      </dsp:txXfrm>
    </dsp:sp>
    <dsp:sp modelId="{8D3309E9-9BE1-422A-9969-4A89A704BBA1}">
      <dsp:nvSpPr>
        <dsp:cNvPr id="0" name=""/>
        <dsp:cNvSpPr/>
      </dsp:nvSpPr>
      <dsp:spPr>
        <a:xfrm rot="10800000">
          <a:off x="5382364" y="2246191"/>
          <a:ext cx="404410" cy="473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>
            <a:solidFill>
              <a:schemeClr val="tx1"/>
            </a:solidFill>
            <a:latin typeface="+mj-lt"/>
          </a:endParaRPr>
        </a:p>
      </dsp:txBody>
      <dsp:txXfrm rot="10800000">
        <a:off x="5503687" y="2340808"/>
        <a:ext cx="283087" cy="283850"/>
      </dsp:txXfrm>
    </dsp:sp>
    <dsp:sp modelId="{C493062E-612D-414A-8543-E6E8CE7678FF}">
      <dsp:nvSpPr>
        <dsp:cNvPr id="0" name=""/>
        <dsp:cNvSpPr/>
      </dsp:nvSpPr>
      <dsp:spPr>
        <a:xfrm>
          <a:off x="3284007" y="1910454"/>
          <a:ext cx="1907597" cy="114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smtClean="0">
              <a:latin typeface="+mj-lt"/>
            </a:rPr>
            <a:t>целесообразности, гуманности, </a:t>
          </a:r>
          <a:endParaRPr lang="ru-RU" sz="1400" b="1" kern="1200" dirty="0">
            <a:latin typeface="+mj-lt"/>
          </a:endParaRPr>
        </a:p>
      </dsp:txBody>
      <dsp:txXfrm>
        <a:off x="3317530" y="1943977"/>
        <a:ext cx="1840551" cy="1077512"/>
      </dsp:txXfrm>
    </dsp:sp>
    <dsp:sp modelId="{BCDEDB05-29FB-4665-A354-6615DCAA093B}">
      <dsp:nvSpPr>
        <dsp:cNvPr id="0" name=""/>
        <dsp:cNvSpPr/>
      </dsp:nvSpPr>
      <dsp:spPr>
        <a:xfrm rot="10800000">
          <a:off x="2711727" y="2246191"/>
          <a:ext cx="404410" cy="473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>
            <a:solidFill>
              <a:schemeClr val="tx1"/>
            </a:solidFill>
            <a:latin typeface="+mj-lt"/>
          </a:endParaRPr>
        </a:p>
      </dsp:txBody>
      <dsp:txXfrm rot="10800000">
        <a:off x="2833050" y="2340808"/>
        <a:ext cx="283087" cy="283850"/>
      </dsp:txXfrm>
    </dsp:sp>
    <dsp:sp modelId="{E28DD0A6-E132-43D8-AF35-41BF7515D667}">
      <dsp:nvSpPr>
        <dsp:cNvPr id="0" name=""/>
        <dsp:cNvSpPr/>
      </dsp:nvSpPr>
      <dsp:spPr>
        <a:xfrm>
          <a:off x="613370" y="1910454"/>
          <a:ext cx="1907597" cy="114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smtClean="0">
              <a:latin typeface="+mj-lt"/>
            </a:rPr>
            <a:t>коллегиальности в принятии решений</a:t>
          </a:r>
          <a:endParaRPr lang="ru-RU" sz="1400" b="1" kern="1200" dirty="0">
            <a:latin typeface="+mj-lt"/>
          </a:endParaRPr>
        </a:p>
      </dsp:txBody>
      <dsp:txXfrm>
        <a:off x="646893" y="1943977"/>
        <a:ext cx="1840551" cy="1077512"/>
      </dsp:txXfrm>
    </dsp:sp>
    <dsp:sp modelId="{AF9D14D2-7D92-415F-A17B-5D3CB145E2BC}">
      <dsp:nvSpPr>
        <dsp:cNvPr id="0" name=""/>
        <dsp:cNvSpPr/>
      </dsp:nvSpPr>
      <dsp:spPr>
        <a:xfrm rot="5400000">
          <a:off x="1364963" y="3188545"/>
          <a:ext cx="404410" cy="473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>
            <a:solidFill>
              <a:schemeClr val="tx1"/>
            </a:solidFill>
            <a:latin typeface="+mj-lt"/>
          </a:endParaRPr>
        </a:p>
      </dsp:txBody>
      <dsp:txXfrm rot="-5400000">
        <a:off x="1425244" y="3222882"/>
        <a:ext cx="283850" cy="283087"/>
      </dsp:txXfrm>
    </dsp:sp>
    <dsp:sp modelId="{3AFA392A-1CF3-4C9E-85A6-F51F883CA36A}">
      <dsp:nvSpPr>
        <dsp:cNvPr id="0" name=""/>
        <dsp:cNvSpPr/>
      </dsp:nvSpPr>
      <dsp:spPr>
        <a:xfrm>
          <a:off x="613370" y="3818052"/>
          <a:ext cx="1907597" cy="114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smtClean="0">
              <a:latin typeface="+mj-lt"/>
            </a:rPr>
            <a:t>личной ответственности,</a:t>
          </a:r>
          <a:endParaRPr lang="ru-RU" sz="1400" b="1" kern="1200" dirty="0">
            <a:latin typeface="+mj-lt"/>
          </a:endParaRPr>
        </a:p>
      </dsp:txBody>
      <dsp:txXfrm>
        <a:off x="646893" y="3851575"/>
        <a:ext cx="1840551" cy="1077512"/>
      </dsp:txXfrm>
    </dsp:sp>
    <dsp:sp modelId="{FDBDE178-BEF6-4552-BD60-AD90D900DAFE}">
      <dsp:nvSpPr>
        <dsp:cNvPr id="0" name=""/>
        <dsp:cNvSpPr/>
      </dsp:nvSpPr>
      <dsp:spPr>
        <a:xfrm>
          <a:off x="2688836" y="4153789"/>
          <a:ext cx="404410" cy="473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>
            <a:solidFill>
              <a:schemeClr val="tx1"/>
            </a:solidFill>
            <a:latin typeface="+mj-lt"/>
          </a:endParaRPr>
        </a:p>
      </dsp:txBody>
      <dsp:txXfrm>
        <a:off x="2688836" y="4248406"/>
        <a:ext cx="283087" cy="283850"/>
      </dsp:txXfrm>
    </dsp:sp>
    <dsp:sp modelId="{DC90C9B6-2C6C-448C-92CB-6288A55EB8DD}">
      <dsp:nvSpPr>
        <dsp:cNvPr id="0" name=""/>
        <dsp:cNvSpPr/>
      </dsp:nvSpPr>
      <dsp:spPr>
        <a:xfrm>
          <a:off x="3284007" y="3818052"/>
          <a:ext cx="1907597" cy="114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smtClean="0">
              <a:latin typeface="+mj-lt"/>
            </a:rPr>
            <a:t>свободы и самодеятельности, </a:t>
          </a:r>
          <a:endParaRPr lang="ru-RU" sz="1400" b="1" kern="1200" dirty="0">
            <a:latin typeface="+mj-lt"/>
          </a:endParaRPr>
        </a:p>
      </dsp:txBody>
      <dsp:txXfrm>
        <a:off x="3317530" y="3851575"/>
        <a:ext cx="1840551" cy="1077512"/>
      </dsp:txXfrm>
    </dsp:sp>
    <dsp:sp modelId="{B8C12EFA-DC8B-46C5-9F96-C8E3B07D173A}">
      <dsp:nvSpPr>
        <dsp:cNvPr id="0" name=""/>
        <dsp:cNvSpPr/>
      </dsp:nvSpPr>
      <dsp:spPr>
        <a:xfrm>
          <a:off x="5359473" y="4153789"/>
          <a:ext cx="404410" cy="473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>
            <a:solidFill>
              <a:schemeClr val="tx1"/>
            </a:solidFill>
            <a:latin typeface="+mj-lt"/>
          </a:endParaRPr>
        </a:p>
      </dsp:txBody>
      <dsp:txXfrm>
        <a:off x="5359473" y="4248406"/>
        <a:ext cx="283087" cy="283850"/>
      </dsp:txXfrm>
    </dsp:sp>
    <dsp:sp modelId="{14C2953F-A2D1-4D33-9E6D-6654BF66F70A}">
      <dsp:nvSpPr>
        <dsp:cNvPr id="0" name=""/>
        <dsp:cNvSpPr/>
      </dsp:nvSpPr>
      <dsp:spPr>
        <a:xfrm>
          <a:off x="5954644" y="3818052"/>
          <a:ext cx="1907597" cy="114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smtClean="0">
              <a:latin typeface="+mj-lt"/>
            </a:rPr>
            <a:t>распределения полномочий, </a:t>
          </a:r>
          <a:endParaRPr lang="ru-RU" sz="1400" b="1" kern="1200" dirty="0">
            <a:latin typeface="+mj-lt"/>
          </a:endParaRPr>
        </a:p>
      </dsp:txBody>
      <dsp:txXfrm>
        <a:off x="5988167" y="3851575"/>
        <a:ext cx="1840551" cy="1077512"/>
      </dsp:txXfrm>
    </dsp:sp>
    <dsp:sp modelId="{E62D8047-0EA4-4743-81E8-6890D439CE91}">
      <dsp:nvSpPr>
        <dsp:cNvPr id="0" name=""/>
        <dsp:cNvSpPr/>
      </dsp:nvSpPr>
      <dsp:spPr>
        <a:xfrm>
          <a:off x="8030110" y="4153789"/>
          <a:ext cx="404410" cy="473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>
            <a:solidFill>
              <a:schemeClr val="tx1"/>
            </a:solidFill>
            <a:latin typeface="+mj-lt"/>
          </a:endParaRPr>
        </a:p>
      </dsp:txBody>
      <dsp:txXfrm>
        <a:off x="8030110" y="4248406"/>
        <a:ext cx="283087" cy="283850"/>
      </dsp:txXfrm>
    </dsp:sp>
    <dsp:sp modelId="{CCFDF226-B7AA-46B7-A002-883E9B0B290B}">
      <dsp:nvSpPr>
        <dsp:cNvPr id="0" name=""/>
        <dsp:cNvSpPr/>
      </dsp:nvSpPr>
      <dsp:spPr>
        <a:xfrm>
          <a:off x="8625280" y="3818052"/>
          <a:ext cx="1907597" cy="114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smtClean="0">
              <a:latin typeface="+mj-lt"/>
            </a:rPr>
            <a:t>критики и самокритики </a:t>
          </a:r>
          <a:endParaRPr lang="ru-RU" sz="1400" b="1" kern="1200" dirty="0">
            <a:latin typeface="+mj-lt"/>
          </a:endParaRPr>
        </a:p>
      </dsp:txBody>
      <dsp:txXfrm>
        <a:off x="8658803" y="3851575"/>
        <a:ext cx="1840551" cy="1077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F3AF-4690-43F0-A2EE-A11D0AA1EB3F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5CC5-A54C-4422-96EB-C31432371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8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30527B-63C8-4353-899A-76E057282850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63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7105a416b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7105a416b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39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76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06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02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092000" y="1713800"/>
            <a:ext cx="10008000" cy="4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 sz="1600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1092000" y="926667"/>
            <a:ext cx="10008000" cy="7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755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270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9DDF803-C542-40AE-B2ED-51C11EB006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33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A21D2-198C-47EB-9622-BE45884061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2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635A8-6A6A-47CB-9056-9778E1FF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4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53FF-7476-4A96-B9EB-CE2E2A6560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13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656A7-49BB-4EC6-9F14-7A1E36C1D84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35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91265-10D3-42BE-9D30-DB100D366A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3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486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1CBB4-C0CC-49B9-9467-B3D90020AD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11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A3DC5-3727-4FB9-983F-6FED52BF49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26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A1117-CBB5-4AA6-8847-DB4E35DA55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45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E18F4-69D3-4F41-B42F-FCE685C8F6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52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30285-07B9-4026-AE25-2120B9D13DC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8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1211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1016000" y="762001"/>
            <a:ext cx="10566400" cy="53244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FCF31-722B-4F1A-AD21-71F1EF086C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8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3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0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63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2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0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51EF35-C4B7-4E17-9CF0-638E90B305C2}" type="slidenum">
              <a:rPr lang="en-US">
                <a:solidFill>
                  <a:srgbClr val="000000"/>
                </a:solidFill>
                <a:cs typeface="+mn-cs"/>
              </a:rPr>
              <a:pPr/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4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Прямоугольник 4"/>
          <p:cNvSpPr>
            <a:spLocks noChangeArrowheads="1"/>
          </p:cNvSpPr>
          <p:nvPr/>
        </p:nvSpPr>
        <p:spPr bwMode="auto">
          <a:xfrm>
            <a:off x="3359177" y="728665"/>
            <a:ext cx="6697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ru-RU" alt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3894" y="169975"/>
            <a:ext cx="9419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Учреждения образования «Белорусский государственный    </a:t>
            </a:r>
          </a:p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университет информатики и радиоэлектроники» 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1202" y="101178"/>
            <a:ext cx="3515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Кафедра информационых радиотехнологий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76381" y="599409"/>
            <a:ext cx="4500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воспитательной работы в 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учреждениях профессионального образования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2430540"/>
            <a:ext cx="12177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0"/>
              </a:spcBef>
            </a:pPr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</a:t>
            </a:r>
            <a:r>
              <a:rPr lang="en-US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«Самоуправление обучающихся как субъект воспитательной работы»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08008" y="4334636"/>
            <a:ext cx="5176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altLang="ru-RU" sz="2400" dirty="0">
                <a:latin typeface="Times New Roman" pitchFamily="18" charset="0"/>
              </a:rPr>
              <a:t>Доцент кафедры информационных             радиотехнологий , канд.пед.наук, </a:t>
            </a:r>
            <a:br>
              <a:rPr lang="be-BY" altLang="ru-RU" sz="2400" dirty="0">
                <a:latin typeface="Times New Roman" pitchFamily="18" charset="0"/>
              </a:rPr>
            </a:br>
            <a:r>
              <a:rPr lang="be-BY" altLang="ru-RU" sz="2400" dirty="0">
                <a:latin typeface="Times New Roman" pitchFamily="18" charset="0"/>
              </a:rPr>
              <a:t>доцент </a:t>
            </a:r>
            <a:r>
              <a:rPr lang="ru-RU" altLang="ru-RU" sz="2400" dirty="0" err="1">
                <a:latin typeface="Times New Roman" pitchFamily="18" charset="0"/>
              </a:rPr>
              <a:t>Парафиянович</a:t>
            </a:r>
            <a:r>
              <a:rPr lang="ru-RU" altLang="ru-RU" sz="2400" dirty="0">
                <a:latin typeface="Times New Roman" pitchFamily="18" charset="0"/>
              </a:rPr>
              <a:t> Т. А.</a:t>
            </a:r>
          </a:p>
        </p:txBody>
      </p:sp>
      <p:pic>
        <p:nvPicPr>
          <p:cNvPr id="22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4EFAAD35-8D20-4C1B-9E91-1C64C096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5" y="1313440"/>
            <a:ext cx="1228142" cy="131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3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72827"/>
              </p:ext>
            </p:extLst>
          </p:nvPr>
        </p:nvGraphicFramePr>
        <p:xfrm>
          <a:off x="477182" y="1191492"/>
          <a:ext cx="11146249" cy="496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26648" y="0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Социально-педагогические принципы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самоуправления обучающихся:</a:t>
            </a:r>
            <a:endParaRPr lang="ru-RU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99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6456" y="1271323"/>
            <a:ext cx="11111346" cy="6580910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дошкольник и младший школьник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Мотив самовоспитания: хочет быть «хорошим» (поощрение взрослых). Собственные качества личности не осознает – важны определенные поступки или отказ от них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уровень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подростковый возраст.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 самовоспитания: стремление к самостоятельности, самоутверждение качеств личности через отдельные поступки. Ситуативный, несистематический характер самовоспитания, низкий уровень осознанности данного процесса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 уровень – юношеский возраст.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 самовоспитания: стремление найти и осмыслить свое реальное место в мире. Самовоспитание осознанное, высокая степень самостоятельности в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систематичности, но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к своим возможностям чаще неадекватное.</a:t>
            </a:r>
          </a:p>
          <a:p>
            <a:pPr marL="0" lvl="0" indent="4572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59424" y="-17585"/>
            <a:ext cx="6890238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самовоспитания 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обучающихся</a:t>
            </a:r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37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5733" y="1304458"/>
            <a:ext cx="11111346" cy="6580910"/>
          </a:xfrm>
        </p:spPr>
        <p:txBody>
          <a:bodyPr>
            <a:normAutofit/>
          </a:bodyPr>
          <a:lstStyle/>
          <a:p>
            <a:pPr marL="0" lvl="0" indent="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altLang="ru-RU" sz="3200" b="1" dirty="0" smtClean="0">
                <a:solidFill>
                  <a:schemeClr val="tx1"/>
                </a:solidFill>
                <a:latin typeface="Times New Roman" pitchFamily="18" charset="0"/>
              </a:rPr>
              <a:t>знание </a:t>
            </a:r>
            <a:r>
              <a:rPr lang="ru-RU" altLang="ru-RU" sz="3200" b="1" dirty="0">
                <a:solidFill>
                  <a:schemeClr val="tx1"/>
                </a:solidFill>
                <a:latin typeface="Times New Roman" pitchFamily="18" charset="0"/>
              </a:rPr>
              <a:t>дела;</a:t>
            </a:r>
          </a:p>
          <a:p>
            <a:pPr marL="0" lvl="0" indent="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altLang="ru-RU" sz="3200" b="1" dirty="0" smtClean="0">
                <a:solidFill>
                  <a:schemeClr val="tx1"/>
                </a:solidFill>
                <a:latin typeface="Times New Roman" pitchFamily="18" charset="0"/>
              </a:rPr>
              <a:t>уверенность </a:t>
            </a:r>
            <a:r>
              <a:rPr lang="ru-RU" altLang="ru-RU" sz="3200" b="1" dirty="0">
                <a:solidFill>
                  <a:schemeClr val="tx1"/>
                </a:solidFill>
                <a:latin typeface="Times New Roman" pitchFamily="18" charset="0"/>
              </a:rPr>
              <a:t>в собственных силах;</a:t>
            </a:r>
          </a:p>
          <a:p>
            <a:pPr marL="0" lvl="0" indent="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altLang="ru-RU" sz="3200" b="1" dirty="0" smtClean="0">
                <a:solidFill>
                  <a:schemeClr val="tx1"/>
                </a:solidFill>
                <a:latin typeface="Times New Roman" pitchFamily="18" charset="0"/>
              </a:rPr>
              <a:t>высокий </a:t>
            </a:r>
            <a:r>
              <a:rPr lang="ru-RU" altLang="ru-RU" sz="3200" b="1" dirty="0">
                <a:solidFill>
                  <a:schemeClr val="tx1"/>
                </a:solidFill>
                <a:latin typeface="Times New Roman" pitchFamily="18" charset="0"/>
              </a:rPr>
              <a:t>общий уровень развития;</a:t>
            </a:r>
          </a:p>
          <a:p>
            <a:pPr marL="0" lvl="0" indent="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altLang="ru-RU" sz="3200" b="1" dirty="0" smtClean="0">
                <a:solidFill>
                  <a:schemeClr val="tx1"/>
                </a:solidFill>
                <a:latin typeface="Times New Roman" pitchFamily="18" charset="0"/>
              </a:rPr>
              <a:t>организованность </a:t>
            </a:r>
            <a:r>
              <a:rPr lang="ru-RU" altLang="ru-RU" sz="3200" b="1" dirty="0">
                <a:solidFill>
                  <a:schemeClr val="tx1"/>
                </a:solidFill>
                <a:latin typeface="Times New Roman" pitchFamily="18" charset="0"/>
              </a:rPr>
              <a:t>и ответственность;</a:t>
            </a:r>
          </a:p>
          <a:p>
            <a:pPr marL="0" lvl="0" indent="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altLang="ru-RU" sz="3200" b="1" dirty="0" smtClean="0">
                <a:solidFill>
                  <a:schemeClr val="tx1"/>
                </a:solidFill>
                <a:latin typeface="Times New Roman" pitchFamily="18" charset="0"/>
              </a:rPr>
              <a:t>способность </a:t>
            </a:r>
            <a:r>
              <a:rPr lang="ru-RU" altLang="ru-RU" sz="3200" b="1" dirty="0">
                <a:solidFill>
                  <a:schemeClr val="tx1"/>
                </a:solidFill>
                <a:latin typeface="Times New Roman" pitchFamily="18" charset="0"/>
              </a:rPr>
              <a:t>руководить;</a:t>
            </a:r>
          </a:p>
          <a:p>
            <a:pPr marL="0" lvl="0" indent="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altLang="ru-RU" sz="3200" b="1" dirty="0" smtClean="0">
                <a:solidFill>
                  <a:schemeClr val="tx1"/>
                </a:solidFill>
                <a:latin typeface="Times New Roman" pitchFamily="18" charset="0"/>
              </a:rPr>
              <a:t>творческий </a:t>
            </a:r>
            <a:r>
              <a:rPr lang="ru-RU" altLang="ru-RU" sz="3200" b="1" dirty="0">
                <a:solidFill>
                  <a:schemeClr val="tx1"/>
                </a:solidFill>
                <a:latin typeface="Times New Roman" pitchFamily="18" charset="0"/>
              </a:rPr>
              <a:t>потенциал;</a:t>
            </a:r>
          </a:p>
          <a:p>
            <a:pPr marL="0" lvl="0" indent="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altLang="ru-RU" sz="3200" b="1" dirty="0" smtClean="0">
                <a:solidFill>
                  <a:schemeClr val="tx1"/>
                </a:solidFill>
                <a:latin typeface="Times New Roman" pitchFamily="18" charset="0"/>
              </a:rPr>
              <a:t>умение </a:t>
            </a:r>
            <a:r>
              <a:rPr lang="ru-RU" altLang="ru-RU" sz="3200" b="1" dirty="0">
                <a:solidFill>
                  <a:schemeClr val="tx1"/>
                </a:solidFill>
                <a:latin typeface="Times New Roman" pitchFamily="18" charset="0"/>
              </a:rPr>
              <a:t>работать в команде;</a:t>
            </a:r>
          </a:p>
          <a:p>
            <a:pPr marL="0" lvl="0" indent="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altLang="ru-RU" sz="3200" b="1" dirty="0" smtClean="0">
                <a:solidFill>
                  <a:schemeClr val="tx1"/>
                </a:solidFill>
                <a:latin typeface="Times New Roman" pitchFamily="18" charset="0"/>
              </a:rPr>
              <a:t>способность </a:t>
            </a:r>
            <a:r>
              <a:rPr lang="ru-RU" altLang="ru-RU" sz="3200" b="1" dirty="0">
                <a:solidFill>
                  <a:schemeClr val="tx1"/>
                </a:solidFill>
                <a:latin typeface="Times New Roman" pitchFamily="18" charset="0"/>
              </a:rPr>
              <a:t>доводить дело до конца</a:t>
            </a:r>
            <a:r>
              <a:rPr lang="ru-RU" altLang="ru-RU" sz="3200" b="1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lang="ru-RU" altLang="ru-RU" sz="32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2628900" y="-70338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«Формула успеха» 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94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500" y="1191491"/>
            <a:ext cx="10901128" cy="4911704"/>
          </a:xfrm>
        </p:spPr>
        <p:txBody>
          <a:bodyPr>
            <a:normAutofit fontScale="85000" lnSpcReduction="20000"/>
          </a:bodyPr>
          <a:lstStyle/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</a:t>
            </a: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концепции самоуправления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практической организации может быть обеспечен посредством метода моделирования и </a:t>
            </a:r>
            <a:r>
              <a:rPr lang="ru-RU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теоретических моделей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 </a:t>
            </a: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моделью самоуправления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понимают своеобразную платформу, каркас, структуру самоуправленческого процесса, внутреннюю организацию входящих в нее блоков, их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взаимообусловленность (основана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органичном взаимодействии всех   молодежных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подразделений).  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самоуправления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обеспечивает активности и включенность обучающихся в разнообразные виды практической социальной и профессиональной деятельности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1500" y="0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endParaRPr lang="en-US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самоуправления 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обучающихся</a:t>
            </a:r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4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>
          <a:xfrm>
            <a:off x="414285" y="196916"/>
            <a:ext cx="12192000" cy="685800"/>
          </a:xfrm>
        </p:spPr>
        <p:txBody>
          <a:bodyPr/>
          <a:lstStyle/>
          <a:p>
            <a:pPr eaLnBrk="1" hangingPunct="1"/>
            <a:r>
              <a:rPr lang="ru-RU" altLang="ru-RU" sz="3200" b="1" dirty="0" smtClean="0"/>
              <a:t>Структура </a:t>
            </a:r>
            <a:r>
              <a:rPr lang="en-US" altLang="ru-RU" sz="3200" b="1" dirty="0" smtClean="0"/>
              <a:t/>
            </a:r>
            <a:br>
              <a:rPr lang="en-US" altLang="ru-RU" sz="3200" b="1" dirty="0" smtClean="0"/>
            </a:br>
            <a:r>
              <a:rPr lang="ru-RU" altLang="ru-RU" sz="3200" b="1" dirty="0" smtClean="0"/>
              <a:t>студенческого самоуправления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979854" y="1274885"/>
            <a:ext cx="10232292" cy="4724400"/>
            <a:chOff x="2381" y="2366"/>
            <a:chExt cx="12621" cy="7969"/>
          </a:xfrm>
        </p:grpSpPr>
        <p:sp>
          <p:nvSpPr>
            <p:cNvPr id="14340" name="Text Box 2"/>
            <p:cNvSpPr txBox="1">
              <a:spLocks noChangeArrowheads="1"/>
            </p:cNvSpPr>
            <p:nvPr/>
          </p:nvSpPr>
          <p:spPr bwMode="auto">
            <a:xfrm>
              <a:off x="2892" y="5559"/>
              <a:ext cx="1365" cy="71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868" tIns="43434" rIns="86868" bIns="4343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1200">
                  <a:solidFill>
                    <a:srgbClr val="000000"/>
                  </a:solidFill>
                  <a:latin typeface="+mj-lt"/>
                </a:rPr>
                <a:t>редакция газеты</a:t>
              </a:r>
              <a:endParaRPr lang="ru-RU" altLang="ru-RU" sz="1200">
                <a:latin typeface="+mj-lt"/>
              </a:endParaRPr>
            </a:p>
          </p:txBody>
        </p:sp>
        <p:sp>
          <p:nvSpPr>
            <p:cNvPr id="14341" name="Text Box 3"/>
            <p:cNvSpPr txBox="1">
              <a:spLocks noChangeArrowheads="1"/>
            </p:cNvSpPr>
            <p:nvPr/>
          </p:nvSpPr>
          <p:spPr bwMode="auto">
            <a:xfrm>
              <a:off x="11932" y="7094"/>
              <a:ext cx="2899" cy="10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868" tIns="43434" rIns="86868" bIns="4343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1200">
                  <a:solidFill>
                    <a:srgbClr val="000000"/>
                  </a:solidFill>
                  <a:latin typeface="+mj-lt"/>
                </a:rPr>
                <a:t>Студенческие </a:t>
              </a:r>
              <a:r>
                <a:rPr lang="be-BY" altLang="ru-RU" sz="1200">
                  <a:solidFill>
                    <a:srgbClr val="000000"/>
                  </a:solidFill>
                  <a:latin typeface="+mj-lt"/>
                </a:rPr>
                <a:t>тех</a:t>
              </a:r>
              <a:r>
                <a:rPr lang="ru-RU" altLang="ru-RU" sz="1200">
                  <a:solidFill>
                    <a:srgbClr val="000000"/>
                  </a:solidFill>
                  <a:latin typeface="+mj-lt"/>
                </a:rPr>
                <a:t>нические  кружки, спортивные секции, клубы</a:t>
              </a:r>
              <a:endParaRPr lang="ru-RU" altLang="ru-RU" sz="1200">
                <a:latin typeface="+mj-lt"/>
              </a:endParaRPr>
            </a:p>
          </p:txBody>
        </p:sp>
        <p:sp>
          <p:nvSpPr>
            <p:cNvPr id="14342" name="Text Box 4"/>
            <p:cNvSpPr txBox="1">
              <a:spLocks noChangeArrowheads="1"/>
            </p:cNvSpPr>
            <p:nvPr/>
          </p:nvSpPr>
          <p:spPr bwMode="auto">
            <a:xfrm>
              <a:off x="11932" y="6071"/>
              <a:ext cx="2558" cy="85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868" tIns="43434" rIns="86868" bIns="4343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1200">
                  <a:solidFill>
                    <a:srgbClr val="000000"/>
                  </a:solidFill>
                  <a:latin typeface="+mj-lt"/>
                </a:rPr>
                <a:t>студенческое научно-техническое общество</a:t>
              </a:r>
              <a:endParaRPr lang="ru-RU" altLang="ru-RU" sz="1200">
                <a:latin typeface="+mj-lt"/>
              </a:endParaRPr>
            </a:p>
          </p:txBody>
        </p:sp>
        <p:sp>
          <p:nvSpPr>
            <p:cNvPr id="14343" name="Text Box 5"/>
            <p:cNvSpPr txBox="1">
              <a:spLocks noChangeArrowheads="1"/>
            </p:cNvSpPr>
            <p:nvPr/>
          </p:nvSpPr>
          <p:spPr bwMode="auto">
            <a:xfrm>
              <a:off x="6645" y="6583"/>
              <a:ext cx="1364" cy="5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868" tIns="43434" rIns="86868" bIns="4343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1200">
                  <a:solidFill>
                    <a:srgbClr val="000000"/>
                  </a:solidFill>
                  <a:latin typeface="+mj-lt"/>
                </a:rPr>
                <a:t>старостат</a:t>
              </a:r>
              <a:endParaRPr lang="ru-RU" altLang="ru-RU" sz="1200">
                <a:latin typeface="+mj-lt"/>
              </a:endParaRPr>
            </a:p>
          </p:txBody>
        </p:sp>
        <p:sp>
          <p:nvSpPr>
            <p:cNvPr id="14344" name="Text Box 6"/>
            <p:cNvSpPr txBox="1">
              <a:spLocks noChangeArrowheads="1"/>
            </p:cNvSpPr>
            <p:nvPr/>
          </p:nvSpPr>
          <p:spPr bwMode="auto">
            <a:xfrm>
              <a:off x="3063" y="3479"/>
              <a:ext cx="2558" cy="6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868" tIns="43434" rIns="86868" bIns="4343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1200" dirty="0">
                  <a:solidFill>
                    <a:srgbClr val="000000"/>
                  </a:solidFill>
                  <a:latin typeface="+mj-lt"/>
                </a:rPr>
                <a:t>профсоюз учащихся и студентов</a:t>
              </a:r>
              <a:endParaRPr lang="ru-RU" altLang="ru-RU" sz="1200" dirty="0">
                <a:latin typeface="+mj-lt"/>
              </a:endParaRPr>
            </a:p>
          </p:txBody>
        </p:sp>
        <p:sp>
          <p:nvSpPr>
            <p:cNvPr id="14345" name="Text Box 7"/>
            <p:cNvSpPr txBox="1">
              <a:spLocks noChangeArrowheads="1"/>
            </p:cNvSpPr>
            <p:nvPr/>
          </p:nvSpPr>
          <p:spPr bwMode="auto">
            <a:xfrm>
              <a:off x="8350" y="6583"/>
              <a:ext cx="2388" cy="5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868" tIns="43434" rIns="86868" bIns="4343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1200">
                  <a:solidFill>
                    <a:srgbClr val="000000"/>
                  </a:solidFill>
                  <a:latin typeface="+mj-lt"/>
                </a:rPr>
                <a:t>УВК Отделений</a:t>
              </a:r>
              <a:endParaRPr lang="ru-RU" altLang="ru-RU" sz="1200">
                <a:latin typeface="+mj-lt"/>
              </a:endParaRPr>
            </a:p>
          </p:txBody>
        </p:sp>
        <p:sp>
          <p:nvSpPr>
            <p:cNvPr id="14346" name="Text Box 8"/>
            <p:cNvSpPr txBox="1">
              <a:spLocks noChangeArrowheads="1"/>
            </p:cNvSpPr>
            <p:nvPr/>
          </p:nvSpPr>
          <p:spPr bwMode="auto">
            <a:xfrm>
              <a:off x="12273" y="3479"/>
              <a:ext cx="1876" cy="5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868" tIns="43434" rIns="86868" bIns="4343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1200">
                  <a:solidFill>
                    <a:srgbClr val="000000"/>
                  </a:solidFill>
                  <a:latin typeface="+mj-lt"/>
                </a:rPr>
                <a:t>ПО ОО БРСМ</a:t>
              </a:r>
              <a:endParaRPr lang="ru-RU" altLang="ru-RU" sz="1200">
                <a:latin typeface="+mj-lt"/>
              </a:endParaRPr>
            </a:p>
          </p:txBody>
        </p:sp>
        <p:sp>
          <p:nvSpPr>
            <p:cNvPr id="14347" name="Text Box 9"/>
            <p:cNvSpPr txBox="1">
              <a:spLocks noChangeArrowheads="1"/>
            </p:cNvSpPr>
            <p:nvPr/>
          </p:nvSpPr>
          <p:spPr bwMode="auto">
            <a:xfrm>
              <a:off x="6303" y="8288"/>
              <a:ext cx="4605" cy="5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868" tIns="43434" rIns="86868" bIns="4343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1200" dirty="0">
                  <a:solidFill>
                    <a:srgbClr val="000000"/>
                  </a:solidFill>
                  <a:latin typeface="+mj-lt"/>
                </a:rPr>
                <a:t>студенческий актив академических групп</a:t>
              </a:r>
            </a:p>
            <a:p>
              <a:pPr eaLnBrk="1" hangingPunct="1"/>
              <a:endParaRPr lang="ru-RU" altLang="ru-RU" sz="1200" dirty="0">
                <a:latin typeface="+mj-lt"/>
              </a:endParaRPr>
            </a:p>
          </p:txBody>
        </p:sp>
        <p:sp>
          <p:nvSpPr>
            <p:cNvPr id="14348" name="Text Box 10"/>
            <p:cNvSpPr txBox="1">
              <a:spLocks noChangeArrowheads="1"/>
            </p:cNvSpPr>
            <p:nvPr/>
          </p:nvSpPr>
          <p:spPr bwMode="auto">
            <a:xfrm>
              <a:off x="2381" y="9653"/>
              <a:ext cx="1194" cy="5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868" tIns="43434" rIns="86868" bIns="4343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1200">
                  <a:solidFill>
                    <a:srgbClr val="000000"/>
                  </a:solidFill>
                  <a:latin typeface="+mj-lt"/>
                </a:rPr>
                <a:t>староста</a:t>
              </a:r>
              <a:endParaRPr lang="ru-RU" altLang="ru-RU" sz="1200">
                <a:latin typeface="+mj-lt"/>
              </a:endParaRPr>
            </a:p>
          </p:txBody>
        </p:sp>
        <p:sp>
          <p:nvSpPr>
            <p:cNvPr id="14349" name="Text Box 11"/>
            <p:cNvSpPr txBox="1">
              <a:spLocks noChangeArrowheads="1"/>
            </p:cNvSpPr>
            <p:nvPr/>
          </p:nvSpPr>
          <p:spPr bwMode="auto">
            <a:xfrm>
              <a:off x="4086" y="9653"/>
              <a:ext cx="1194" cy="5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868" tIns="43434" rIns="86868" bIns="4343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1200">
                  <a:solidFill>
                    <a:srgbClr val="000000"/>
                  </a:solidFill>
                  <a:latin typeface="+mj-lt"/>
                </a:rPr>
                <a:t>профорг</a:t>
              </a:r>
              <a:endParaRPr lang="ru-RU" altLang="ru-RU" sz="1200">
                <a:latin typeface="+mj-lt"/>
              </a:endParaRPr>
            </a:p>
          </p:txBody>
        </p:sp>
        <p:sp>
          <p:nvSpPr>
            <p:cNvPr id="14350" name="Text Box 12"/>
            <p:cNvSpPr txBox="1">
              <a:spLocks noChangeArrowheads="1"/>
            </p:cNvSpPr>
            <p:nvPr/>
          </p:nvSpPr>
          <p:spPr bwMode="auto">
            <a:xfrm>
              <a:off x="5621" y="9653"/>
              <a:ext cx="2047" cy="5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868" tIns="43434" rIns="86868" bIns="4343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1200">
                  <a:solidFill>
                    <a:srgbClr val="000000"/>
                  </a:solidFill>
                  <a:latin typeface="+mj-lt"/>
                </a:rPr>
                <a:t>лидер ПО БРСМ</a:t>
              </a:r>
              <a:endParaRPr lang="ru-RU" altLang="ru-RU" sz="1200">
                <a:latin typeface="+mj-lt"/>
              </a:endParaRPr>
            </a:p>
          </p:txBody>
        </p:sp>
        <p:sp>
          <p:nvSpPr>
            <p:cNvPr id="14351" name="Text Box 13"/>
            <p:cNvSpPr txBox="1">
              <a:spLocks noChangeArrowheads="1"/>
            </p:cNvSpPr>
            <p:nvPr/>
          </p:nvSpPr>
          <p:spPr bwMode="auto">
            <a:xfrm>
              <a:off x="8350" y="9653"/>
              <a:ext cx="2729" cy="6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868" tIns="43434" rIns="86868" bIns="4343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1200">
                  <a:solidFill>
                    <a:srgbClr val="000000"/>
                  </a:solidFill>
                  <a:latin typeface="+mj-lt"/>
                </a:rPr>
                <a:t>организатор</a:t>
              </a:r>
              <a:r>
                <a:rPr lang="be-BY" altLang="ru-RU" sz="1200">
                  <a:solidFill>
                    <a:srgbClr val="000000"/>
                  </a:solidFill>
                  <a:latin typeface="+mj-lt"/>
                </a:rPr>
                <a:t> спортмассовой  работы</a:t>
              </a:r>
              <a:endParaRPr lang="ru-RU" altLang="ru-RU" sz="1200">
                <a:latin typeface="+mj-lt"/>
              </a:endParaRPr>
            </a:p>
          </p:txBody>
        </p:sp>
        <p:sp>
          <p:nvSpPr>
            <p:cNvPr id="14352" name="Text Box 14"/>
            <p:cNvSpPr txBox="1">
              <a:spLocks noChangeArrowheads="1"/>
            </p:cNvSpPr>
            <p:nvPr/>
          </p:nvSpPr>
          <p:spPr bwMode="auto">
            <a:xfrm>
              <a:off x="11591" y="9653"/>
              <a:ext cx="2558" cy="6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868" tIns="43434" rIns="86868" bIns="4343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1200">
                  <a:solidFill>
                    <a:srgbClr val="000000"/>
                  </a:solidFill>
                  <a:latin typeface="+mj-lt"/>
                </a:rPr>
                <a:t>организатор</a:t>
              </a:r>
              <a:r>
                <a:rPr lang="be-BY" altLang="ru-RU" sz="120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ru-RU" altLang="ru-RU" sz="1200">
                  <a:solidFill>
                    <a:srgbClr val="000000"/>
                  </a:solidFill>
                  <a:latin typeface="+mj-lt"/>
                </a:rPr>
                <a:t>культмассовой работы</a:t>
              </a:r>
              <a:endParaRPr lang="ru-RU" altLang="ru-RU" sz="1200">
                <a:latin typeface="+mj-lt"/>
              </a:endParaRPr>
            </a:p>
          </p:txBody>
        </p:sp>
        <p:sp>
          <p:nvSpPr>
            <p:cNvPr id="14353" name="Line 15"/>
            <p:cNvSpPr>
              <a:spLocks noChangeShapeType="1"/>
            </p:cNvSpPr>
            <p:nvPr/>
          </p:nvSpPr>
          <p:spPr bwMode="auto">
            <a:xfrm flipH="1">
              <a:off x="6474" y="4078"/>
              <a:ext cx="1535" cy="19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54" name="Line 16"/>
            <p:cNvSpPr>
              <a:spLocks noChangeShapeType="1"/>
            </p:cNvSpPr>
            <p:nvPr/>
          </p:nvSpPr>
          <p:spPr bwMode="auto">
            <a:xfrm>
              <a:off x="9373" y="4078"/>
              <a:ext cx="2559" cy="23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55" name="Line 17"/>
            <p:cNvSpPr>
              <a:spLocks noChangeShapeType="1"/>
            </p:cNvSpPr>
            <p:nvPr/>
          </p:nvSpPr>
          <p:spPr bwMode="auto">
            <a:xfrm>
              <a:off x="7327" y="7057"/>
              <a:ext cx="0" cy="11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56" name="Line 18"/>
            <p:cNvSpPr>
              <a:spLocks noChangeShapeType="1"/>
            </p:cNvSpPr>
            <p:nvPr/>
          </p:nvSpPr>
          <p:spPr bwMode="auto">
            <a:xfrm flipH="1">
              <a:off x="3063" y="8800"/>
              <a:ext cx="3582" cy="8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57" name="Line 19"/>
            <p:cNvSpPr>
              <a:spLocks noChangeShapeType="1"/>
            </p:cNvSpPr>
            <p:nvPr/>
          </p:nvSpPr>
          <p:spPr bwMode="auto">
            <a:xfrm>
              <a:off x="10226" y="8800"/>
              <a:ext cx="2729" cy="7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58" name="Text Box 20"/>
            <p:cNvSpPr txBox="1">
              <a:spLocks noChangeArrowheads="1"/>
            </p:cNvSpPr>
            <p:nvPr/>
          </p:nvSpPr>
          <p:spPr bwMode="auto">
            <a:xfrm>
              <a:off x="3234" y="4195"/>
              <a:ext cx="1705" cy="10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868" tIns="43434" rIns="86868" bIns="4343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1200">
                  <a:solidFill>
                    <a:srgbClr val="000000"/>
                  </a:solidFill>
                  <a:latin typeface="+mj-lt"/>
                </a:rPr>
                <a:t>студенческая школа «Лидер»</a:t>
              </a:r>
              <a:endParaRPr lang="ru-RU" altLang="ru-RU" sz="1200">
                <a:latin typeface="+mj-lt"/>
              </a:endParaRPr>
            </a:p>
          </p:txBody>
        </p:sp>
        <p:sp>
          <p:nvSpPr>
            <p:cNvPr id="14359" name="Text Box 21"/>
            <p:cNvSpPr txBox="1">
              <a:spLocks noChangeArrowheads="1"/>
            </p:cNvSpPr>
            <p:nvPr/>
          </p:nvSpPr>
          <p:spPr bwMode="auto">
            <a:xfrm>
              <a:off x="4833" y="5389"/>
              <a:ext cx="1535" cy="6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868" tIns="43434" rIns="86868" bIns="4343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1200" dirty="0" err="1">
                  <a:solidFill>
                    <a:srgbClr val="000000"/>
                  </a:solidFill>
                  <a:latin typeface="+mj-lt"/>
                </a:rPr>
                <a:t>студсовет</a:t>
              </a:r>
              <a:r>
                <a:rPr lang="ru-RU" altLang="ru-RU" sz="1200" dirty="0">
                  <a:solidFill>
                    <a:srgbClr val="000000"/>
                  </a:solidFill>
                  <a:latin typeface="+mj-lt"/>
                </a:rPr>
                <a:t> общежития</a:t>
              </a:r>
              <a:endParaRPr lang="ru-RU" altLang="ru-RU" sz="1200" dirty="0">
                <a:latin typeface="+mj-lt"/>
              </a:endParaRPr>
            </a:p>
          </p:txBody>
        </p:sp>
        <p:sp>
          <p:nvSpPr>
            <p:cNvPr id="14360" name="Text Box 22"/>
            <p:cNvSpPr txBox="1">
              <a:spLocks noChangeArrowheads="1"/>
            </p:cNvSpPr>
            <p:nvPr/>
          </p:nvSpPr>
          <p:spPr bwMode="auto">
            <a:xfrm>
              <a:off x="4769" y="6071"/>
              <a:ext cx="1876" cy="6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868" tIns="43434" rIns="86868" bIns="4343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1200">
                  <a:solidFill>
                    <a:srgbClr val="000000"/>
                  </a:solidFill>
                  <a:latin typeface="+mj-lt"/>
                </a:rPr>
                <a:t>добровольная дружина</a:t>
              </a:r>
              <a:endParaRPr lang="ru-RU" altLang="ru-RU" sz="1200">
                <a:latin typeface="+mj-lt"/>
              </a:endParaRPr>
            </a:p>
          </p:txBody>
        </p:sp>
        <p:sp>
          <p:nvSpPr>
            <p:cNvPr id="14361" name="Text Box 23"/>
            <p:cNvSpPr txBox="1">
              <a:spLocks noChangeArrowheads="1"/>
            </p:cNvSpPr>
            <p:nvPr/>
          </p:nvSpPr>
          <p:spPr bwMode="auto">
            <a:xfrm>
              <a:off x="11932" y="4195"/>
              <a:ext cx="2217" cy="10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868" tIns="43434" rIns="86868" bIns="4343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1200">
                  <a:solidFill>
                    <a:srgbClr val="000000"/>
                  </a:solidFill>
                  <a:latin typeface="+mj-lt"/>
                </a:rPr>
                <a:t>комиссия по профилактике правонарушений</a:t>
              </a:r>
              <a:endParaRPr lang="ru-RU" altLang="ru-RU" sz="1200">
                <a:latin typeface="+mj-lt"/>
              </a:endParaRPr>
            </a:p>
          </p:txBody>
        </p:sp>
        <p:sp>
          <p:nvSpPr>
            <p:cNvPr id="14362" name="Line 24"/>
            <p:cNvSpPr>
              <a:spLocks noChangeShapeType="1"/>
            </p:cNvSpPr>
            <p:nvPr/>
          </p:nvSpPr>
          <p:spPr bwMode="auto">
            <a:xfrm flipH="1">
              <a:off x="5621" y="3649"/>
              <a:ext cx="1067" cy="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63" name="Line 25"/>
            <p:cNvSpPr>
              <a:spLocks noChangeShapeType="1"/>
            </p:cNvSpPr>
            <p:nvPr/>
          </p:nvSpPr>
          <p:spPr bwMode="auto">
            <a:xfrm>
              <a:off x="9032" y="4078"/>
              <a:ext cx="2900" cy="31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64" name="Line 26"/>
            <p:cNvSpPr>
              <a:spLocks noChangeShapeType="1"/>
            </p:cNvSpPr>
            <p:nvPr/>
          </p:nvSpPr>
          <p:spPr bwMode="auto">
            <a:xfrm flipH="1">
              <a:off x="5962" y="4078"/>
              <a:ext cx="1706" cy="131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65" name="Line 27"/>
            <p:cNvSpPr>
              <a:spLocks noChangeShapeType="1"/>
            </p:cNvSpPr>
            <p:nvPr/>
          </p:nvSpPr>
          <p:spPr bwMode="auto">
            <a:xfrm flipH="1">
              <a:off x="4983" y="4078"/>
              <a:ext cx="1662" cy="6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66" name="Line 28"/>
            <p:cNvSpPr>
              <a:spLocks noChangeShapeType="1"/>
            </p:cNvSpPr>
            <p:nvPr/>
          </p:nvSpPr>
          <p:spPr bwMode="auto">
            <a:xfrm>
              <a:off x="9714" y="7094"/>
              <a:ext cx="0" cy="119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67" name="Line 29"/>
            <p:cNvSpPr>
              <a:spLocks noChangeShapeType="1"/>
            </p:cNvSpPr>
            <p:nvPr/>
          </p:nvSpPr>
          <p:spPr bwMode="auto">
            <a:xfrm flipH="1">
              <a:off x="4769" y="8800"/>
              <a:ext cx="2558" cy="8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68" name="Line 30"/>
            <p:cNvSpPr>
              <a:spLocks noChangeShapeType="1"/>
            </p:cNvSpPr>
            <p:nvPr/>
          </p:nvSpPr>
          <p:spPr bwMode="auto">
            <a:xfrm flipH="1">
              <a:off x="6815" y="8800"/>
              <a:ext cx="853" cy="8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69" name="Line 31"/>
            <p:cNvSpPr>
              <a:spLocks noChangeShapeType="1"/>
            </p:cNvSpPr>
            <p:nvPr/>
          </p:nvSpPr>
          <p:spPr bwMode="auto">
            <a:xfrm>
              <a:off x="9032" y="8800"/>
              <a:ext cx="341" cy="8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70" name="Line 32"/>
            <p:cNvSpPr>
              <a:spLocks noChangeShapeType="1"/>
            </p:cNvSpPr>
            <p:nvPr/>
          </p:nvSpPr>
          <p:spPr bwMode="auto">
            <a:xfrm flipH="1">
              <a:off x="7327" y="4078"/>
              <a:ext cx="1023" cy="250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71" name="Line 33"/>
            <p:cNvSpPr>
              <a:spLocks noChangeShapeType="1"/>
            </p:cNvSpPr>
            <p:nvPr/>
          </p:nvSpPr>
          <p:spPr bwMode="auto">
            <a:xfrm>
              <a:off x="8691" y="4078"/>
              <a:ext cx="682" cy="250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72" name="Line 34"/>
            <p:cNvSpPr>
              <a:spLocks noChangeShapeType="1"/>
            </p:cNvSpPr>
            <p:nvPr/>
          </p:nvSpPr>
          <p:spPr bwMode="auto">
            <a:xfrm flipH="1">
              <a:off x="4236" y="4072"/>
              <a:ext cx="2729" cy="170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73" name="Line 35"/>
            <p:cNvSpPr>
              <a:spLocks noChangeShapeType="1"/>
            </p:cNvSpPr>
            <p:nvPr/>
          </p:nvSpPr>
          <p:spPr bwMode="auto">
            <a:xfrm flipH="1">
              <a:off x="2381" y="3649"/>
              <a:ext cx="6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74" name="Line 36"/>
            <p:cNvSpPr>
              <a:spLocks noChangeShapeType="1"/>
            </p:cNvSpPr>
            <p:nvPr/>
          </p:nvSpPr>
          <p:spPr bwMode="auto">
            <a:xfrm>
              <a:off x="2381" y="3649"/>
              <a:ext cx="0" cy="4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75" name="Line 37"/>
            <p:cNvSpPr>
              <a:spLocks noChangeShapeType="1"/>
            </p:cNvSpPr>
            <p:nvPr/>
          </p:nvSpPr>
          <p:spPr bwMode="auto">
            <a:xfrm flipV="1">
              <a:off x="2381" y="8595"/>
              <a:ext cx="3917" cy="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76" name="Line 40"/>
            <p:cNvSpPr>
              <a:spLocks noChangeShapeType="1"/>
            </p:cNvSpPr>
            <p:nvPr/>
          </p:nvSpPr>
          <p:spPr bwMode="auto">
            <a:xfrm flipH="1" flipV="1">
              <a:off x="10908" y="8620"/>
              <a:ext cx="4094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77" name="Text Box 41"/>
            <p:cNvSpPr txBox="1">
              <a:spLocks noChangeArrowheads="1"/>
            </p:cNvSpPr>
            <p:nvPr/>
          </p:nvSpPr>
          <p:spPr bwMode="auto">
            <a:xfrm>
              <a:off x="11932" y="5389"/>
              <a:ext cx="2558" cy="6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868" tIns="43434" rIns="86868" bIns="4343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1200">
                  <a:solidFill>
                    <a:srgbClr val="000000"/>
                  </a:solidFill>
                  <a:latin typeface="+mj-lt"/>
                </a:rPr>
                <a:t>информационно-аналитический центр</a:t>
              </a:r>
              <a:endParaRPr lang="ru-RU" altLang="ru-RU" sz="1200">
                <a:latin typeface="+mj-lt"/>
              </a:endParaRPr>
            </a:p>
          </p:txBody>
        </p:sp>
        <p:sp>
          <p:nvSpPr>
            <p:cNvPr id="14378" name="Line 42"/>
            <p:cNvSpPr>
              <a:spLocks noChangeShapeType="1"/>
            </p:cNvSpPr>
            <p:nvPr/>
          </p:nvSpPr>
          <p:spPr bwMode="auto">
            <a:xfrm>
              <a:off x="9885" y="4138"/>
              <a:ext cx="2047" cy="142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79" name="Text Box 43"/>
            <p:cNvSpPr txBox="1">
              <a:spLocks noChangeArrowheads="1"/>
            </p:cNvSpPr>
            <p:nvPr/>
          </p:nvSpPr>
          <p:spPr bwMode="auto">
            <a:xfrm>
              <a:off x="7668" y="2366"/>
              <a:ext cx="2558" cy="6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868" tIns="43434" rIns="86868" bIns="4343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1200">
                  <a:solidFill>
                    <a:srgbClr val="000000"/>
                  </a:solidFill>
                  <a:latin typeface="+mj-lt"/>
                </a:rPr>
                <a:t>Конференция учащихся и студентов</a:t>
              </a:r>
              <a:endParaRPr lang="ru-RU" altLang="ru-RU" sz="1200">
                <a:latin typeface="+mj-lt"/>
              </a:endParaRPr>
            </a:p>
          </p:txBody>
        </p:sp>
        <p:sp>
          <p:nvSpPr>
            <p:cNvPr id="14380" name="Line 44"/>
            <p:cNvSpPr>
              <a:spLocks noChangeShapeType="1"/>
            </p:cNvSpPr>
            <p:nvPr/>
          </p:nvSpPr>
          <p:spPr bwMode="auto">
            <a:xfrm>
              <a:off x="9203" y="3049"/>
              <a:ext cx="0" cy="34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81" name="Line 45"/>
            <p:cNvSpPr>
              <a:spLocks noChangeShapeType="1"/>
            </p:cNvSpPr>
            <p:nvPr/>
          </p:nvSpPr>
          <p:spPr bwMode="auto">
            <a:xfrm>
              <a:off x="10567" y="4072"/>
              <a:ext cx="1365" cy="68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82" name="Line 46"/>
            <p:cNvSpPr>
              <a:spLocks noChangeShapeType="1"/>
            </p:cNvSpPr>
            <p:nvPr/>
          </p:nvSpPr>
          <p:spPr bwMode="auto">
            <a:xfrm flipH="1">
              <a:off x="11420" y="3731"/>
              <a:ext cx="877" cy="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83" name="Text Box 47"/>
            <p:cNvSpPr txBox="1">
              <a:spLocks noChangeArrowheads="1"/>
            </p:cNvSpPr>
            <p:nvPr/>
          </p:nvSpPr>
          <p:spPr bwMode="auto">
            <a:xfrm>
              <a:off x="6645" y="3390"/>
              <a:ext cx="4775" cy="6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868" tIns="43434" rIns="86868" bIns="4343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1200">
                  <a:solidFill>
                    <a:srgbClr val="000000"/>
                  </a:solidFill>
                  <a:latin typeface="+mj-lt"/>
                </a:rPr>
                <a:t>Координационный Совет студенческого самоуправления</a:t>
              </a:r>
              <a:endParaRPr lang="ru-RU" altLang="ru-RU" sz="1200">
                <a:latin typeface="+mj-lt"/>
              </a:endParaRPr>
            </a:p>
          </p:txBody>
        </p:sp>
        <p:sp>
          <p:nvSpPr>
            <p:cNvPr id="14384" name="Line 35"/>
            <p:cNvSpPr>
              <a:spLocks noChangeShapeType="1"/>
            </p:cNvSpPr>
            <p:nvPr/>
          </p:nvSpPr>
          <p:spPr bwMode="auto">
            <a:xfrm flipH="1">
              <a:off x="14213" y="3753"/>
              <a:ext cx="6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14385" name="Line 36"/>
            <p:cNvSpPr>
              <a:spLocks noChangeShapeType="1"/>
            </p:cNvSpPr>
            <p:nvPr/>
          </p:nvSpPr>
          <p:spPr bwMode="auto">
            <a:xfrm>
              <a:off x="14895" y="3753"/>
              <a:ext cx="107" cy="49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+mj-lt"/>
              </a:endParaRPr>
            </a:p>
          </p:txBody>
        </p:sp>
      </p:grpSp>
      <p:pic>
        <p:nvPicPr>
          <p:cNvPr id="50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70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733207275"/>
              </p:ext>
            </p:extLst>
          </p:nvPr>
        </p:nvGraphicFramePr>
        <p:xfrm>
          <a:off x="1705708" y="1303382"/>
          <a:ext cx="9530861" cy="4550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Диаграмма" r:id="rId3" imgW="5819648" imgH="3705284" progId="Excel.Chart.8">
                  <p:embed/>
                </p:oleObj>
              </mc:Choice>
              <mc:Fallback>
                <p:oleObj name="Диаграмма" r:id="rId3" imgW="5819648" imgH="3705284" progId="Excel.Chart.8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708" y="1303382"/>
                        <a:ext cx="9530861" cy="4550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23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7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292677378"/>
              </p:ext>
            </p:extLst>
          </p:nvPr>
        </p:nvGraphicFramePr>
        <p:xfrm>
          <a:off x="1758461" y="1433146"/>
          <a:ext cx="9041065" cy="4633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Диаграмма" r:id="rId3" imgW="8877402" imgH="3924198" progId="Excel.Chart.8">
                  <p:embed/>
                </p:oleObj>
              </mc:Choice>
              <mc:Fallback>
                <p:oleObj name="Диаграмма" r:id="rId3" imgW="8877402" imgH="3924198" progId="Excel.Chart.8">
                  <p:embed/>
                  <p:pic>
                    <p:nvPicPr>
                      <p:cNvPr id="205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461" y="1433146"/>
                        <a:ext cx="9041065" cy="4633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0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2" y="1424887"/>
            <a:ext cx="11111346" cy="5985162"/>
          </a:xfrm>
        </p:spPr>
        <p:txBody>
          <a:bodyPr>
            <a:normAutofit/>
          </a:bodyPr>
          <a:lstStyle/>
          <a:p>
            <a:pPr marL="0" lv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создания 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оптимальных условий для осуществления студентами различных ролевых </a:t>
            </a:r>
            <a:r>
              <a:rPr lang="ru-RU" b="1" dirty="0" smtClean="0">
                <a:solidFill>
                  <a:schemeClr val="tx1"/>
                </a:solidFill>
                <a:latin typeface="+mj-lt"/>
              </a:rPr>
              <a:t>функций;</a:t>
            </a:r>
            <a:endParaRPr lang="ru-RU" b="1" dirty="0">
              <a:solidFill>
                <a:schemeClr val="tx1"/>
              </a:solidFill>
              <a:latin typeface="+mj-lt"/>
            </a:endParaRPr>
          </a:p>
          <a:p>
            <a:pPr marL="0" lv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разработки 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и </a:t>
            </a:r>
            <a:r>
              <a:rPr lang="ru-RU" b="1" dirty="0" smtClean="0">
                <a:solidFill>
                  <a:schemeClr val="tx1"/>
                </a:solidFill>
                <a:latin typeface="+mj-lt"/>
              </a:rPr>
              <a:t>реализации 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инновационных студенческих </a:t>
            </a:r>
            <a:r>
              <a:rPr lang="ru-RU" b="1" dirty="0" smtClean="0">
                <a:solidFill>
                  <a:schemeClr val="tx1"/>
                </a:solidFill>
                <a:latin typeface="+mj-lt"/>
              </a:rPr>
              <a:t>проектов;</a:t>
            </a:r>
            <a:endParaRPr lang="ru-RU" b="1" dirty="0">
              <a:solidFill>
                <a:schemeClr val="tx1"/>
              </a:solidFill>
              <a:latin typeface="+mj-lt"/>
            </a:endParaRPr>
          </a:p>
          <a:p>
            <a:pPr marL="0" lv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использования 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интерактивных технологий в деятельности органов </a:t>
            </a:r>
            <a:r>
              <a:rPr lang="ru-RU" b="1" dirty="0" smtClean="0">
                <a:solidFill>
                  <a:schemeClr val="tx1"/>
                </a:solidFill>
                <a:latin typeface="+mj-lt"/>
              </a:rPr>
              <a:t>ССУ;</a:t>
            </a:r>
            <a:endParaRPr lang="ru-RU" b="1" dirty="0">
              <a:solidFill>
                <a:schemeClr val="tx1"/>
              </a:solidFill>
              <a:latin typeface="+mj-lt"/>
            </a:endParaRPr>
          </a:p>
          <a:p>
            <a:pPr marL="0" lv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>
                <a:solidFill>
                  <a:schemeClr val="tx1"/>
                </a:solidFill>
                <a:latin typeface="+mj-lt"/>
              </a:rPr>
              <a:t>п</a:t>
            </a:r>
            <a:r>
              <a:rPr lang="ru-RU" b="1" dirty="0" smtClean="0">
                <a:solidFill>
                  <a:schemeClr val="tx1"/>
                </a:solidFill>
                <a:latin typeface="+mj-lt"/>
              </a:rPr>
              <a:t>едагогической поддержки 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студенческих </a:t>
            </a:r>
            <a:r>
              <a:rPr lang="ru-RU" b="1" dirty="0" smtClean="0">
                <a:solidFill>
                  <a:schemeClr val="tx1"/>
                </a:solidFill>
                <a:latin typeface="+mj-lt"/>
              </a:rPr>
              <a:t>инициатив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ru-RU" b="1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5846" y="-140677"/>
            <a:ext cx="8044962" cy="1565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</a:t>
            </a:r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эффективности деятельности </a:t>
            </a:r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самоуправления путем:</a:t>
            </a:r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402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5593" y="1270623"/>
            <a:ext cx="11111346" cy="5611091"/>
          </a:xfrm>
        </p:spPr>
        <p:txBody>
          <a:bodyPr>
            <a:normAutofit fontScale="92500" lnSpcReduction="20000"/>
          </a:bodyPr>
          <a:lstStyle/>
          <a:p>
            <a:pPr marL="0" lv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900" b="1" dirty="0">
                <a:solidFill>
                  <a:schemeClr val="tx1"/>
                </a:solidFill>
                <a:latin typeface="+mj-lt"/>
              </a:rPr>
              <a:t> Уточнение понятийного аппарата: </a:t>
            </a:r>
            <a:endParaRPr lang="ru-RU" sz="3900" b="1" dirty="0" smtClean="0">
              <a:solidFill>
                <a:schemeClr val="tx1"/>
              </a:solidFill>
              <a:latin typeface="+mj-lt"/>
            </a:endParaRPr>
          </a:p>
          <a:p>
            <a:pPr indent="457200">
              <a:lnSpc>
                <a:spcPct val="12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4000" dirty="0" smtClean="0">
                <a:solidFill>
                  <a:schemeClr val="tx1"/>
                </a:solidFill>
                <a:latin typeface="+mj-lt"/>
              </a:rPr>
              <a:t>«</a:t>
            </a:r>
            <a:r>
              <a:rPr lang="ru-RU" sz="4000" dirty="0">
                <a:solidFill>
                  <a:schemeClr val="tx1"/>
                </a:solidFill>
                <a:latin typeface="+mj-lt"/>
              </a:rPr>
              <a:t>самоуправление обучающихся», </a:t>
            </a:r>
            <a:endParaRPr lang="ru-RU" sz="4000" dirty="0" smtClean="0">
              <a:solidFill>
                <a:schemeClr val="tx1"/>
              </a:solidFill>
              <a:latin typeface="+mj-lt"/>
            </a:endParaRPr>
          </a:p>
          <a:p>
            <a:pPr indent="457200">
              <a:lnSpc>
                <a:spcPct val="12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4000" dirty="0" smtClean="0">
                <a:solidFill>
                  <a:schemeClr val="tx1"/>
                </a:solidFill>
                <a:latin typeface="+mj-lt"/>
              </a:rPr>
              <a:t>«</a:t>
            </a:r>
            <a:r>
              <a:rPr lang="ru-RU" sz="4000" dirty="0">
                <a:solidFill>
                  <a:schemeClr val="tx1"/>
                </a:solidFill>
                <a:latin typeface="+mj-lt"/>
              </a:rPr>
              <a:t>социальный заказ», </a:t>
            </a:r>
            <a:endParaRPr lang="ru-RU" sz="4000" dirty="0" smtClean="0">
              <a:solidFill>
                <a:schemeClr val="tx1"/>
              </a:solidFill>
              <a:latin typeface="+mj-lt"/>
            </a:endParaRPr>
          </a:p>
          <a:p>
            <a:pPr indent="457200">
              <a:lnSpc>
                <a:spcPct val="12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4000" dirty="0" smtClean="0">
                <a:solidFill>
                  <a:schemeClr val="tx1"/>
                </a:solidFill>
                <a:latin typeface="+mj-lt"/>
              </a:rPr>
              <a:t>«</a:t>
            </a:r>
            <a:r>
              <a:rPr lang="ru-RU" sz="4000" dirty="0">
                <a:solidFill>
                  <a:schemeClr val="tx1"/>
                </a:solidFill>
                <a:latin typeface="+mj-lt"/>
              </a:rPr>
              <a:t>функциональное поле</a:t>
            </a:r>
            <a:r>
              <a:rPr lang="ru-RU" sz="4000" dirty="0" smtClean="0">
                <a:solidFill>
                  <a:schemeClr val="tx1"/>
                </a:solidFill>
                <a:latin typeface="+mj-lt"/>
              </a:rPr>
              <a:t>»,</a:t>
            </a:r>
          </a:p>
          <a:p>
            <a:pPr indent="457200">
              <a:lnSpc>
                <a:spcPct val="12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4000" dirty="0" smtClean="0">
                <a:solidFill>
                  <a:schemeClr val="tx1"/>
                </a:solidFill>
                <a:latin typeface="+mj-lt"/>
              </a:rPr>
              <a:t>«</a:t>
            </a:r>
            <a:r>
              <a:rPr lang="ru-RU" sz="4000" dirty="0">
                <a:solidFill>
                  <a:schemeClr val="tx1"/>
                </a:solidFill>
                <a:latin typeface="+mj-lt"/>
              </a:rPr>
              <a:t>уровни, формы самоуправления», </a:t>
            </a:r>
            <a:endParaRPr lang="ru-RU" sz="4000" dirty="0" smtClean="0">
              <a:solidFill>
                <a:schemeClr val="tx1"/>
              </a:solidFill>
              <a:latin typeface="+mj-lt"/>
            </a:endParaRPr>
          </a:p>
          <a:p>
            <a:pPr indent="457200">
              <a:lnSpc>
                <a:spcPct val="12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4000" dirty="0" smtClean="0">
                <a:solidFill>
                  <a:schemeClr val="tx1"/>
                </a:solidFill>
                <a:latin typeface="+mj-lt"/>
              </a:rPr>
              <a:t>«</a:t>
            </a:r>
            <a:r>
              <a:rPr lang="ru-RU" sz="4000" dirty="0">
                <a:solidFill>
                  <a:schemeClr val="tx1"/>
                </a:solidFill>
                <a:latin typeface="+mj-lt"/>
              </a:rPr>
              <a:t>партнерство</a:t>
            </a:r>
            <a:r>
              <a:rPr lang="ru-RU" sz="4000" dirty="0" smtClean="0">
                <a:solidFill>
                  <a:schemeClr val="tx1"/>
                </a:solidFill>
                <a:latin typeface="+mj-lt"/>
              </a:rPr>
              <a:t>»,</a:t>
            </a:r>
          </a:p>
          <a:p>
            <a:pPr indent="457200">
              <a:lnSpc>
                <a:spcPct val="12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4000" dirty="0" smtClean="0">
                <a:solidFill>
                  <a:schemeClr val="tx1"/>
                </a:solidFill>
                <a:latin typeface="+mj-lt"/>
              </a:rPr>
              <a:t>«</a:t>
            </a:r>
            <a:r>
              <a:rPr lang="ru-RU" sz="4000" dirty="0">
                <a:solidFill>
                  <a:schemeClr val="tx1"/>
                </a:solidFill>
                <a:latin typeface="+mj-lt"/>
              </a:rPr>
              <a:t>социально-профессиональная компетентность».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endParaRPr lang="ru-RU" sz="3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endParaRPr lang="ru-RU" sz="3200" dirty="0">
              <a:solidFill>
                <a:schemeClr val="tx1"/>
              </a:solidFill>
              <a:latin typeface="+mj-lt"/>
            </a:endParaRPr>
          </a:p>
          <a:p>
            <a:pPr marL="0" lv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endParaRPr lang="ru-RU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2048608" y="79132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Дискуссионное 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обсуждение 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вопросов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199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D1E093DF-379D-45F5-BE36-2A9FEB996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3788" t="4162" r="30304" b="42771"/>
          <a:stretch/>
        </p:blipFill>
        <p:spPr bwMode="auto">
          <a:xfrm>
            <a:off x="4967993" y="1452283"/>
            <a:ext cx="7053644" cy="413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7" name="Google Shape;1147;p68"/>
          <p:cNvSpPr txBox="1">
            <a:spLocks noGrp="1"/>
          </p:cNvSpPr>
          <p:nvPr>
            <p:ph type="subTitle" idx="1"/>
          </p:nvPr>
        </p:nvSpPr>
        <p:spPr>
          <a:xfrm>
            <a:off x="170365" y="2351619"/>
            <a:ext cx="6284924" cy="1077381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SzPts val="1100"/>
            </a:pPr>
            <a:r>
              <a:rPr lang="ru-RU" sz="5333" b="1" dirty="0">
                <a:solidFill>
                  <a:srgbClr val="22356F"/>
                </a:solidFill>
                <a:latin typeface="+mj-lt"/>
              </a:rPr>
              <a:t>СПАСИБО ЗА ВНИМАНИЕ!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5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099" y="243865"/>
            <a:ext cx="11353801" cy="724639"/>
          </a:xfrm>
        </p:spPr>
        <p:txBody>
          <a:bodyPr>
            <a:normAutofit/>
          </a:bodyPr>
          <a:lstStyle/>
          <a:p>
            <a:pPr indent="457200"/>
            <a: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  <a:t>План лекции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554" y="1458644"/>
            <a:ext cx="11009346" cy="4242361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1.</a:t>
            </a:r>
            <a:r>
              <a:rPr lang="ru-RU" spc="-10" dirty="0">
                <a:latin typeface="Times New Roman"/>
                <a:ea typeface="Times New Roman"/>
              </a:rPr>
              <a:t>v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Общая характеристика самоуправления 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обучающихся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2.</a:t>
            </a:r>
            <a:r>
              <a:rPr lang="ru-RU" spc="-10" dirty="0" smtClean="0">
                <a:latin typeface="Times New Roman"/>
                <a:ea typeface="Times New Roman"/>
              </a:rPr>
              <a:t>м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Самоуправление 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как 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фактор личностно-профессионального становления будущих специалистов.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3.</a:t>
            </a:r>
            <a:r>
              <a:rPr lang="ru-RU" spc="-10" dirty="0" smtClean="0">
                <a:latin typeface="Times New Roman"/>
                <a:ea typeface="Times New Roman"/>
              </a:rPr>
              <a:t>v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Нормативные 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документы, определяющие цели и содержание организации самоуправления обучающихся.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4.</a:t>
            </a:r>
            <a:r>
              <a:rPr lang="ru-RU" spc="-10" dirty="0" smtClean="0">
                <a:latin typeface="Times New Roman"/>
                <a:ea typeface="Times New Roman"/>
              </a:rPr>
              <a:t>v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Цели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, задачи, принципы самоуправления обучающихся.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5.</a:t>
            </a:r>
            <a:r>
              <a:rPr lang="ru-RU" spc="-10" dirty="0" smtClean="0">
                <a:latin typeface="Times New Roman"/>
                <a:ea typeface="Times New Roman"/>
              </a:rPr>
              <a:t>v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Модели 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самоуправления 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обучающихся.</a:t>
            </a:r>
            <a:endParaRPr lang="ru-RU" spc="-1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A5FAF1C4-C3BF-429C-BFC3-B04EAC3BF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2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164" y="1482436"/>
            <a:ext cx="10359940" cy="5375564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В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педагогической науке самоуправление учреждением профессионального образования рассматривается как 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необходимое условие в системе государственно-общественного управления. </a:t>
            </a:r>
            <a:endParaRPr lang="ru-RU" b="1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В 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развитии самоуправления проявляется общественный характер управления системой образования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+mj-lt"/>
            </a:endParaRPr>
          </a:p>
          <a:p>
            <a:pPr marL="0" lv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endParaRPr lang="ru-RU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289975" y="-124249"/>
            <a:ext cx="8191101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Самоуправление </a:t>
            </a: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обучающихся</a:t>
            </a:r>
            <a:endParaRPr lang="ru-RU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4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0635" y="1308033"/>
            <a:ext cx="11125200" cy="5375564"/>
          </a:xfrm>
        </p:spPr>
        <p:txBody>
          <a:bodyPr>
            <a:normAutofit fontScale="92500" lnSpcReduction="10000"/>
          </a:bodyPr>
          <a:lstStyle/>
          <a:p>
            <a:pPr marL="0" indent="457200">
              <a:lnSpc>
                <a:spcPct val="110000"/>
              </a:lnSpc>
              <a:buNone/>
            </a:pPr>
            <a:r>
              <a:rPr lang="ru-RU" sz="32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Ознакомление с </a:t>
            </a:r>
            <a:r>
              <a:rPr lang="ru-RU" sz="3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Указами Президента Республики </a:t>
            </a:r>
            <a:r>
              <a:rPr lang="ru-RU" sz="32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Беларусь: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от </a:t>
            </a:r>
            <a:r>
              <a:rPr lang="ru-RU" sz="3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17 декабря 2012 г. № 559 «О некоторых вопросах государственной поддержки общественного объединения «Белорусский республиканский союз молодежи»;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от 13 сентября 2013 г. № 426 «О специальном фонде Президента Республики Беларусь по поддержке талантливой молодежи»;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Кодексом Республики Беларусь об образовании в части системы общественного управления </a:t>
            </a:r>
            <a:r>
              <a:rPr lang="ru-RU" sz="32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образованием.</a:t>
            </a:r>
            <a:endParaRPr lang="ru-RU" sz="3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solidFill>
                <a:schemeClr val="tx1"/>
              </a:solidFill>
              <a:latin typeface="+mj-lt"/>
            </a:endParaRPr>
          </a:p>
          <a:p>
            <a:pPr marL="0" lvl="0" indent="0">
              <a:buNone/>
            </a:pP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endParaRPr lang="ru-RU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2118775" y="-70983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Самоуправление </a:t>
            </a: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обучающихся</a:t>
            </a:r>
            <a:endParaRPr lang="ru-RU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35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8806" y="1620078"/>
            <a:ext cx="11200992" cy="5195455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altLang="ru-RU" b="1" dirty="0" smtClean="0">
                <a:solidFill>
                  <a:schemeClr val="tx1"/>
                </a:solidFill>
                <a:latin typeface="+mj-lt"/>
              </a:rPr>
              <a:t>это </a:t>
            </a:r>
            <a:r>
              <a:rPr lang="ru-RU" altLang="ru-RU" b="1" dirty="0">
                <a:solidFill>
                  <a:schemeClr val="tx1"/>
                </a:solidFill>
                <a:latin typeface="+mj-lt"/>
              </a:rPr>
              <a:t>эффективный вид общественной деятельности, ориентированный на максимальное вовлечение молодежи в разные формы активной деятельности, формирующий, лидерские, личностно-профессиональные качества, которые позволяют характеризовать будущих специалистов как социально-активный слой общества и кадровый резерв</a:t>
            </a:r>
            <a:r>
              <a:rPr lang="ru-RU" altLang="ru-RU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ru-RU" altLang="ru-RU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2118775" y="-70983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Самоуправление </a:t>
            </a: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обучающихся</a:t>
            </a:r>
            <a:endParaRPr lang="ru-RU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50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2744" y="1383588"/>
            <a:ext cx="10861965" cy="5611091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Передача 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ряда функций управления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общественным органам и 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организациям.</a:t>
            </a:r>
            <a:endParaRPr lang="ru-RU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Разработка концепции и общих положений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самоуправления обучающихся учреждения профессионального образования 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Стратегия деятельности педагога состоит в том, чтобы 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решать общие проблемы совместно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с обучающимися. </a:t>
            </a:r>
            <a:endParaRPr lang="ru-RU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Наряду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с деловыми отношениями необходимо выстраивать 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неформальные межличностные отношения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и при этом для обучающихся, и педагогов особую важность представляет 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свободное взаимодействие друг с другом. 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+mj-lt"/>
            </a:endParaRP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1161" y="-105508"/>
            <a:ext cx="8124093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самоуправления 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обучающихся</a:t>
            </a:r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20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351" y="1401173"/>
            <a:ext cx="11355133" cy="5611091"/>
          </a:xfrm>
        </p:spPr>
        <p:txBody>
          <a:bodyPr>
            <a:normAutofit lnSpcReduction="10000"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самоуправления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ориентирована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овладение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механизмом: </a:t>
            </a:r>
          </a:p>
          <a:p>
            <a:pPr marL="0" indent="342891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самоорганизации, </a:t>
            </a:r>
          </a:p>
          <a:p>
            <a:pPr marL="0" indent="342891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саморазвития, </a:t>
            </a:r>
          </a:p>
          <a:p>
            <a:pPr marL="0" indent="342891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самоуправления,</a:t>
            </a:r>
          </a:p>
          <a:p>
            <a:pPr marL="0" indent="342891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самоактуализации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342891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самореализации,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42891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самостоятельной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в широком смысле 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приобретение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управленческого, социального и профессионального опыта и формирование социально-личностных компетенций.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</a:rPr>
              <a:t> 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2561" y="-140677"/>
            <a:ext cx="7728438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самоуправления 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обучающихся</a:t>
            </a:r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5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6705" y="1269289"/>
            <a:ext cx="10861965" cy="5888183"/>
          </a:xfrm>
        </p:spPr>
        <p:txBody>
          <a:bodyPr>
            <a:normAutofit/>
          </a:bodyPr>
          <a:lstStyle/>
          <a:p>
            <a:pPr marL="0" lvl="0" indent="457200" algn="just" fontAlgn="base">
              <a:spcBef>
                <a:spcPts val="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v"/>
            </a:pPr>
            <a:r>
              <a:rPr lang="ru-RU" altLang="ru-RU" kern="0" dirty="0" smtClean="0">
                <a:solidFill>
                  <a:schemeClr val="tx1"/>
                </a:solidFill>
                <a:latin typeface="Times New Roman" pitchFamily="18" charset="0"/>
              </a:rPr>
              <a:t>создание </a:t>
            </a:r>
            <a:r>
              <a:rPr lang="ru-RU" altLang="ru-RU" kern="0" dirty="0">
                <a:solidFill>
                  <a:schemeClr val="tx1"/>
                </a:solidFill>
                <a:latin typeface="Times New Roman" pitchFamily="18" charset="0"/>
              </a:rPr>
              <a:t>системы самоуправления как элемента образовательной среды, обеспечивающей социализацию студентов;</a:t>
            </a:r>
          </a:p>
          <a:p>
            <a:pPr marL="0" lvl="0" indent="457200" algn="just" fontAlgn="base">
              <a:spcBef>
                <a:spcPts val="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v"/>
            </a:pPr>
            <a:r>
              <a:rPr lang="ru-RU" altLang="ru-RU" kern="0" dirty="0">
                <a:solidFill>
                  <a:schemeClr val="tx1"/>
                </a:solidFill>
                <a:latin typeface="Times New Roman" pitchFamily="18" charset="0"/>
              </a:rPr>
              <a:t>предоставление студентам реальной возможности участвовать в управлении образовательным процессом ;</a:t>
            </a:r>
          </a:p>
          <a:p>
            <a:pPr marL="0" lvl="0" indent="457200" algn="just" fontAlgn="base">
              <a:spcBef>
                <a:spcPts val="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v"/>
            </a:pPr>
            <a:r>
              <a:rPr lang="ru-RU" altLang="ru-RU" kern="0" dirty="0">
                <a:solidFill>
                  <a:schemeClr val="tx1"/>
                </a:solidFill>
                <a:latin typeface="Times New Roman" pitchFamily="18" charset="0"/>
              </a:rPr>
              <a:t>выявление и развитие лидерского потенциала личности студента;</a:t>
            </a:r>
          </a:p>
          <a:p>
            <a:pPr marL="0" lvl="0" indent="457200" algn="just" fontAlgn="base">
              <a:spcBef>
                <a:spcPts val="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v"/>
            </a:pPr>
            <a:r>
              <a:rPr lang="ru-RU" altLang="ru-RU" kern="0" dirty="0">
                <a:solidFill>
                  <a:schemeClr val="tx1"/>
                </a:solidFill>
                <a:latin typeface="Times New Roman" pitchFamily="18" charset="0"/>
              </a:rPr>
              <a:t>развитие личностно-профессиональных качеств студентов и социальной компетентности;</a:t>
            </a:r>
          </a:p>
          <a:p>
            <a:pPr marL="0" lvl="0" indent="457200" algn="just" fontAlgn="base">
              <a:spcBef>
                <a:spcPts val="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v"/>
            </a:pPr>
            <a:r>
              <a:rPr lang="ru-RU" altLang="ru-RU" kern="0" dirty="0">
                <a:solidFill>
                  <a:schemeClr val="tx1"/>
                </a:solidFill>
                <a:latin typeface="Times New Roman" pitchFamily="18" charset="0"/>
              </a:rPr>
              <a:t>развитие организаторских, коммуникативных умений, навыков работы в команде. </a:t>
            </a:r>
            <a:endParaRPr lang="ru-RU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0293" y="0"/>
            <a:ext cx="7974623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самоуправления 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обучающихся</a:t>
            </a:r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2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017" y="1620981"/>
            <a:ext cx="11208328" cy="5888183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altLang="ru-RU" dirty="0" smtClean="0">
                <a:solidFill>
                  <a:schemeClr val="tx1"/>
                </a:solidFill>
                <a:latin typeface="Times New Roman" pitchFamily="18" charset="0"/>
              </a:rPr>
              <a:t>формированию </a:t>
            </a:r>
            <a:r>
              <a:rPr lang="ru-RU" altLang="ru-RU" dirty="0">
                <a:solidFill>
                  <a:schemeClr val="tx1"/>
                </a:solidFill>
                <a:latin typeface="Times New Roman" pitchFamily="18" charset="0"/>
              </a:rPr>
              <a:t>лидерских качеств на мотивационном, познавательном, </a:t>
            </a:r>
            <a:r>
              <a:rPr lang="ru-RU" altLang="ru-RU" dirty="0" err="1">
                <a:solidFill>
                  <a:schemeClr val="tx1"/>
                </a:solidFill>
                <a:latin typeface="Times New Roman" pitchFamily="18" charset="0"/>
              </a:rPr>
              <a:t>деятельностном</a:t>
            </a:r>
            <a:r>
              <a:rPr lang="ru-RU" altLang="ru-RU" dirty="0">
                <a:solidFill>
                  <a:schemeClr val="tx1"/>
                </a:solidFill>
                <a:latin typeface="Times New Roman" pitchFamily="18" charset="0"/>
              </a:rPr>
              <a:t> и эмоциональном уровнях;  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altLang="ru-RU" dirty="0" smtClean="0">
                <a:solidFill>
                  <a:schemeClr val="tx1"/>
                </a:solidFill>
                <a:latin typeface="Times New Roman" pitchFamily="18" charset="0"/>
              </a:rPr>
              <a:t>развитию </a:t>
            </a:r>
            <a:r>
              <a:rPr lang="ru-RU" altLang="ru-RU" dirty="0">
                <a:solidFill>
                  <a:schemeClr val="tx1"/>
                </a:solidFill>
                <a:latin typeface="Times New Roman" pitchFamily="18" charset="0"/>
              </a:rPr>
              <a:t>личностных характеристик будущего специалиста: лидерского потенциала, ответственности, самостоятельности, мобильности, </a:t>
            </a:r>
            <a:r>
              <a:rPr lang="ru-RU" altLang="ru-RU" dirty="0" err="1">
                <a:solidFill>
                  <a:schemeClr val="tx1"/>
                </a:solidFill>
                <a:latin typeface="Times New Roman" pitchFamily="18" charset="0"/>
              </a:rPr>
              <a:t>конкуретноспособности</a:t>
            </a:r>
            <a:r>
              <a:rPr lang="ru-RU" altLang="ru-RU" dirty="0">
                <a:solidFill>
                  <a:schemeClr val="tx1"/>
                </a:solidFill>
                <a:latin typeface="Times New Roman" pitchFamily="18" charset="0"/>
              </a:rPr>
              <a:t>, гражданственности</a:t>
            </a:r>
            <a:r>
              <a:rPr lang="ru-RU" altLang="ru-RU" dirty="0" smtClean="0">
                <a:solidFill>
                  <a:schemeClr val="tx1"/>
                </a:solidFill>
                <a:latin typeface="Times New Roman" pitchFamily="18" charset="0"/>
              </a:rPr>
              <a:t>;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altLang="ru-RU" dirty="0" smtClean="0">
                <a:solidFill>
                  <a:schemeClr val="tx1"/>
                </a:solidFill>
                <a:latin typeface="Times New Roman" pitchFamily="18" charset="0"/>
              </a:rPr>
              <a:t>становлению </a:t>
            </a:r>
            <a:r>
              <a:rPr lang="ru-RU" altLang="ru-RU" dirty="0">
                <a:solidFill>
                  <a:schemeClr val="tx1"/>
                </a:solidFill>
                <a:latin typeface="Times New Roman" pitchFamily="18" charset="0"/>
              </a:rPr>
              <a:t>профессионального имиджа молодого специалиста, основанного на компетентности, эрудиции, творческом подходе</a:t>
            </a:r>
            <a:r>
              <a:rPr lang="ru-RU" altLang="ru-RU" dirty="0" smtClean="0">
                <a:solidFill>
                  <a:schemeClr val="tx1"/>
                </a:solidFill>
                <a:latin typeface="Times New Roman" pitchFamily="18" charset="0"/>
              </a:rPr>
              <a:t>;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altLang="ru-RU" dirty="0" smtClean="0">
                <a:solidFill>
                  <a:schemeClr val="tx1"/>
                </a:solidFill>
                <a:latin typeface="Times New Roman" pitchFamily="18" charset="0"/>
              </a:rPr>
              <a:t>возможности </a:t>
            </a:r>
            <a:r>
              <a:rPr lang="ru-RU" altLang="ru-RU" dirty="0">
                <a:solidFill>
                  <a:schemeClr val="tx1"/>
                </a:solidFill>
                <a:latin typeface="Times New Roman" pitchFamily="18" charset="0"/>
              </a:rPr>
              <a:t>социальной самореализации и готовности к профессиональной самореализации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7730" y="0"/>
            <a:ext cx="9724292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обучающихся в самоуправлении способствует: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780205"/>
      </p:ext>
    </p:extLst>
  </p:cSld>
  <p:clrMapOvr>
    <a:masterClrMapping/>
  </p:clrMapOvr>
</p:sld>
</file>

<file path=ppt/theme/theme1.xml><?xml version="1.0" encoding="utf-8"?>
<a:theme xmlns:a="http://schemas.openxmlformats.org/drawingml/2006/main" name="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1_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788</Words>
  <Application>Microsoft Office PowerPoint</Application>
  <PresentationFormat>Широкоэкранный</PresentationFormat>
  <Paragraphs>128</Paragraphs>
  <Slides>19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Times New Roman</vt:lpstr>
      <vt:lpstr>TimesNewRomanPSMT</vt:lpstr>
      <vt:lpstr>Wingdings</vt:lpstr>
      <vt:lpstr>postglobal</vt:lpstr>
      <vt:lpstr>21_postglobal</vt:lpstr>
      <vt:lpstr>Диаграмма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 студенческого самоуправления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Ярик Некер</dc:creator>
  <cp:lastModifiedBy>Пользователь Windows</cp:lastModifiedBy>
  <cp:revision>37</cp:revision>
  <dcterms:created xsi:type="dcterms:W3CDTF">2021-07-01T13:14:03Z</dcterms:created>
  <dcterms:modified xsi:type="dcterms:W3CDTF">2022-02-24T13:39:00Z</dcterms:modified>
</cp:coreProperties>
</file>