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7"/>
  </p:notesMasterIdLst>
  <p:sldIdLst>
    <p:sldId id="268" r:id="rId3"/>
    <p:sldId id="26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66" r:id="rId16"/>
    <p:sldId id="357" r:id="rId17"/>
    <p:sldId id="358" r:id="rId18"/>
    <p:sldId id="359" r:id="rId19"/>
    <p:sldId id="360" r:id="rId20"/>
    <p:sldId id="367" r:id="rId21"/>
    <p:sldId id="362" r:id="rId22"/>
    <p:sldId id="363" r:id="rId23"/>
    <p:sldId id="364" r:id="rId24"/>
    <p:sldId id="365" r:id="rId25"/>
    <p:sldId id="34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2" autoAdjust="0"/>
  </p:normalViewPr>
  <p:slideViewPr>
    <p:cSldViewPr snapToGrid="0">
      <p:cViewPr varScale="1">
        <p:scale>
          <a:sx n="107" d="100"/>
          <a:sy n="107" d="100"/>
        </p:scale>
        <p:origin x="135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0727C-870C-4637-B577-1EE34AA3A0D8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36AA5A4C-21A8-4D9B-A18E-8F1E16576828}">
      <dgm:prSet phldrT="[Текст]" custT="1"/>
      <dgm:spPr/>
      <dgm:t>
        <a:bodyPr/>
        <a:lstStyle/>
        <a:p>
          <a:r>
            <a:rPr lang="ru-RU" sz="2800" b="1" dirty="0" smtClean="0">
              <a:latin typeface="+mj-lt"/>
            </a:rPr>
            <a:t>методическое обеспечение</a:t>
          </a:r>
          <a:endParaRPr lang="ru-RU" sz="2800" b="1" dirty="0">
            <a:latin typeface="+mj-lt"/>
          </a:endParaRPr>
        </a:p>
      </dgm:t>
    </dgm:pt>
    <dgm:pt modelId="{6A56056B-CB74-45B8-9AB4-5B5A081D3AE1}" type="parTrans" cxnId="{16958517-F4A8-4D4D-8A36-BF06A633F6B9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DEDE6ACA-0D34-4D13-BB2E-C5F2F2036A40}" type="sibTrans" cxnId="{16958517-F4A8-4D4D-8A36-BF06A633F6B9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D206338E-B394-4871-8824-25553C476430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диагностическая</a:t>
          </a:r>
          <a:endParaRPr lang="ru-RU" sz="2800" b="1" dirty="0">
            <a:latin typeface="+mj-lt"/>
          </a:endParaRPr>
        </a:p>
      </dgm:t>
    </dgm:pt>
    <dgm:pt modelId="{64312412-0406-4469-A7FF-6D63D6F28FB7}" type="parTrans" cxnId="{52B4B0A1-235D-4790-8C4A-37019F95808C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A5BEC675-7FC5-4968-A771-A8FED4E1E10C}" type="sibTrans" cxnId="{52B4B0A1-235D-4790-8C4A-37019F95808C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57369B84-533D-4492-BE1F-C774E5958F88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просветительская </a:t>
          </a:r>
          <a:endParaRPr lang="ru-RU" sz="2800" b="1" dirty="0">
            <a:latin typeface="+mj-lt"/>
          </a:endParaRPr>
        </a:p>
      </dgm:t>
    </dgm:pt>
    <dgm:pt modelId="{7A4EBAD8-F562-456A-88F6-F95761E8F4A1}" type="parTrans" cxnId="{66125845-D8C1-4027-A479-51B776377CAA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35ACCDC1-4A2B-46A2-B837-B20A39C375B5}" type="sibTrans" cxnId="{66125845-D8C1-4027-A479-51B776377CAA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2F7219AD-11D0-4F48-9A62-52FA4A0844D4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коррекционная </a:t>
          </a:r>
          <a:endParaRPr lang="ru-RU" sz="2800" b="1" dirty="0">
            <a:latin typeface="+mj-lt"/>
          </a:endParaRPr>
        </a:p>
      </dgm:t>
    </dgm:pt>
    <dgm:pt modelId="{7D3C9494-613C-42EF-8069-606C3E4F8793}" type="parTrans" cxnId="{FD5D77B5-7D05-4649-BE89-5C47FFC75B97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BE4FF236-E1CA-47A4-A1CF-1C4CA7088E21}" type="sibTrans" cxnId="{FD5D77B5-7D05-4649-BE89-5C47FFC75B97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2EEB41A1-A43B-49C5-8A66-3EE9E1610F5E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консультативная</a:t>
          </a:r>
          <a:endParaRPr lang="ru-RU" sz="2800" b="1" dirty="0">
            <a:latin typeface="+mj-lt"/>
          </a:endParaRPr>
        </a:p>
      </dgm:t>
    </dgm:pt>
    <dgm:pt modelId="{3B37D997-A284-48A5-8339-C5D4D0FC4B3E}" type="parTrans" cxnId="{79202C17-0384-43B3-A450-97ECF73860A0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14A0D303-0976-4CC3-AFF2-CE97B72E4DBC}" type="sibTrans" cxnId="{79202C17-0384-43B3-A450-97ECF73860A0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F23C72E8-8338-4758-BE11-D19882977F86}">
      <dgm:prSet custT="1"/>
      <dgm:spPr/>
      <dgm:t>
        <a:bodyPr/>
        <a:lstStyle/>
        <a:p>
          <a:r>
            <a:rPr lang="ru-RU" sz="2800" b="1" dirty="0" smtClean="0">
              <a:latin typeface="+mj-lt"/>
            </a:rPr>
            <a:t>профилактическая работа </a:t>
          </a:r>
          <a:endParaRPr lang="ru-RU" sz="2800" b="1" dirty="0">
            <a:latin typeface="+mj-lt"/>
          </a:endParaRPr>
        </a:p>
      </dgm:t>
    </dgm:pt>
    <dgm:pt modelId="{BF5D3E08-6899-4079-AAD1-F6818E2939BE}" type="parTrans" cxnId="{1D7C18CD-1098-4C1A-9F09-6220F913B6CB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EF20DB49-9ADA-4561-949C-028C6AB644FE}" type="sibTrans" cxnId="{1D7C18CD-1098-4C1A-9F09-6220F913B6CB}">
      <dgm:prSet/>
      <dgm:spPr/>
      <dgm:t>
        <a:bodyPr/>
        <a:lstStyle/>
        <a:p>
          <a:endParaRPr lang="ru-RU" sz="1400">
            <a:latin typeface="+mj-lt"/>
          </a:endParaRPr>
        </a:p>
      </dgm:t>
    </dgm:pt>
    <dgm:pt modelId="{9CE97477-852E-4339-BC5D-B5CB8C4614C8}" type="pres">
      <dgm:prSet presAssocID="{7650727C-870C-4637-B577-1EE34AA3A0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0643BA-1CAD-48F5-A232-C9F3AF5AC568}" type="pres">
      <dgm:prSet presAssocID="{36AA5A4C-21A8-4D9B-A18E-8F1E1657682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428B7A-88E7-446D-9B57-57C4AECCAAB8}" type="pres">
      <dgm:prSet presAssocID="{DEDE6ACA-0D34-4D13-BB2E-C5F2F2036A40}" presName="sibTrans" presStyleCnt="0"/>
      <dgm:spPr/>
      <dgm:t>
        <a:bodyPr/>
        <a:lstStyle/>
        <a:p>
          <a:endParaRPr lang="ru-RU"/>
        </a:p>
      </dgm:t>
    </dgm:pt>
    <dgm:pt modelId="{A8F5D043-D5EA-44B1-8DAE-5843A8F6687D}" type="pres">
      <dgm:prSet presAssocID="{D206338E-B394-4871-8824-25553C4764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AE6013-356E-4728-B06A-7E1F3671F189}" type="pres">
      <dgm:prSet presAssocID="{A5BEC675-7FC5-4968-A771-A8FED4E1E10C}" presName="sibTrans" presStyleCnt="0"/>
      <dgm:spPr/>
      <dgm:t>
        <a:bodyPr/>
        <a:lstStyle/>
        <a:p>
          <a:endParaRPr lang="ru-RU"/>
        </a:p>
      </dgm:t>
    </dgm:pt>
    <dgm:pt modelId="{52A6C364-017A-45A3-A6A8-4F044434E589}" type="pres">
      <dgm:prSet presAssocID="{57369B84-533D-4492-BE1F-C774E5958F8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FB0BD1-2048-4188-A0D3-84835AAE73A2}" type="pres">
      <dgm:prSet presAssocID="{35ACCDC1-4A2B-46A2-B837-B20A39C375B5}" presName="sibTrans" presStyleCnt="0"/>
      <dgm:spPr/>
      <dgm:t>
        <a:bodyPr/>
        <a:lstStyle/>
        <a:p>
          <a:endParaRPr lang="ru-RU"/>
        </a:p>
      </dgm:t>
    </dgm:pt>
    <dgm:pt modelId="{1C3FF5D6-1400-4BBB-BA93-9C8E4AD2CFCC}" type="pres">
      <dgm:prSet presAssocID="{2F7219AD-11D0-4F48-9A62-52FA4A0844D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71789C-BDE4-40AA-AB05-BD3A04938B2D}" type="pres">
      <dgm:prSet presAssocID="{BE4FF236-E1CA-47A4-A1CF-1C4CA7088E21}" presName="sibTrans" presStyleCnt="0"/>
      <dgm:spPr/>
      <dgm:t>
        <a:bodyPr/>
        <a:lstStyle/>
        <a:p>
          <a:endParaRPr lang="ru-RU"/>
        </a:p>
      </dgm:t>
    </dgm:pt>
    <dgm:pt modelId="{F7D7820B-8DDD-453A-BAEA-6139AD04C4ED}" type="pres">
      <dgm:prSet presAssocID="{2EEB41A1-A43B-49C5-8A66-3EE9E1610F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15D199-1D94-4E3E-9CC5-A9C44CE3D984}" type="pres">
      <dgm:prSet presAssocID="{14A0D303-0976-4CC3-AFF2-CE97B72E4DBC}" presName="sibTrans" presStyleCnt="0"/>
      <dgm:spPr/>
      <dgm:t>
        <a:bodyPr/>
        <a:lstStyle/>
        <a:p>
          <a:endParaRPr lang="ru-RU"/>
        </a:p>
      </dgm:t>
    </dgm:pt>
    <dgm:pt modelId="{059BF16D-859E-4C18-A98B-C2498434ECF5}" type="pres">
      <dgm:prSet presAssocID="{F23C72E8-8338-4758-BE11-D19882977F8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B4B0A1-235D-4790-8C4A-37019F95808C}" srcId="{7650727C-870C-4637-B577-1EE34AA3A0D8}" destId="{D206338E-B394-4871-8824-25553C476430}" srcOrd="1" destOrd="0" parTransId="{64312412-0406-4469-A7FF-6D63D6F28FB7}" sibTransId="{A5BEC675-7FC5-4968-A771-A8FED4E1E10C}"/>
    <dgm:cxn modelId="{16958517-F4A8-4D4D-8A36-BF06A633F6B9}" srcId="{7650727C-870C-4637-B577-1EE34AA3A0D8}" destId="{36AA5A4C-21A8-4D9B-A18E-8F1E16576828}" srcOrd="0" destOrd="0" parTransId="{6A56056B-CB74-45B8-9AB4-5B5A081D3AE1}" sibTransId="{DEDE6ACA-0D34-4D13-BB2E-C5F2F2036A40}"/>
    <dgm:cxn modelId="{66125845-D8C1-4027-A479-51B776377CAA}" srcId="{7650727C-870C-4637-B577-1EE34AA3A0D8}" destId="{57369B84-533D-4492-BE1F-C774E5958F88}" srcOrd="2" destOrd="0" parTransId="{7A4EBAD8-F562-456A-88F6-F95761E8F4A1}" sibTransId="{35ACCDC1-4A2B-46A2-B837-B20A39C375B5}"/>
    <dgm:cxn modelId="{FD5D77B5-7D05-4649-BE89-5C47FFC75B97}" srcId="{7650727C-870C-4637-B577-1EE34AA3A0D8}" destId="{2F7219AD-11D0-4F48-9A62-52FA4A0844D4}" srcOrd="3" destOrd="0" parTransId="{7D3C9494-613C-42EF-8069-606C3E4F8793}" sibTransId="{BE4FF236-E1CA-47A4-A1CF-1C4CA7088E21}"/>
    <dgm:cxn modelId="{48497439-F1D3-4BEB-9D0B-94FA3C51148C}" type="presOf" srcId="{2EEB41A1-A43B-49C5-8A66-3EE9E1610F5E}" destId="{F7D7820B-8DDD-453A-BAEA-6139AD04C4ED}" srcOrd="0" destOrd="0" presId="urn:microsoft.com/office/officeart/2005/8/layout/default"/>
    <dgm:cxn modelId="{EE19B2F0-B53B-47BA-8524-130E74B50409}" type="presOf" srcId="{D206338E-B394-4871-8824-25553C476430}" destId="{A8F5D043-D5EA-44B1-8DAE-5843A8F6687D}" srcOrd="0" destOrd="0" presId="urn:microsoft.com/office/officeart/2005/8/layout/default"/>
    <dgm:cxn modelId="{A55A67C3-6C4C-415F-9503-AD6C5E711E9F}" type="presOf" srcId="{36AA5A4C-21A8-4D9B-A18E-8F1E16576828}" destId="{380643BA-1CAD-48F5-A232-C9F3AF5AC568}" srcOrd="0" destOrd="0" presId="urn:microsoft.com/office/officeart/2005/8/layout/default"/>
    <dgm:cxn modelId="{99C43EFA-89C7-4070-8C2A-89F626C5F247}" type="presOf" srcId="{7650727C-870C-4637-B577-1EE34AA3A0D8}" destId="{9CE97477-852E-4339-BC5D-B5CB8C4614C8}" srcOrd="0" destOrd="0" presId="urn:microsoft.com/office/officeart/2005/8/layout/default"/>
    <dgm:cxn modelId="{64A40A6D-ECDA-4C56-B24D-E84D78284550}" type="presOf" srcId="{F23C72E8-8338-4758-BE11-D19882977F86}" destId="{059BF16D-859E-4C18-A98B-C2498434ECF5}" srcOrd="0" destOrd="0" presId="urn:microsoft.com/office/officeart/2005/8/layout/default"/>
    <dgm:cxn modelId="{1D7C18CD-1098-4C1A-9F09-6220F913B6CB}" srcId="{7650727C-870C-4637-B577-1EE34AA3A0D8}" destId="{F23C72E8-8338-4758-BE11-D19882977F86}" srcOrd="5" destOrd="0" parTransId="{BF5D3E08-6899-4079-AAD1-F6818E2939BE}" sibTransId="{EF20DB49-9ADA-4561-949C-028C6AB644FE}"/>
    <dgm:cxn modelId="{374FB07D-C353-45ED-AD4E-23DF2B654A6F}" type="presOf" srcId="{2F7219AD-11D0-4F48-9A62-52FA4A0844D4}" destId="{1C3FF5D6-1400-4BBB-BA93-9C8E4AD2CFCC}" srcOrd="0" destOrd="0" presId="urn:microsoft.com/office/officeart/2005/8/layout/default"/>
    <dgm:cxn modelId="{79202C17-0384-43B3-A450-97ECF73860A0}" srcId="{7650727C-870C-4637-B577-1EE34AA3A0D8}" destId="{2EEB41A1-A43B-49C5-8A66-3EE9E1610F5E}" srcOrd="4" destOrd="0" parTransId="{3B37D997-A284-48A5-8339-C5D4D0FC4B3E}" sibTransId="{14A0D303-0976-4CC3-AFF2-CE97B72E4DBC}"/>
    <dgm:cxn modelId="{28E7855B-4191-4218-A039-3CE7ADFB007F}" type="presOf" srcId="{57369B84-533D-4492-BE1F-C774E5958F88}" destId="{52A6C364-017A-45A3-A6A8-4F044434E589}" srcOrd="0" destOrd="0" presId="urn:microsoft.com/office/officeart/2005/8/layout/default"/>
    <dgm:cxn modelId="{E7D2D90E-6425-44D8-AA50-AE141AF5DB64}" type="presParOf" srcId="{9CE97477-852E-4339-BC5D-B5CB8C4614C8}" destId="{380643BA-1CAD-48F5-A232-C9F3AF5AC568}" srcOrd="0" destOrd="0" presId="urn:microsoft.com/office/officeart/2005/8/layout/default"/>
    <dgm:cxn modelId="{AC0A8691-B59A-4080-A245-E47C33F47DB4}" type="presParOf" srcId="{9CE97477-852E-4339-BC5D-B5CB8C4614C8}" destId="{91428B7A-88E7-446D-9B57-57C4AECCAAB8}" srcOrd="1" destOrd="0" presId="urn:microsoft.com/office/officeart/2005/8/layout/default"/>
    <dgm:cxn modelId="{36952CF8-88D6-4B9D-BDC7-1D21271BDB5F}" type="presParOf" srcId="{9CE97477-852E-4339-BC5D-B5CB8C4614C8}" destId="{A8F5D043-D5EA-44B1-8DAE-5843A8F6687D}" srcOrd="2" destOrd="0" presId="urn:microsoft.com/office/officeart/2005/8/layout/default"/>
    <dgm:cxn modelId="{B3D57393-6AA0-465D-8B02-D23080E8380F}" type="presParOf" srcId="{9CE97477-852E-4339-BC5D-B5CB8C4614C8}" destId="{95AE6013-356E-4728-B06A-7E1F3671F189}" srcOrd="3" destOrd="0" presId="urn:microsoft.com/office/officeart/2005/8/layout/default"/>
    <dgm:cxn modelId="{FE1A839A-540C-4504-9B6F-30B65CA068D4}" type="presParOf" srcId="{9CE97477-852E-4339-BC5D-B5CB8C4614C8}" destId="{52A6C364-017A-45A3-A6A8-4F044434E589}" srcOrd="4" destOrd="0" presId="urn:microsoft.com/office/officeart/2005/8/layout/default"/>
    <dgm:cxn modelId="{0E14AFDE-FB7B-4EB8-BA61-FBEF90F3312D}" type="presParOf" srcId="{9CE97477-852E-4339-BC5D-B5CB8C4614C8}" destId="{AAFB0BD1-2048-4188-A0D3-84835AAE73A2}" srcOrd="5" destOrd="0" presId="urn:microsoft.com/office/officeart/2005/8/layout/default"/>
    <dgm:cxn modelId="{15971EB7-39ED-4C51-B520-E90B882C5DA6}" type="presParOf" srcId="{9CE97477-852E-4339-BC5D-B5CB8C4614C8}" destId="{1C3FF5D6-1400-4BBB-BA93-9C8E4AD2CFCC}" srcOrd="6" destOrd="0" presId="urn:microsoft.com/office/officeart/2005/8/layout/default"/>
    <dgm:cxn modelId="{27FD004B-01AB-4EEB-835B-1E32DC2E7ACF}" type="presParOf" srcId="{9CE97477-852E-4339-BC5D-B5CB8C4614C8}" destId="{E871789C-BDE4-40AA-AB05-BD3A04938B2D}" srcOrd="7" destOrd="0" presId="urn:microsoft.com/office/officeart/2005/8/layout/default"/>
    <dgm:cxn modelId="{206A7E8D-7A2A-489D-9BEA-9404A7FB5E28}" type="presParOf" srcId="{9CE97477-852E-4339-BC5D-B5CB8C4614C8}" destId="{F7D7820B-8DDD-453A-BAEA-6139AD04C4ED}" srcOrd="8" destOrd="0" presId="urn:microsoft.com/office/officeart/2005/8/layout/default"/>
    <dgm:cxn modelId="{A7922369-F71D-4AD9-899E-6E8F52E28ED1}" type="presParOf" srcId="{9CE97477-852E-4339-BC5D-B5CB8C4614C8}" destId="{0215D199-1D94-4E3E-9CC5-A9C44CE3D984}" srcOrd="9" destOrd="0" presId="urn:microsoft.com/office/officeart/2005/8/layout/default"/>
    <dgm:cxn modelId="{491BA8D7-2E97-4818-A831-05302ED4DED1}" type="presParOf" srcId="{9CE97477-852E-4339-BC5D-B5CB8C4614C8}" destId="{059BF16D-859E-4C18-A98B-C2498434EC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F759F-2E72-418A-9605-3DCA02A094A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9595982F-60BE-4BC5-BD16-B88F9D40524D}">
      <dgm:prSet phldrT="[Текст]" custT="1"/>
      <dgm:spPr/>
      <dgm:t>
        <a:bodyPr/>
        <a:lstStyle/>
        <a:p>
          <a:pPr algn="just"/>
          <a:r>
            <a:rPr lang="ru-RU" sz="2200" b="1" dirty="0" smtClean="0">
              <a:latin typeface="+mj-lt"/>
            </a:rPr>
            <a:t>законность;</a:t>
          </a:r>
          <a:endParaRPr lang="ru-RU" sz="2200" b="1" dirty="0">
            <a:latin typeface="+mj-lt"/>
          </a:endParaRPr>
        </a:p>
      </dgm:t>
    </dgm:pt>
    <dgm:pt modelId="{424383DD-8D34-4ECC-8A38-B71CAD843870}" type="parTrans" cxnId="{C706CA4E-0E26-4800-ADAD-746CF0FDD428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FCA90556-85A9-4BC0-B90F-D749C9DF4644}" type="sibTrans" cxnId="{C706CA4E-0E26-4800-ADAD-746CF0FDD428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A24AB124-7878-4014-A317-347EE56E9FCB}">
      <dgm:prSet custT="1"/>
      <dgm:spPr/>
      <dgm:t>
        <a:bodyPr/>
        <a:lstStyle/>
        <a:p>
          <a:pPr algn="just"/>
          <a:r>
            <a:rPr lang="ru-RU" sz="2200" b="1" dirty="0" smtClean="0">
              <a:latin typeface="+mj-lt"/>
            </a:rPr>
            <a:t>уважение и соблюдение прав, законных интересов и свобод участников образовательного процесса;</a:t>
          </a:r>
          <a:endParaRPr lang="ru-RU" sz="2200" b="1" dirty="0">
            <a:latin typeface="+mj-lt"/>
          </a:endParaRPr>
        </a:p>
      </dgm:t>
    </dgm:pt>
    <dgm:pt modelId="{20C5545D-4BB4-4146-A1DF-C26D0225E617}" type="parTrans" cxnId="{8ED87920-1C2C-4052-AFEF-B2E46E8FD888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37FD0029-93F5-4D59-A035-A054EB024181}" type="sibTrans" cxnId="{8ED87920-1C2C-4052-AFEF-B2E46E8FD888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FAD21BD6-D858-4034-BCAF-88F9150584E4}">
      <dgm:prSet custT="1"/>
      <dgm:spPr/>
      <dgm:t>
        <a:bodyPr/>
        <a:lstStyle/>
        <a:p>
          <a:pPr algn="just"/>
          <a:r>
            <a:rPr lang="ru-RU" sz="2200" b="1" dirty="0" smtClean="0">
              <a:latin typeface="+mj-lt"/>
            </a:rPr>
            <a:t>добровольность получения социально-педагогической и психологической помощи;</a:t>
          </a:r>
          <a:endParaRPr lang="ru-RU" sz="2200" b="1" dirty="0">
            <a:latin typeface="+mj-lt"/>
          </a:endParaRPr>
        </a:p>
      </dgm:t>
    </dgm:pt>
    <dgm:pt modelId="{489BA1DB-D504-491E-9E7A-783893E82615}" type="parTrans" cxnId="{0AFEB311-5F4B-47CE-A055-B5AD1A61C715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F57130CC-56FE-4832-AF40-52F11EDC0060}" type="sibTrans" cxnId="{0AFEB311-5F4B-47CE-A055-B5AD1A61C715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C90D1A25-4E6A-4FEF-B4A0-D94DD38E9F70}">
      <dgm:prSet custT="1"/>
      <dgm:spPr/>
      <dgm:t>
        <a:bodyPr/>
        <a:lstStyle/>
        <a:p>
          <a:pPr algn="just"/>
          <a:r>
            <a:rPr lang="ru-RU" sz="2200" b="1" dirty="0" smtClean="0">
              <a:latin typeface="+mj-lt"/>
            </a:rPr>
            <a:t>доступность получения социально-педагогической и психологической помощи;</a:t>
          </a:r>
          <a:endParaRPr lang="ru-RU" sz="2200" b="1" dirty="0">
            <a:latin typeface="+mj-lt"/>
          </a:endParaRPr>
        </a:p>
      </dgm:t>
    </dgm:pt>
    <dgm:pt modelId="{CC2E3E78-CA05-4076-A33A-4A6002EC225A}" type="parTrans" cxnId="{A22C0739-351D-4271-ABC0-7D260EC01AC7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7975C904-5FEF-45E5-B406-F50E9BB360B9}" type="sibTrans" cxnId="{A22C0739-351D-4271-ABC0-7D260EC01AC7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FF8A1CAD-4C30-4365-8093-6F49C1262C68}">
      <dgm:prSet custT="1"/>
      <dgm:spPr/>
      <dgm:t>
        <a:bodyPr/>
        <a:lstStyle/>
        <a:p>
          <a:pPr algn="just"/>
          <a:r>
            <a:rPr lang="ru-RU" sz="2200" b="1" smtClean="0">
              <a:latin typeface="+mj-lt"/>
            </a:rPr>
            <a:t>конфиденциальность;</a:t>
          </a:r>
          <a:endParaRPr lang="ru-RU" sz="2200" b="1" dirty="0">
            <a:latin typeface="+mj-lt"/>
          </a:endParaRPr>
        </a:p>
      </dgm:t>
    </dgm:pt>
    <dgm:pt modelId="{652F7B58-A017-44F8-A3B4-48485721D9AC}" type="parTrans" cxnId="{3F9398C1-30E5-4F92-9B62-F1D6077B50E3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48B7BCF9-0BC5-4BAF-933C-548031A1DB9C}" type="sibTrans" cxnId="{3F9398C1-30E5-4F92-9B62-F1D6077B50E3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4A61AF94-DAE7-48BB-9228-071BCA1BE46D}">
      <dgm:prSet custT="1"/>
      <dgm:spPr/>
      <dgm:t>
        <a:bodyPr/>
        <a:lstStyle/>
        <a:p>
          <a:pPr algn="just"/>
          <a:r>
            <a:rPr lang="ru-RU" sz="2200" b="1" smtClean="0">
              <a:latin typeface="+mj-lt"/>
            </a:rPr>
            <a:t>научная обоснованность;</a:t>
          </a:r>
          <a:endParaRPr lang="ru-RU" sz="2200" b="1" dirty="0">
            <a:latin typeface="+mj-lt"/>
          </a:endParaRPr>
        </a:p>
      </dgm:t>
    </dgm:pt>
    <dgm:pt modelId="{1A8B648C-A01F-47B5-AAA3-71003349024E}" type="parTrans" cxnId="{9DE72BCA-F93E-43A4-8E3D-6E5B1439E627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DCDE59F7-934D-4647-9115-D8673363FD27}" type="sibTrans" cxnId="{9DE72BCA-F93E-43A4-8E3D-6E5B1439E627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A97B52E9-350D-4F92-A46C-03E410D5385E}">
      <dgm:prSet custT="1"/>
      <dgm:spPr/>
      <dgm:t>
        <a:bodyPr/>
        <a:lstStyle/>
        <a:p>
          <a:pPr algn="just"/>
          <a:r>
            <a:rPr lang="ru-RU" sz="2200" b="1" smtClean="0">
              <a:latin typeface="+mj-lt"/>
            </a:rPr>
            <a:t>профессионализм.</a:t>
          </a:r>
          <a:endParaRPr lang="ru-RU" sz="2200" b="1" dirty="0">
            <a:latin typeface="+mj-lt"/>
          </a:endParaRPr>
        </a:p>
      </dgm:t>
    </dgm:pt>
    <dgm:pt modelId="{9D10AD8F-EA7E-4367-9703-BF29350D6640}" type="parTrans" cxnId="{43B7EDA2-4A95-44B5-971D-4B0B741878E0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666AA2D8-26DB-43DA-B813-8C9FF950EFBA}" type="sibTrans" cxnId="{43B7EDA2-4A95-44B5-971D-4B0B741878E0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2ADC0639-5DBF-435F-95B4-BAFCF6BE2CC1}" type="pres">
      <dgm:prSet presAssocID="{CCEF759F-2E72-418A-9605-3DCA02A094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D227D410-13BD-4D48-81FE-226FC09A9C23}" type="pres">
      <dgm:prSet presAssocID="{CCEF759F-2E72-418A-9605-3DCA02A094A9}" presName="Name1" presStyleCnt="0"/>
      <dgm:spPr/>
      <dgm:t>
        <a:bodyPr/>
        <a:lstStyle/>
        <a:p>
          <a:endParaRPr lang="ru-RU"/>
        </a:p>
      </dgm:t>
    </dgm:pt>
    <dgm:pt modelId="{C63F1F6A-08AD-4EB4-A337-73CF51D0F2A1}" type="pres">
      <dgm:prSet presAssocID="{CCEF759F-2E72-418A-9605-3DCA02A094A9}" presName="cycle" presStyleCnt="0"/>
      <dgm:spPr/>
      <dgm:t>
        <a:bodyPr/>
        <a:lstStyle/>
        <a:p>
          <a:endParaRPr lang="ru-RU"/>
        </a:p>
      </dgm:t>
    </dgm:pt>
    <dgm:pt modelId="{884D66F1-35DC-4FEC-B09F-F986C762FEC1}" type="pres">
      <dgm:prSet presAssocID="{CCEF759F-2E72-418A-9605-3DCA02A094A9}" presName="srcNode" presStyleLbl="node1" presStyleIdx="0" presStyleCnt="7"/>
      <dgm:spPr/>
      <dgm:t>
        <a:bodyPr/>
        <a:lstStyle/>
        <a:p>
          <a:endParaRPr lang="ru-RU"/>
        </a:p>
      </dgm:t>
    </dgm:pt>
    <dgm:pt modelId="{B4D34BAD-9B4D-4514-99CE-0EFB29AC13F9}" type="pres">
      <dgm:prSet presAssocID="{CCEF759F-2E72-418A-9605-3DCA02A094A9}" presName="conn" presStyleLbl="parChTrans1D2" presStyleIdx="0" presStyleCnt="1"/>
      <dgm:spPr/>
      <dgm:t>
        <a:bodyPr/>
        <a:lstStyle/>
        <a:p>
          <a:endParaRPr lang="ru-RU"/>
        </a:p>
      </dgm:t>
    </dgm:pt>
    <dgm:pt modelId="{CC3A3925-588B-4770-9EC6-0C9010418586}" type="pres">
      <dgm:prSet presAssocID="{CCEF759F-2E72-418A-9605-3DCA02A094A9}" presName="extraNode" presStyleLbl="node1" presStyleIdx="0" presStyleCnt="7"/>
      <dgm:spPr/>
      <dgm:t>
        <a:bodyPr/>
        <a:lstStyle/>
        <a:p>
          <a:endParaRPr lang="ru-RU"/>
        </a:p>
      </dgm:t>
    </dgm:pt>
    <dgm:pt modelId="{DB651F47-3772-4887-973F-CFC49674A3A6}" type="pres">
      <dgm:prSet presAssocID="{CCEF759F-2E72-418A-9605-3DCA02A094A9}" presName="dstNode" presStyleLbl="node1" presStyleIdx="0" presStyleCnt="7"/>
      <dgm:spPr/>
      <dgm:t>
        <a:bodyPr/>
        <a:lstStyle/>
        <a:p>
          <a:endParaRPr lang="ru-RU"/>
        </a:p>
      </dgm:t>
    </dgm:pt>
    <dgm:pt modelId="{86C496A3-D1F2-4523-B085-AC43BE4DF111}" type="pres">
      <dgm:prSet presAssocID="{9595982F-60BE-4BC5-BD16-B88F9D40524D}" presName="text_1" presStyleLbl="node1" presStyleIdx="0" presStyleCnt="7" custLinFactNeighborX="569" custLinFactNeighborY="-64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E20802-2623-44C3-B260-352B63DC0826}" type="pres">
      <dgm:prSet presAssocID="{9595982F-60BE-4BC5-BD16-B88F9D40524D}" presName="accent_1" presStyleCnt="0"/>
      <dgm:spPr/>
      <dgm:t>
        <a:bodyPr/>
        <a:lstStyle/>
        <a:p>
          <a:endParaRPr lang="ru-RU"/>
        </a:p>
      </dgm:t>
    </dgm:pt>
    <dgm:pt modelId="{5926A81B-46BC-4E15-8714-DAEFC0650ECF}" type="pres">
      <dgm:prSet presAssocID="{9595982F-60BE-4BC5-BD16-B88F9D40524D}" presName="accentRepeatNode" presStyleLbl="solidFgAcc1" presStyleIdx="0" presStyleCnt="7"/>
      <dgm:spPr/>
      <dgm:t>
        <a:bodyPr/>
        <a:lstStyle/>
        <a:p>
          <a:endParaRPr lang="ru-RU"/>
        </a:p>
      </dgm:t>
    </dgm:pt>
    <dgm:pt modelId="{6D33BA9A-D0C5-4572-B544-E08ADBE6B804}" type="pres">
      <dgm:prSet presAssocID="{A24AB124-7878-4014-A317-347EE56E9FCB}" presName="text_2" presStyleLbl="node1" presStyleIdx="1" presStyleCnt="7" custScaleY="1243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6446C-D21C-4BD8-826B-A286205EBFF5}" type="pres">
      <dgm:prSet presAssocID="{A24AB124-7878-4014-A317-347EE56E9FCB}" presName="accent_2" presStyleCnt="0"/>
      <dgm:spPr/>
      <dgm:t>
        <a:bodyPr/>
        <a:lstStyle/>
        <a:p>
          <a:endParaRPr lang="ru-RU"/>
        </a:p>
      </dgm:t>
    </dgm:pt>
    <dgm:pt modelId="{EAED466E-FA4D-4FF3-ADA9-20E723DFF1B0}" type="pres">
      <dgm:prSet presAssocID="{A24AB124-7878-4014-A317-347EE56E9FCB}" presName="accentRepeatNode" presStyleLbl="solidFgAcc1" presStyleIdx="1" presStyleCnt="7"/>
      <dgm:spPr/>
      <dgm:t>
        <a:bodyPr/>
        <a:lstStyle/>
        <a:p>
          <a:endParaRPr lang="ru-RU"/>
        </a:p>
      </dgm:t>
    </dgm:pt>
    <dgm:pt modelId="{C2F08E67-802C-4C17-86A9-47BA318A1B6A}" type="pres">
      <dgm:prSet presAssocID="{FAD21BD6-D858-4034-BCAF-88F9150584E4}" presName="text_3" presStyleLbl="node1" presStyleIdx="2" presStyleCnt="7" custScaleY="1234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4836F2-41DA-49F5-A650-51B5FC87B7F9}" type="pres">
      <dgm:prSet presAssocID="{FAD21BD6-D858-4034-BCAF-88F9150584E4}" presName="accent_3" presStyleCnt="0"/>
      <dgm:spPr/>
      <dgm:t>
        <a:bodyPr/>
        <a:lstStyle/>
        <a:p>
          <a:endParaRPr lang="ru-RU"/>
        </a:p>
      </dgm:t>
    </dgm:pt>
    <dgm:pt modelId="{26693079-15D3-4F9A-9E34-564A1DBBFA15}" type="pres">
      <dgm:prSet presAssocID="{FAD21BD6-D858-4034-BCAF-88F9150584E4}" presName="accentRepeatNode" presStyleLbl="solidFgAcc1" presStyleIdx="2" presStyleCnt="7"/>
      <dgm:spPr/>
      <dgm:t>
        <a:bodyPr/>
        <a:lstStyle/>
        <a:p>
          <a:endParaRPr lang="ru-RU"/>
        </a:p>
      </dgm:t>
    </dgm:pt>
    <dgm:pt modelId="{29501324-A4A9-4717-AC1B-2E14E6DFDA3A}" type="pres">
      <dgm:prSet presAssocID="{C90D1A25-4E6A-4FEF-B4A0-D94DD38E9F70}" presName="text_4" presStyleLbl="node1" presStyleIdx="3" presStyleCnt="7" custScaleY="1412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4A436D-13A5-4F36-9157-86F558C10A74}" type="pres">
      <dgm:prSet presAssocID="{C90D1A25-4E6A-4FEF-B4A0-D94DD38E9F70}" presName="accent_4" presStyleCnt="0"/>
      <dgm:spPr/>
      <dgm:t>
        <a:bodyPr/>
        <a:lstStyle/>
        <a:p>
          <a:endParaRPr lang="ru-RU"/>
        </a:p>
      </dgm:t>
    </dgm:pt>
    <dgm:pt modelId="{DCD4CE5D-6126-4187-B3DD-5C73130EC4AD}" type="pres">
      <dgm:prSet presAssocID="{C90D1A25-4E6A-4FEF-B4A0-D94DD38E9F70}" presName="accentRepeatNode" presStyleLbl="solidFgAcc1" presStyleIdx="3" presStyleCnt="7"/>
      <dgm:spPr/>
      <dgm:t>
        <a:bodyPr/>
        <a:lstStyle/>
        <a:p>
          <a:endParaRPr lang="ru-RU"/>
        </a:p>
      </dgm:t>
    </dgm:pt>
    <dgm:pt modelId="{A9B989DE-FC9F-4115-9EA0-EEB802EA7666}" type="pres">
      <dgm:prSet presAssocID="{FF8A1CAD-4C30-4365-8093-6F49C1262C6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E13CD7-642B-4A2B-8A98-3BD47F8C4866}" type="pres">
      <dgm:prSet presAssocID="{FF8A1CAD-4C30-4365-8093-6F49C1262C68}" presName="accent_5" presStyleCnt="0"/>
      <dgm:spPr/>
      <dgm:t>
        <a:bodyPr/>
        <a:lstStyle/>
        <a:p>
          <a:endParaRPr lang="ru-RU"/>
        </a:p>
      </dgm:t>
    </dgm:pt>
    <dgm:pt modelId="{D8238E6E-54DC-41B2-8863-5634A1708DAB}" type="pres">
      <dgm:prSet presAssocID="{FF8A1CAD-4C30-4365-8093-6F49C1262C68}" presName="accentRepeatNode" presStyleLbl="solidFgAcc1" presStyleIdx="4" presStyleCnt="7"/>
      <dgm:spPr/>
      <dgm:t>
        <a:bodyPr/>
        <a:lstStyle/>
        <a:p>
          <a:endParaRPr lang="ru-RU"/>
        </a:p>
      </dgm:t>
    </dgm:pt>
    <dgm:pt modelId="{C4E44E42-AB0A-4369-9CA2-E20B4D15098E}" type="pres">
      <dgm:prSet presAssocID="{4A61AF94-DAE7-48BB-9228-071BCA1BE46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53493D-218E-4EAC-A446-ACDFD7E6FCA8}" type="pres">
      <dgm:prSet presAssocID="{4A61AF94-DAE7-48BB-9228-071BCA1BE46D}" presName="accent_6" presStyleCnt="0"/>
      <dgm:spPr/>
      <dgm:t>
        <a:bodyPr/>
        <a:lstStyle/>
        <a:p>
          <a:endParaRPr lang="ru-RU"/>
        </a:p>
      </dgm:t>
    </dgm:pt>
    <dgm:pt modelId="{D53340B4-AAE8-485B-94FF-2161E36291CB}" type="pres">
      <dgm:prSet presAssocID="{4A61AF94-DAE7-48BB-9228-071BCA1BE46D}" presName="accentRepeatNode" presStyleLbl="solidFgAcc1" presStyleIdx="5" presStyleCnt="7"/>
      <dgm:spPr/>
      <dgm:t>
        <a:bodyPr/>
        <a:lstStyle/>
        <a:p>
          <a:endParaRPr lang="ru-RU"/>
        </a:p>
      </dgm:t>
    </dgm:pt>
    <dgm:pt modelId="{80113232-FDF2-42D1-B094-D47D86DBEE0D}" type="pres">
      <dgm:prSet presAssocID="{A97B52E9-350D-4F92-A46C-03E410D5385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C652EB-0C3F-4228-A07F-70BE21A4F9F0}" type="pres">
      <dgm:prSet presAssocID="{A97B52E9-350D-4F92-A46C-03E410D5385E}" presName="accent_7" presStyleCnt="0"/>
      <dgm:spPr/>
      <dgm:t>
        <a:bodyPr/>
        <a:lstStyle/>
        <a:p>
          <a:endParaRPr lang="ru-RU"/>
        </a:p>
      </dgm:t>
    </dgm:pt>
    <dgm:pt modelId="{E498E628-A63A-4620-B45C-C56488D5FF20}" type="pres">
      <dgm:prSet presAssocID="{A97B52E9-350D-4F92-A46C-03E410D5385E}" presName="accentRepeatNode" presStyleLbl="solidFgAcc1" presStyleIdx="6" presStyleCnt="7"/>
      <dgm:spPr/>
      <dgm:t>
        <a:bodyPr/>
        <a:lstStyle/>
        <a:p>
          <a:endParaRPr lang="ru-RU"/>
        </a:p>
      </dgm:t>
    </dgm:pt>
  </dgm:ptLst>
  <dgm:cxnLst>
    <dgm:cxn modelId="{478EFE79-864B-4D21-9A80-A48E28BE4EF2}" type="presOf" srcId="{4A61AF94-DAE7-48BB-9228-071BCA1BE46D}" destId="{C4E44E42-AB0A-4369-9CA2-E20B4D15098E}" srcOrd="0" destOrd="0" presId="urn:microsoft.com/office/officeart/2008/layout/VerticalCurvedList"/>
    <dgm:cxn modelId="{1D77B8A8-E191-44B0-862B-BE591023A0B8}" type="presOf" srcId="{9595982F-60BE-4BC5-BD16-B88F9D40524D}" destId="{86C496A3-D1F2-4523-B085-AC43BE4DF111}" srcOrd="0" destOrd="0" presId="urn:microsoft.com/office/officeart/2008/layout/VerticalCurvedList"/>
    <dgm:cxn modelId="{F94F5D94-B071-4FED-A9A6-444E965D7F37}" type="presOf" srcId="{FAD21BD6-D858-4034-BCAF-88F9150584E4}" destId="{C2F08E67-802C-4C17-86A9-47BA318A1B6A}" srcOrd="0" destOrd="0" presId="urn:microsoft.com/office/officeart/2008/layout/VerticalCurvedList"/>
    <dgm:cxn modelId="{0E318363-9FC2-4464-84BF-825EB83C93E0}" type="presOf" srcId="{FF8A1CAD-4C30-4365-8093-6F49C1262C68}" destId="{A9B989DE-FC9F-4115-9EA0-EEB802EA7666}" srcOrd="0" destOrd="0" presId="urn:microsoft.com/office/officeart/2008/layout/VerticalCurvedList"/>
    <dgm:cxn modelId="{A60669E8-4F95-49C3-A9C2-B6D1F54FE327}" type="presOf" srcId="{A24AB124-7878-4014-A317-347EE56E9FCB}" destId="{6D33BA9A-D0C5-4572-B544-E08ADBE6B804}" srcOrd="0" destOrd="0" presId="urn:microsoft.com/office/officeart/2008/layout/VerticalCurvedList"/>
    <dgm:cxn modelId="{856F4A5A-2935-4A6F-BAE2-711B894DB8D2}" type="presOf" srcId="{FCA90556-85A9-4BC0-B90F-D749C9DF4644}" destId="{B4D34BAD-9B4D-4514-99CE-0EFB29AC13F9}" srcOrd="0" destOrd="0" presId="urn:microsoft.com/office/officeart/2008/layout/VerticalCurvedList"/>
    <dgm:cxn modelId="{43B7EDA2-4A95-44B5-971D-4B0B741878E0}" srcId="{CCEF759F-2E72-418A-9605-3DCA02A094A9}" destId="{A97B52E9-350D-4F92-A46C-03E410D5385E}" srcOrd="6" destOrd="0" parTransId="{9D10AD8F-EA7E-4367-9703-BF29350D6640}" sibTransId="{666AA2D8-26DB-43DA-B813-8C9FF950EFBA}"/>
    <dgm:cxn modelId="{3F9398C1-30E5-4F92-9B62-F1D6077B50E3}" srcId="{CCEF759F-2E72-418A-9605-3DCA02A094A9}" destId="{FF8A1CAD-4C30-4365-8093-6F49C1262C68}" srcOrd="4" destOrd="0" parTransId="{652F7B58-A017-44F8-A3B4-48485721D9AC}" sibTransId="{48B7BCF9-0BC5-4BAF-933C-548031A1DB9C}"/>
    <dgm:cxn modelId="{72C77396-2072-4954-954B-DC526F2418AA}" type="presOf" srcId="{C90D1A25-4E6A-4FEF-B4A0-D94DD38E9F70}" destId="{29501324-A4A9-4717-AC1B-2E14E6DFDA3A}" srcOrd="0" destOrd="0" presId="urn:microsoft.com/office/officeart/2008/layout/VerticalCurvedList"/>
    <dgm:cxn modelId="{8ED87920-1C2C-4052-AFEF-B2E46E8FD888}" srcId="{CCEF759F-2E72-418A-9605-3DCA02A094A9}" destId="{A24AB124-7878-4014-A317-347EE56E9FCB}" srcOrd="1" destOrd="0" parTransId="{20C5545D-4BB4-4146-A1DF-C26D0225E617}" sibTransId="{37FD0029-93F5-4D59-A035-A054EB024181}"/>
    <dgm:cxn modelId="{0AFEB311-5F4B-47CE-A055-B5AD1A61C715}" srcId="{CCEF759F-2E72-418A-9605-3DCA02A094A9}" destId="{FAD21BD6-D858-4034-BCAF-88F9150584E4}" srcOrd="2" destOrd="0" parTransId="{489BA1DB-D504-491E-9E7A-783893E82615}" sibTransId="{F57130CC-56FE-4832-AF40-52F11EDC0060}"/>
    <dgm:cxn modelId="{92965F15-EB67-4A61-86D0-0FC1612EF49E}" type="presOf" srcId="{A97B52E9-350D-4F92-A46C-03E410D5385E}" destId="{80113232-FDF2-42D1-B094-D47D86DBEE0D}" srcOrd="0" destOrd="0" presId="urn:microsoft.com/office/officeart/2008/layout/VerticalCurvedList"/>
    <dgm:cxn modelId="{C706CA4E-0E26-4800-ADAD-746CF0FDD428}" srcId="{CCEF759F-2E72-418A-9605-3DCA02A094A9}" destId="{9595982F-60BE-4BC5-BD16-B88F9D40524D}" srcOrd="0" destOrd="0" parTransId="{424383DD-8D34-4ECC-8A38-B71CAD843870}" sibTransId="{FCA90556-85A9-4BC0-B90F-D749C9DF4644}"/>
    <dgm:cxn modelId="{1F7163CF-D994-4FD4-A92F-1375F691FA03}" type="presOf" srcId="{CCEF759F-2E72-418A-9605-3DCA02A094A9}" destId="{2ADC0639-5DBF-435F-95B4-BAFCF6BE2CC1}" srcOrd="0" destOrd="0" presId="urn:microsoft.com/office/officeart/2008/layout/VerticalCurvedList"/>
    <dgm:cxn modelId="{A22C0739-351D-4271-ABC0-7D260EC01AC7}" srcId="{CCEF759F-2E72-418A-9605-3DCA02A094A9}" destId="{C90D1A25-4E6A-4FEF-B4A0-D94DD38E9F70}" srcOrd="3" destOrd="0" parTransId="{CC2E3E78-CA05-4076-A33A-4A6002EC225A}" sibTransId="{7975C904-5FEF-45E5-B406-F50E9BB360B9}"/>
    <dgm:cxn modelId="{9DE72BCA-F93E-43A4-8E3D-6E5B1439E627}" srcId="{CCEF759F-2E72-418A-9605-3DCA02A094A9}" destId="{4A61AF94-DAE7-48BB-9228-071BCA1BE46D}" srcOrd="5" destOrd="0" parTransId="{1A8B648C-A01F-47B5-AAA3-71003349024E}" sibTransId="{DCDE59F7-934D-4647-9115-D8673363FD27}"/>
    <dgm:cxn modelId="{BE5377D4-91AB-4376-90E0-9FE29B8D7D00}" type="presParOf" srcId="{2ADC0639-5DBF-435F-95B4-BAFCF6BE2CC1}" destId="{D227D410-13BD-4D48-81FE-226FC09A9C23}" srcOrd="0" destOrd="0" presId="urn:microsoft.com/office/officeart/2008/layout/VerticalCurvedList"/>
    <dgm:cxn modelId="{BBCC9734-CECD-4DEC-9958-3C1AC284EEC9}" type="presParOf" srcId="{D227D410-13BD-4D48-81FE-226FC09A9C23}" destId="{C63F1F6A-08AD-4EB4-A337-73CF51D0F2A1}" srcOrd="0" destOrd="0" presId="urn:microsoft.com/office/officeart/2008/layout/VerticalCurvedList"/>
    <dgm:cxn modelId="{10396A42-C6AF-47CF-BE44-FC3496FE9BA8}" type="presParOf" srcId="{C63F1F6A-08AD-4EB4-A337-73CF51D0F2A1}" destId="{884D66F1-35DC-4FEC-B09F-F986C762FEC1}" srcOrd="0" destOrd="0" presId="urn:microsoft.com/office/officeart/2008/layout/VerticalCurvedList"/>
    <dgm:cxn modelId="{E8367AB6-ECAD-41D2-8B92-BD144A4753BC}" type="presParOf" srcId="{C63F1F6A-08AD-4EB4-A337-73CF51D0F2A1}" destId="{B4D34BAD-9B4D-4514-99CE-0EFB29AC13F9}" srcOrd="1" destOrd="0" presId="urn:microsoft.com/office/officeart/2008/layout/VerticalCurvedList"/>
    <dgm:cxn modelId="{7CB1B323-9F29-47D9-923A-4A6107E9B163}" type="presParOf" srcId="{C63F1F6A-08AD-4EB4-A337-73CF51D0F2A1}" destId="{CC3A3925-588B-4770-9EC6-0C9010418586}" srcOrd="2" destOrd="0" presId="urn:microsoft.com/office/officeart/2008/layout/VerticalCurvedList"/>
    <dgm:cxn modelId="{F4AD0461-33E9-47D1-83BE-D6A2D6A26AA6}" type="presParOf" srcId="{C63F1F6A-08AD-4EB4-A337-73CF51D0F2A1}" destId="{DB651F47-3772-4887-973F-CFC49674A3A6}" srcOrd="3" destOrd="0" presId="urn:microsoft.com/office/officeart/2008/layout/VerticalCurvedList"/>
    <dgm:cxn modelId="{2A63043A-2643-46F7-B6F2-00364F825EC1}" type="presParOf" srcId="{D227D410-13BD-4D48-81FE-226FC09A9C23}" destId="{86C496A3-D1F2-4523-B085-AC43BE4DF111}" srcOrd="1" destOrd="0" presId="urn:microsoft.com/office/officeart/2008/layout/VerticalCurvedList"/>
    <dgm:cxn modelId="{7CA47F43-8414-4915-8D4E-E5710747B4AF}" type="presParOf" srcId="{D227D410-13BD-4D48-81FE-226FC09A9C23}" destId="{E5E20802-2623-44C3-B260-352B63DC0826}" srcOrd="2" destOrd="0" presId="urn:microsoft.com/office/officeart/2008/layout/VerticalCurvedList"/>
    <dgm:cxn modelId="{74BFE2F3-D491-4133-A96A-EA72EC03C516}" type="presParOf" srcId="{E5E20802-2623-44C3-B260-352B63DC0826}" destId="{5926A81B-46BC-4E15-8714-DAEFC0650ECF}" srcOrd="0" destOrd="0" presId="urn:microsoft.com/office/officeart/2008/layout/VerticalCurvedList"/>
    <dgm:cxn modelId="{06D67067-D048-42E0-B28C-97B1A83D8E5F}" type="presParOf" srcId="{D227D410-13BD-4D48-81FE-226FC09A9C23}" destId="{6D33BA9A-D0C5-4572-B544-E08ADBE6B804}" srcOrd="3" destOrd="0" presId="urn:microsoft.com/office/officeart/2008/layout/VerticalCurvedList"/>
    <dgm:cxn modelId="{5421FC5E-427D-4718-9306-13AE5C973CCE}" type="presParOf" srcId="{D227D410-13BD-4D48-81FE-226FC09A9C23}" destId="{21C6446C-D21C-4BD8-826B-A286205EBFF5}" srcOrd="4" destOrd="0" presId="urn:microsoft.com/office/officeart/2008/layout/VerticalCurvedList"/>
    <dgm:cxn modelId="{736AD3B1-FB57-46B8-8151-8DC951EF0F3E}" type="presParOf" srcId="{21C6446C-D21C-4BD8-826B-A286205EBFF5}" destId="{EAED466E-FA4D-4FF3-ADA9-20E723DFF1B0}" srcOrd="0" destOrd="0" presId="urn:microsoft.com/office/officeart/2008/layout/VerticalCurvedList"/>
    <dgm:cxn modelId="{AD15D290-D770-4ECE-8BF9-27B736D5175C}" type="presParOf" srcId="{D227D410-13BD-4D48-81FE-226FC09A9C23}" destId="{C2F08E67-802C-4C17-86A9-47BA318A1B6A}" srcOrd="5" destOrd="0" presId="urn:microsoft.com/office/officeart/2008/layout/VerticalCurvedList"/>
    <dgm:cxn modelId="{F8455FEA-D916-49F3-B787-6C1564A16A67}" type="presParOf" srcId="{D227D410-13BD-4D48-81FE-226FC09A9C23}" destId="{B44836F2-41DA-49F5-A650-51B5FC87B7F9}" srcOrd="6" destOrd="0" presId="urn:microsoft.com/office/officeart/2008/layout/VerticalCurvedList"/>
    <dgm:cxn modelId="{F91794A1-04A6-47EA-8654-6E09E7F53357}" type="presParOf" srcId="{B44836F2-41DA-49F5-A650-51B5FC87B7F9}" destId="{26693079-15D3-4F9A-9E34-564A1DBBFA15}" srcOrd="0" destOrd="0" presId="urn:microsoft.com/office/officeart/2008/layout/VerticalCurvedList"/>
    <dgm:cxn modelId="{A583C7E2-67EC-4F50-9DEA-A89DACCCA2D9}" type="presParOf" srcId="{D227D410-13BD-4D48-81FE-226FC09A9C23}" destId="{29501324-A4A9-4717-AC1B-2E14E6DFDA3A}" srcOrd="7" destOrd="0" presId="urn:microsoft.com/office/officeart/2008/layout/VerticalCurvedList"/>
    <dgm:cxn modelId="{259EA4FB-DEF6-495B-87C0-028000A1F1C9}" type="presParOf" srcId="{D227D410-13BD-4D48-81FE-226FC09A9C23}" destId="{2D4A436D-13A5-4F36-9157-86F558C10A74}" srcOrd="8" destOrd="0" presId="urn:microsoft.com/office/officeart/2008/layout/VerticalCurvedList"/>
    <dgm:cxn modelId="{992D3CBA-76CD-4139-AC54-CCA6B90C43D0}" type="presParOf" srcId="{2D4A436D-13A5-4F36-9157-86F558C10A74}" destId="{DCD4CE5D-6126-4187-B3DD-5C73130EC4AD}" srcOrd="0" destOrd="0" presId="urn:microsoft.com/office/officeart/2008/layout/VerticalCurvedList"/>
    <dgm:cxn modelId="{A46DD275-DB15-4E3B-97B8-0EB70BA55666}" type="presParOf" srcId="{D227D410-13BD-4D48-81FE-226FC09A9C23}" destId="{A9B989DE-FC9F-4115-9EA0-EEB802EA7666}" srcOrd="9" destOrd="0" presId="urn:microsoft.com/office/officeart/2008/layout/VerticalCurvedList"/>
    <dgm:cxn modelId="{C9FA30D5-A53F-4926-BA55-6F324CF5D58E}" type="presParOf" srcId="{D227D410-13BD-4D48-81FE-226FC09A9C23}" destId="{DFE13CD7-642B-4A2B-8A98-3BD47F8C4866}" srcOrd="10" destOrd="0" presId="urn:microsoft.com/office/officeart/2008/layout/VerticalCurvedList"/>
    <dgm:cxn modelId="{B734CCF9-BEDB-4880-A3FD-BA98252635E0}" type="presParOf" srcId="{DFE13CD7-642B-4A2B-8A98-3BD47F8C4866}" destId="{D8238E6E-54DC-41B2-8863-5634A1708DAB}" srcOrd="0" destOrd="0" presId="urn:microsoft.com/office/officeart/2008/layout/VerticalCurvedList"/>
    <dgm:cxn modelId="{C9EDBA23-6F49-48E7-A2D8-942DEA04CF21}" type="presParOf" srcId="{D227D410-13BD-4D48-81FE-226FC09A9C23}" destId="{C4E44E42-AB0A-4369-9CA2-E20B4D15098E}" srcOrd="11" destOrd="0" presId="urn:microsoft.com/office/officeart/2008/layout/VerticalCurvedList"/>
    <dgm:cxn modelId="{96F312DD-E8FF-4241-AD00-F673E31FBE16}" type="presParOf" srcId="{D227D410-13BD-4D48-81FE-226FC09A9C23}" destId="{8653493D-218E-4EAC-A446-ACDFD7E6FCA8}" srcOrd="12" destOrd="0" presId="urn:microsoft.com/office/officeart/2008/layout/VerticalCurvedList"/>
    <dgm:cxn modelId="{1BEA37BC-BEED-4297-BC69-D4583C341887}" type="presParOf" srcId="{8653493D-218E-4EAC-A446-ACDFD7E6FCA8}" destId="{D53340B4-AAE8-485B-94FF-2161E36291CB}" srcOrd="0" destOrd="0" presId="urn:microsoft.com/office/officeart/2008/layout/VerticalCurvedList"/>
    <dgm:cxn modelId="{02569036-1843-4DB4-BBE7-5A721510EB2A}" type="presParOf" srcId="{D227D410-13BD-4D48-81FE-226FC09A9C23}" destId="{80113232-FDF2-42D1-B094-D47D86DBEE0D}" srcOrd="13" destOrd="0" presId="urn:microsoft.com/office/officeart/2008/layout/VerticalCurvedList"/>
    <dgm:cxn modelId="{5775C19D-9E75-408B-92B1-EFF6905F7797}" type="presParOf" srcId="{D227D410-13BD-4D48-81FE-226FC09A9C23}" destId="{8EC652EB-0C3F-4228-A07F-70BE21A4F9F0}" srcOrd="14" destOrd="0" presId="urn:microsoft.com/office/officeart/2008/layout/VerticalCurvedList"/>
    <dgm:cxn modelId="{CD52DF0C-9B48-4B27-8A42-56D9AED46DD7}" type="presParOf" srcId="{8EC652EB-0C3F-4228-A07F-70BE21A4F9F0}" destId="{E498E628-A63A-4620-B45C-C56488D5FF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6A77A-1EC2-4D20-9B62-C1E1DE12D57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302DBEC4-3C90-46CC-9653-6E8738D8FFE3}">
      <dgm:prSet phldrT="[Текст]"/>
      <dgm:spPr/>
      <dgm:t>
        <a:bodyPr/>
        <a:lstStyle/>
        <a:p>
          <a:r>
            <a:rPr lang="ru-RU" smtClean="0">
              <a:latin typeface="+mj-lt"/>
            </a:rPr>
            <a:t>Асоциальное поведение</a:t>
          </a:r>
          <a:endParaRPr lang="ru-RU" dirty="0">
            <a:latin typeface="+mj-lt"/>
          </a:endParaRPr>
        </a:p>
      </dgm:t>
    </dgm:pt>
    <dgm:pt modelId="{7B92280B-C704-4CBD-8736-41AEAACB5246}" type="parTrans" cxnId="{692469D2-43F5-4CF2-8333-FB6A49F9EDB9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796952A7-496C-43D4-96C8-CF588E562624}" type="sibTrans" cxnId="{692469D2-43F5-4CF2-8333-FB6A49F9EDB9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CF007874-5718-4F3F-BDB1-10690342059E}">
      <dgm:prSet phldrT="[Текст]"/>
      <dgm:spPr/>
      <dgm:t>
        <a:bodyPr/>
        <a:lstStyle/>
        <a:p>
          <a:r>
            <a:rPr lang="ru-RU" smtClean="0">
              <a:latin typeface="+mj-lt"/>
            </a:rPr>
            <a:t>Девиация</a:t>
          </a:r>
          <a:endParaRPr lang="ru-RU" dirty="0">
            <a:latin typeface="+mj-lt"/>
          </a:endParaRPr>
        </a:p>
      </dgm:t>
    </dgm:pt>
    <dgm:pt modelId="{90F5059E-5179-478A-9E65-4D2EA33EC935}" type="parTrans" cxnId="{EDA9DC74-8A60-49DC-8310-C84B78479064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6161DCEF-FE0C-4D62-9A99-952BAEC5C949}" type="sibTrans" cxnId="{EDA9DC74-8A60-49DC-8310-C84B78479064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B9C554F5-2D5A-499D-9DFB-D925DC80047A}">
      <dgm:prSet phldrT="[Текст]"/>
      <dgm:spPr/>
      <dgm:t>
        <a:bodyPr/>
        <a:lstStyle/>
        <a:p>
          <a:r>
            <a:rPr lang="ru-RU" smtClean="0">
              <a:latin typeface="+mj-lt"/>
            </a:rPr>
            <a:t>Девиантное</a:t>
          </a:r>
          <a:endParaRPr lang="ru-RU" dirty="0">
            <a:latin typeface="+mj-lt"/>
          </a:endParaRPr>
        </a:p>
      </dgm:t>
    </dgm:pt>
    <dgm:pt modelId="{EB744813-AB34-4B8B-94E8-6A81008A6FF5}" type="parTrans" cxnId="{A8B87691-251C-4D86-8401-55BC3E809237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80686568-3587-4D23-B22D-742F82501A8B}" type="sibTrans" cxnId="{A8B87691-251C-4D86-8401-55BC3E809237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5EDE4BE7-D5AD-403A-A0DB-9F0305E26707}">
      <dgm:prSet phldrT="[Текст]"/>
      <dgm:spPr/>
      <dgm:t>
        <a:bodyPr/>
        <a:lstStyle/>
        <a:p>
          <a:r>
            <a:rPr lang="ru-RU" smtClean="0">
              <a:latin typeface="+mj-lt"/>
            </a:rPr>
            <a:t>Деликвентное</a:t>
          </a:r>
          <a:endParaRPr lang="ru-RU" dirty="0">
            <a:latin typeface="+mj-lt"/>
          </a:endParaRPr>
        </a:p>
      </dgm:t>
    </dgm:pt>
    <dgm:pt modelId="{0DA160C1-CF47-4D1B-819D-6CE2776F1C80}" type="parTrans" cxnId="{69B2CA6C-F768-4F94-A864-39A4D311F081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6D9491A0-3DC6-43FD-B8F0-E68CE37EA561}" type="sibTrans" cxnId="{69B2CA6C-F768-4F94-A864-39A4D311F081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2E68743B-B20E-487F-B9A1-A03FA88090E9}">
      <dgm:prSet phldrT="[Текст]"/>
      <dgm:spPr/>
      <dgm:t>
        <a:bodyPr/>
        <a:lstStyle/>
        <a:p>
          <a:r>
            <a:rPr lang="ru-RU" smtClean="0">
              <a:latin typeface="+mj-lt"/>
            </a:rPr>
            <a:t>Криминальное поведение</a:t>
          </a:r>
          <a:endParaRPr lang="ru-RU" dirty="0">
            <a:latin typeface="+mj-lt"/>
          </a:endParaRPr>
        </a:p>
      </dgm:t>
    </dgm:pt>
    <dgm:pt modelId="{7A7FB340-246E-4C96-BA33-E65F46F9D1E2}" type="parTrans" cxnId="{88BA2450-72AB-4D35-BD64-32455B13E0F7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0056185E-C95A-4895-B0BE-F2DDC8FE612F}" type="sibTrans" cxnId="{88BA2450-72AB-4D35-BD64-32455B13E0F7}">
      <dgm:prSet/>
      <dgm:spPr/>
      <dgm:t>
        <a:bodyPr/>
        <a:lstStyle/>
        <a:p>
          <a:endParaRPr lang="ru-RU">
            <a:solidFill>
              <a:schemeClr val="tx1"/>
            </a:solidFill>
            <a:latin typeface="+mj-lt"/>
          </a:endParaRPr>
        </a:p>
      </dgm:t>
    </dgm:pt>
    <dgm:pt modelId="{1E7985B0-464F-4703-95B9-CCE056E6FB2A}" type="pres">
      <dgm:prSet presAssocID="{3E66A77A-1EC2-4D20-9B62-C1E1DE12D5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DF51E8-F61C-4B29-BFDC-246021EABF34}" type="pres">
      <dgm:prSet presAssocID="{302DBEC4-3C90-46CC-9653-6E8738D8FF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0400B-9846-4B14-88E2-B5F3D5B2B53D}" type="pres">
      <dgm:prSet presAssocID="{796952A7-496C-43D4-96C8-CF588E562624}" presName="sibTrans" presStyleCnt="0"/>
      <dgm:spPr/>
      <dgm:t>
        <a:bodyPr/>
        <a:lstStyle/>
        <a:p>
          <a:endParaRPr lang="ru-RU"/>
        </a:p>
      </dgm:t>
    </dgm:pt>
    <dgm:pt modelId="{B75E60F6-0927-4035-9E04-BD66490AF8E0}" type="pres">
      <dgm:prSet presAssocID="{CF007874-5718-4F3F-BDB1-1069034205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B19358-6EFD-4B2B-8508-27BFA20D01B3}" type="pres">
      <dgm:prSet presAssocID="{6161DCEF-FE0C-4D62-9A99-952BAEC5C949}" presName="sibTrans" presStyleCnt="0"/>
      <dgm:spPr/>
      <dgm:t>
        <a:bodyPr/>
        <a:lstStyle/>
        <a:p>
          <a:endParaRPr lang="ru-RU"/>
        </a:p>
      </dgm:t>
    </dgm:pt>
    <dgm:pt modelId="{DC683EE0-43F7-4FC8-B0D4-24D5D0BC89FA}" type="pres">
      <dgm:prSet presAssocID="{B9C554F5-2D5A-499D-9DFB-D925DC80047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CD2FF5-96B4-426A-B853-6D2B641C72ED}" type="pres">
      <dgm:prSet presAssocID="{80686568-3587-4D23-B22D-742F82501A8B}" presName="sibTrans" presStyleCnt="0"/>
      <dgm:spPr/>
      <dgm:t>
        <a:bodyPr/>
        <a:lstStyle/>
        <a:p>
          <a:endParaRPr lang="ru-RU"/>
        </a:p>
      </dgm:t>
    </dgm:pt>
    <dgm:pt modelId="{FA31E451-5BD0-4272-9139-0C823FD5EEA1}" type="pres">
      <dgm:prSet presAssocID="{5EDE4BE7-D5AD-403A-A0DB-9F0305E267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0B876-48CB-47F7-9C73-65D54FC8BCFF}" type="pres">
      <dgm:prSet presAssocID="{6D9491A0-3DC6-43FD-B8F0-E68CE37EA561}" presName="sibTrans" presStyleCnt="0"/>
      <dgm:spPr/>
      <dgm:t>
        <a:bodyPr/>
        <a:lstStyle/>
        <a:p>
          <a:endParaRPr lang="ru-RU"/>
        </a:p>
      </dgm:t>
    </dgm:pt>
    <dgm:pt modelId="{8EA5B708-7E5D-42B0-B967-87630DF52467}" type="pres">
      <dgm:prSet presAssocID="{2E68743B-B20E-487F-B9A1-A03FA88090E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9DC74-8A60-49DC-8310-C84B78479064}" srcId="{3E66A77A-1EC2-4D20-9B62-C1E1DE12D57C}" destId="{CF007874-5718-4F3F-BDB1-10690342059E}" srcOrd="1" destOrd="0" parTransId="{90F5059E-5179-478A-9E65-4D2EA33EC935}" sibTransId="{6161DCEF-FE0C-4D62-9A99-952BAEC5C949}"/>
    <dgm:cxn modelId="{69B2CA6C-F768-4F94-A864-39A4D311F081}" srcId="{3E66A77A-1EC2-4D20-9B62-C1E1DE12D57C}" destId="{5EDE4BE7-D5AD-403A-A0DB-9F0305E26707}" srcOrd="3" destOrd="0" parTransId="{0DA160C1-CF47-4D1B-819D-6CE2776F1C80}" sibTransId="{6D9491A0-3DC6-43FD-B8F0-E68CE37EA561}"/>
    <dgm:cxn modelId="{2C68ADF7-D56B-44CC-B93E-1992EA50E556}" type="presOf" srcId="{2E68743B-B20E-487F-B9A1-A03FA88090E9}" destId="{8EA5B708-7E5D-42B0-B967-87630DF52467}" srcOrd="0" destOrd="0" presId="urn:microsoft.com/office/officeart/2005/8/layout/default"/>
    <dgm:cxn modelId="{88BA2450-72AB-4D35-BD64-32455B13E0F7}" srcId="{3E66A77A-1EC2-4D20-9B62-C1E1DE12D57C}" destId="{2E68743B-B20E-487F-B9A1-A03FA88090E9}" srcOrd="4" destOrd="0" parTransId="{7A7FB340-246E-4C96-BA33-E65F46F9D1E2}" sibTransId="{0056185E-C95A-4895-B0BE-F2DDC8FE612F}"/>
    <dgm:cxn modelId="{9C6C66D8-3516-4D40-ACA5-3378E1B50E5E}" type="presOf" srcId="{3E66A77A-1EC2-4D20-9B62-C1E1DE12D57C}" destId="{1E7985B0-464F-4703-95B9-CCE056E6FB2A}" srcOrd="0" destOrd="0" presId="urn:microsoft.com/office/officeart/2005/8/layout/default"/>
    <dgm:cxn modelId="{0F3ABB3F-7195-4FC4-8136-51EB062F2CC6}" type="presOf" srcId="{302DBEC4-3C90-46CC-9653-6E8738D8FFE3}" destId="{F4DF51E8-F61C-4B29-BFDC-246021EABF34}" srcOrd="0" destOrd="0" presId="urn:microsoft.com/office/officeart/2005/8/layout/default"/>
    <dgm:cxn modelId="{E0E4AF39-6FF7-4F2E-94E6-1567D642439C}" type="presOf" srcId="{5EDE4BE7-D5AD-403A-A0DB-9F0305E26707}" destId="{FA31E451-5BD0-4272-9139-0C823FD5EEA1}" srcOrd="0" destOrd="0" presId="urn:microsoft.com/office/officeart/2005/8/layout/default"/>
    <dgm:cxn modelId="{A8B87691-251C-4D86-8401-55BC3E809237}" srcId="{3E66A77A-1EC2-4D20-9B62-C1E1DE12D57C}" destId="{B9C554F5-2D5A-499D-9DFB-D925DC80047A}" srcOrd="2" destOrd="0" parTransId="{EB744813-AB34-4B8B-94E8-6A81008A6FF5}" sibTransId="{80686568-3587-4D23-B22D-742F82501A8B}"/>
    <dgm:cxn modelId="{9D9F598E-45FC-4597-9685-7930120D0E76}" type="presOf" srcId="{B9C554F5-2D5A-499D-9DFB-D925DC80047A}" destId="{DC683EE0-43F7-4FC8-B0D4-24D5D0BC89FA}" srcOrd="0" destOrd="0" presId="urn:microsoft.com/office/officeart/2005/8/layout/default"/>
    <dgm:cxn modelId="{692469D2-43F5-4CF2-8333-FB6A49F9EDB9}" srcId="{3E66A77A-1EC2-4D20-9B62-C1E1DE12D57C}" destId="{302DBEC4-3C90-46CC-9653-6E8738D8FFE3}" srcOrd="0" destOrd="0" parTransId="{7B92280B-C704-4CBD-8736-41AEAACB5246}" sibTransId="{796952A7-496C-43D4-96C8-CF588E562624}"/>
    <dgm:cxn modelId="{0BFE6C12-D373-4C20-BEA5-ED3EC9F14212}" type="presOf" srcId="{CF007874-5718-4F3F-BDB1-10690342059E}" destId="{B75E60F6-0927-4035-9E04-BD66490AF8E0}" srcOrd="0" destOrd="0" presId="urn:microsoft.com/office/officeart/2005/8/layout/default"/>
    <dgm:cxn modelId="{8AC29F1E-AADF-4E2C-85EA-2462B62D0F0F}" type="presParOf" srcId="{1E7985B0-464F-4703-95B9-CCE056E6FB2A}" destId="{F4DF51E8-F61C-4B29-BFDC-246021EABF34}" srcOrd="0" destOrd="0" presId="urn:microsoft.com/office/officeart/2005/8/layout/default"/>
    <dgm:cxn modelId="{F2ECBFD2-B859-498C-8DC3-0064D511E93F}" type="presParOf" srcId="{1E7985B0-464F-4703-95B9-CCE056E6FB2A}" destId="{3A50400B-9846-4B14-88E2-B5F3D5B2B53D}" srcOrd="1" destOrd="0" presId="urn:microsoft.com/office/officeart/2005/8/layout/default"/>
    <dgm:cxn modelId="{888582C0-1B27-465F-A909-7C472D8B955D}" type="presParOf" srcId="{1E7985B0-464F-4703-95B9-CCE056E6FB2A}" destId="{B75E60F6-0927-4035-9E04-BD66490AF8E0}" srcOrd="2" destOrd="0" presId="urn:microsoft.com/office/officeart/2005/8/layout/default"/>
    <dgm:cxn modelId="{5FA4A539-57EB-4DCB-8806-D6B27AE72C41}" type="presParOf" srcId="{1E7985B0-464F-4703-95B9-CCE056E6FB2A}" destId="{FEB19358-6EFD-4B2B-8508-27BFA20D01B3}" srcOrd="3" destOrd="0" presId="urn:microsoft.com/office/officeart/2005/8/layout/default"/>
    <dgm:cxn modelId="{52CD290D-1904-4B36-AB0F-F3D0ACC64D64}" type="presParOf" srcId="{1E7985B0-464F-4703-95B9-CCE056E6FB2A}" destId="{DC683EE0-43F7-4FC8-B0D4-24D5D0BC89FA}" srcOrd="4" destOrd="0" presId="urn:microsoft.com/office/officeart/2005/8/layout/default"/>
    <dgm:cxn modelId="{AFE3429B-0CFE-40C7-95CB-157C473AB9FB}" type="presParOf" srcId="{1E7985B0-464F-4703-95B9-CCE056E6FB2A}" destId="{BFCD2FF5-96B4-426A-B853-6D2B641C72ED}" srcOrd="5" destOrd="0" presId="urn:microsoft.com/office/officeart/2005/8/layout/default"/>
    <dgm:cxn modelId="{7F115237-24EE-4789-A7D0-0AB97CC4E028}" type="presParOf" srcId="{1E7985B0-464F-4703-95B9-CCE056E6FB2A}" destId="{FA31E451-5BD0-4272-9139-0C823FD5EEA1}" srcOrd="6" destOrd="0" presId="urn:microsoft.com/office/officeart/2005/8/layout/default"/>
    <dgm:cxn modelId="{598AD4E3-8BF4-4EF6-A6DD-14DCFC472DBA}" type="presParOf" srcId="{1E7985B0-464F-4703-95B9-CCE056E6FB2A}" destId="{D350B876-48CB-47F7-9C73-65D54FC8BCFF}" srcOrd="7" destOrd="0" presId="urn:microsoft.com/office/officeart/2005/8/layout/default"/>
    <dgm:cxn modelId="{E1501CC7-0C9C-4404-B6F2-9D598C9B0EA6}" type="presParOf" srcId="{1E7985B0-464F-4703-95B9-CCE056E6FB2A}" destId="{8EA5B708-7E5D-42B0-B967-87630DF5246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395F5C-54C7-42CB-841F-308FD7E1BC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B3722FC1-51B4-4A4E-A8F5-618BC7CB82D3}">
      <dgm:prSet phldrT="[Текст]" custT="1"/>
      <dgm:spPr/>
      <dgm:t>
        <a:bodyPr/>
        <a:lstStyle/>
        <a:p>
          <a:pPr algn="just"/>
          <a:r>
            <a:rPr lang="ru-RU" sz="2200" b="1" smtClean="0">
              <a:latin typeface="+mj-lt"/>
            </a:rPr>
            <a:t>Профилактика физических, интеллектуальных и психологических перегрузок, неблагополучия в психическом и личностном развитии обучающихся, профилактика нарушений речи, асоциального поведения </a:t>
          </a:r>
          <a:endParaRPr lang="ru-RU" sz="2200" b="1" dirty="0">
            <a:latin typeface="+mj-lt"/>
          </a:endParaRPr>
        </a:p>
      </dgm:t>
    </dgm:pt>
    <dgm:pt modelId="{F22B57CA-6D6F-465B-824A-1580E6561EAF}" type="parTrans" cxnId="{09C611B9-3172-42A3-AF2E-848B3BF2EBCC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E2F0A553-59D4-4DE0-B02E-6CCC3E9F01B1}" type="sibTrans" cxnId="{09C611B9-3172-42A3-AF2E-848B3BF2EBCC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1AAA4CE7-0A8D-4331-87A7-8892BE1AA941}">
      <dgm:prSet phldrT="[Текст]" custT="1"/>
      <dgm:spPr/>
      <dgm:t>
        <a:bodyPr/>
        <a:lstStyle/>
        <a:p>
          <a:pPr algn="just"/>
          <a:r>
            <a:rPr lang="ru-RU" sz="2200" b="1" smtClean="0">
              <a:latin typeface="+mj-lt"/>
            </a:rPr>
            <a:t>Комплексное, всестороннее изучение личности обучающегося, его когнитивной и эмоционально-волевой сфер и выработка заключения на основе междисциплинарного взаимодействия (психологическое обследование и социальное изучение), позволяющее сравнить результаты обучения в динамике под влиянием коррекционно-развивающего образовательного процесса</a:t>
          </a:r>
          <a:endParaRPr lang="ru-RU" sz="2200" b="1" dirty="0">
            <a:latin typeface="+mj-lt"/>
          </a:endParaRPr>
        </a:p>
      </dgm:t>
    </dgm:pt>
    <dgm:pt modelId="{E782819F-25CA-4DF2-A206-ED67251A4F1A}" type="parTrans" cxnId="{FBB0DEDF-A311-41D9-9A34-CD3A702B79DB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C465A894-BBAB-49AC-BC0E-ACBF8EBA37C7}" type="sibTrans" cxnId="{FBB0DEDF-A311-41D9-9A34-CD3A702B79DB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11244EF5-ECD5-492F-9D15-5ADE6B2DE148}">
      <dgm:prSet phldrT="[Текст]" custT="1"/>
      <dgm:spPr/>
      <dgm:t>
        <a:bodyPr/>
        <a:lstStyle/>
        <a:p>
          <a:pPr algn="just"/>
          <a:r>
            <a:rPr lang="ru-RU" sz="2200" b="1" smtClean="0">
              <a:latin typeface="+mj-lt"/>
            </a:rPr>
            <a:t>Консультирование и информирование (в пределах компетенции) родителей, педагогов, специалистов СППС  и других работников по вопросам, связанным со специальными образовательными потребностями и поведенческими особенностями обучающихся, их правами и обязанностями.</a:t>
          </a:r>
          <a:endParaRPr lang="ru-RU" sz="2200" b="1" dirty="0">
            <a:latin typeface="+mj-lt"/>
          </a:endParaRPr>
        </a:p>
      </dgm:t>
    </dgm:pt>
    <dgm:pt modelId="{C1DC4D12-21DE-4171-A8B5-086437D8EA8B}" type="parTrans" cxnId="{37C7F406-6379-4FB8-88F6-ACC2F31E08BF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067E09D4-C764-4AC9-8029-F6E16F05F13D}" type="sibTrans" cxnId="{37C7F406-6379-4FB8-88F6-ACC2F31E08BF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  <a:latin typeface="+mj-lt"/>
          </a:endParaRPr>
        </a:p>
      </dgm:t>
    </dgm:pt>
    <dgm:pt modelId="{B835B03D-F6E5-45D1-ADD0-E3CB5E7B6084}" type="pres">
      <dgm:prSet presAssocID="{62395F5C-54C7-42CB-841F-308FD7E1BC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F68A9E4-D7A5-42C3-8AF8-EEA2FC9DB0D0}" type="pres">
      <dgm:prSet presAssocID="{62395F5C-54C7-42CB-841F-308FD7E1BC6C}" presName="Name1" presStyleCnt="0"/>
      <dgm:spPr/>
      <dgm:t>
        <a:bodyPr/>
        <a:lstStyle/>
        <a:p>
          <a:endParaRPr lang="ru-RU"/>
        </a:p>
      </dgm:t>
    </dgm:pt>
    <dgm:pt modelId="{CD415A90-345C-4F81-B7DE-FAE1DB7F11FB}" type="pres">
      <dgm:prSet presAssocID="{62395F5C-54C7-42CB-841F-308FD7E1BC6C}" presName="cycle" presStyleCnt="0"/>
      <dgm:spPr/>
      <dgm:t>
        <a:bodyPr/>
        <a:lstStyle/>
        <a:p>
          <a:endParaRPr lang="ru-RU"/>
        </a:p>
      </dgm:t>
    </dgm:pt>
    <dgm:pt modelId="{C8344C98-8CB4-4B87-BFE8-4E9911704DBC}" type="pres">
      <dgm:prSet presAssocID="{62395F5C-54C7-42CB-841F-308FD7E1BC6C}" presName="srcNode" presStyleLbl="node1" presStyleIdx="0" presStyleCnt="3"/>
      <dgm:spPr/>
      <dgm:t>
        <a:bodyPr/>
        <a:lstStyle/>
        <a:p>
          <a:endParaRPr lang="ru-RU"/>
        </a:p>
      </dgm:t>
    </dgm:pt>
    <dgm:pt modelId="{B8866F64-E0DF-4407-9674-18D1F6996956}" type="pres">
      <dgm:prSet presAssocID="{62395F5C-54C7-42CB-841F-308FD7E1BC6C}" presName="conn" presStyleLbl="parChTrans1D2" presStyleIdx="0" presStyleCnt="1"/>
      <dgm:spPr/>
      <dgm:t>
        <a:bodyPr/>
        <a:lstStyle/>
        <a:p>
          <a:endParaRPr lang="ru-RU"/>
        </a:p>
      </dgm:t>
    </dgm:pt>
    <dgm:pt modelId="{BFCC4071-ABF7-4F33-9036-038BC3868DF3}" type="pres">
      <dgm:prSet presAssocID="{62395F5C-54C7-42CB-841F-308FD7E1BC6C}" presName="extraNode" presStyleLbl="node1" presStyleIdx="0" presStyleCnt="3"/>
      <dgm:spPr/>
      <dgm:t>
        <a:bodyPr/>
        <a:lstStyle/>
        <a:p>
          <a:endParaRPr lang="ru-RU"/>
        </a:p>
      </dgm:t>
    </dgm:pt>
    <dgm:pt modelId="{88EC5163-6FB3-46D6-BFFC-38C4B596868A}" type="pres">
      <dgm:prSet presAssocID="{62395F5C-54C7-42CB-841F-308FD7E1BC6C}" presName="dstNode" presStyleLbl="node1" presStyleIdx="0" presStyleCnt="3"/>
      <dgm:spPr/>
      <dgm:t>
        <a:bodyPr/>
        <a:lstStyle/>
        <a:p>
          <a:endParaRPr lang="ru-RU"/>
        </a:p>
      </dgm:t>
    </dgm:pt>
    <dgm:pt modelId="{AE160F03-F950-4B0D-8336-058B07325F05}" type="pres">
      <dgm:prSet presAssocID="{B3722FC1-51B4-4A4E-A8F5-618BC7CB82D3}" presName="text_1" presStyleLbl="node1" presStyleIdx="0" presStyleCnt="3" custScaleY="1122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C0BDB7-07DA-4CB8-AD98-2BEC2723697A}" type="pres">
      <dgm:prSet presAssocID="{B3722FC1-51B4-4A4E-A8F5-618BC7CB82D3}" presName="accent_1" presStyleCnt="0"/>
      <dgm:spPr/>
      <dgm:t>
        <a:bodyPr/>
        <a:lstStyle/>
        <a:p>
          <a:endParaRPr lang="ru-RU"/>
        </a:p>
      </dgm:t>
    </dgm:pt>
    <dgm:pt modelId="{6EC6D2AA-06A1-4FB8-82FB-0194B0CE0DBA}" type="pres">
      <dgm:prSet presAssocID="{B3722FC1-51B4-4A4E-A8F5-618BC7CB82D3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5D788074-FA3C-4CA0-B74F-B619E7C7C365}" type="pres">
      <dgm:prSet presAssocID="{1AAA4CE7-0A8D-4331-87A7-8892BE1AA941}" presName="text_2" presStyleLbl="node1" presStyleIdx="1" presStyleCnt="3" custScaleY="1522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943AB7-7969-4D20-A93B-FEC5CD62FB4A}" type="pres">
      <dgm:prSet presAssocID="{1AAA4CE7-0A8D-4331-87A7-8892BE1AA941}" presName="accent_2" presStyleCnt="0"/>
      <dgm:spPr/>
      <dgm:t>
        <a:bodyPr/>
        <a:lstStyle/>
        <a:p>
          <a:endParaRPr lang="ru-RU"/>
        </a:p>
      </dgm:t>
    </dgm:pt>
    <dgm:pt modelId="{64E455A4-F21C-43EA-A626-24D1C326A4BB}" type="pres">
      <dgm:prSet presAssocID="{1AAA4CE7-0A8D-4331-87A7-8892BE1AA941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BC723387-E5B0-4DC5-BCF6-4308385E59B9}" type="pres">
      <dgm:prSet presAssocID="{11244EF5-ECD5-492F-9D15-5ADE6B2DE148}" presName="text_3" presStyleLbl="node1" presStyleIdx="2" presStyleCnt="3" custScaleY="1326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E0926B-826F-4062-BAE6-C40D349CDF80}" type="pres">
      <dgm:prSet presAssocID="{11244EF5-ECD5-492F-9D15-5ADE6B2DE148}" presName="accent_3" presStyleCnt="0"/>
      <dgm:spPr/>
      <dgm:t>
        <a:bodyPr/>
        <a:lstStyle/>
        <a:p>
          <a:endParaRPr lang="ru-RU"/>
        </a:p>
      </dgm:t>
    </dgm:pt>
    <dgm:pt modelId="{EC976F30-432C-4E28-AB2A-6D3AEFA8A250}" type="pres">
      <dgm:prSet presAssocID="{11244EF5-ECD5-492F-9D15-5ADE6B2DE148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FBB0DEDF-A311-41D9-9A34-CD3A702B79DB}" srcId="{62395F5C-54C7-42CB-841F-308FD7E1BC6C}" destId="{1AAA4CE7-0A8D-4331-87A7-8892BE1AA941}" srcOrd="1" destOrd="0" parTransId="{E782819F-25CA-4DF2-A206-ED67251A4F1A}" sibTransId="{C465A894-BBAB-49AC-BC0E-ACBF8EBA37C7}"/>
    <dgm:cxn modelId="{F8FA6832-2E93-480E-AD67-58F1ACE8AA8C}" type="presOf" srcId="{11244EF5-ECD5-492F-9D15-5ADE6B2DE148}" destId="{BC723387-E5B0-4DC5-BCF6-4308385E59B9}" srcOrd="0" destOrd="0" presId="urn:microsoft.com/office/officeart/2008/layout/VerticalCurvedList"/>
    <dgm:cxn modelId="{37C7F406-6379-4FB8-88F6-ACC2F31E08BF}" srcId="{62395F5C-54C7-42CB-841F-308FD7E1BC6C}" destId="{11244EF5-ECD5-492F-9D15-5ADE6B2DE148}" srcOrd="2" destOrd="0" parTransId="{C1DC4D12-21DE-4171-A8B5-086437D8EA8B}" sibTransId="{067E09D4-C764-4AC9-8029-F6E16F05F13D}"/>
    <dgm:cxn modelId="{09C611B9-3172-42A3-AF2E-848B3BF2EBCC}" srcId="{62395F5C-54C7-42CB-841F-308FD7E1BC6C}" destId="{B3722FC1-51B4-4A4E-A8F5-618BC7CB82D3}" srcOrd="0" destOrd="0" parTransId="{F22B57CA-6D6F-465B-824A-1580E6561EAF}" sibTransId="{E2F0A553-59D4-4DE0-B02E-6CCC3E9F01B1}"/>
    <dgm:cxn modelId="{7F01A139-5CA1-4F32-A897-5ADC961E6FDC}" type="presOf" srcId="{B3722FC1-51B4-4A4E-A8F5-618BC7CB82D3}" destId="{AE160F03-F950-4B0D-8336-058B07325F05}" srcOrd="0" destOrd="0" presId="urn:microsoft.com/office/officeart/2008/layout/VerticalCurvedList"/>
    <dgm:cxn modelId="{8400D2C8-DABA-4444-BDB9-184BA02CE2D4}" type="presOf" srcId="{62395F5C-54C7-42CB-841F-308FD7E1BC6C}" destId="{B835B03D-F6E5-45D1-ADD0-E3CB5E7B6084}" srcOrd="0" destOrd="0" presId="urn:microsoft.com/office/officeart/2008/layout/VerticalCurvedList"/>
    <dgm:cxn modelId="{E99F340B-034D-449F-B825-01369A991FDE}" type="presOf" srcId="{E2F0A553-59D4-4DE0-B02E-6CCC3E9F01B1}" destId="{B8866F64-E0DF-4407-9674-18D1F6996956}" srcOrd="0" destOrd="0" presId="urn:microsoft.com/office/officeart/2008/layout/VerticalCurvedList"/>
    <dgm:cxn modelId="{3ECBDD94-34E2-43B5-8290-25044C58F904}" type="presOf" srcId="{1AAA4CE7-0A8D-4331-87A7-8892BE1AA941}" destId="{5D788074-FA3C-4CA0-B74F-B619E7C7C365}" srcOrd="0" destOrd="0" presId="urn:microsoft.com/office/officeart/2008/layout/VerticalCurvedList"/>
    <dgm:cxn modelId="{6210F6D6-542A-4D1B-A4BE-793A99601FF2}" type="presParOf" srcId="{B835B03D-F6E5-45D1-ADD0-E3CB5E7B6084}" destId="{1F68A9E4-D7A5-42C3-8AF8-EEA2FC9DB0D0}" srcOrd="0" destOrd="0" presId="urn:microsoft.com/office/officeart/2008/layout/VerticalCurvedList"/>
    <dgm:cxn modelId="{B066D224-A48A-49FE-B14A-8581AC9CF655}" type="presParOf" srcId="{1F68A9E4-D7A5-42C3-8AF8-EEA2FC9DB0D0}" destId="{CD415A90-345C-4F81-B7DE-FAE1DB7F11FB}" srcOrd="0" destOrd="0" presId="urn:microsoft.com/office/officeart/2008/layout/VerticalCurvedList"/>
    <dgm:cxn modelId="{5E605514-47EA-4D01-B37F-86B9F5BA6B32}" type="presParOf" srcId="{CD415A90-345C-4F81-B7DE-FAE1DB7F11FB}" destId="{C8344C98-8CB4-4B87-BFE8-4E9911704DBC}" srcOrd="0" destOrd="0" presId="urn:microsoft.com/office/officeart/2008/layout/VerticalCurvedList"/>
    <dgm:cxn modelId="{167EA491-8AC6-4EA8-B794-B0138F7E28B9}" type="presParOf" srcId="{CD415A90-345C-4F81-B7DE-FAE1DB7F11FB}" destId="{B8866F64-E0DF-4407-9674-18D1F6996956}" srcOrd="1" destOrd="0" presId="urn:microsoft.com/office/officeart/2008/layout/VerticalCurvedList"/>
    <dgm:cxn modelId="{220F9D5A-3B35-42A8-83F5-36246AEFA5DB}" type="presParOf" srcId="{CD415A90-345C-4F81-B7DE-FAE1DB7F11FB}" destId="{BFCC4071-ABF7-4F33-9036-038BC3868DF3}" srcOrd="2" destOrd="0" presId="urn:microsoft.com/office/officeart/2008/layout/VerticalCurvedList"/>
    <dgm:cxn modelId="{29D09F3C-C39F-48A2-9982-F2C30DECEE6D}" type="presParOf" srcId="{CD415A90-345C-4F81-B7DE-FAE1DB7F11FB}" destId="{88EC5163-6FB3-46D6-BFFC-38C4B596868A}" srcOrd="3" destOrd="0" presId="urn:microsoft.com/office/officeart/2008/layout/VerticalCurvedList"/>
    <dgm:cxn modelId="{66CBD6D2-A6C0-4077-854D-D6169B67E73F}" type="presParOf" srcId="{1F68A9E4-D7A5-42C3-8AF8-EEA2FC9DB0D0}" destId="{AE160F03-F950-4B0D-8336-058B07325F05}" srcOrd="1" destOrd="0" presId="urn:microsoft.com/office/officeart/2008/layout/VerticalCurvedList"/>
    <dgm:cxn modelId="{DE9E2DA4-D732-422F-AFD9-4841B1BFD3E2}" type="presParOf" srcId="{1F68A9E4-D7A5-42C3-8AF8-EEA2FC9DB0D0}" destId="{AEC0BDB7-07DA-4CB8-AD98-2BEC2723697A}" srcOrd="2" destOrd="0" presId="urn:microsoft.com/office/officeart/2008/layout/VerticalCurvedList"/>
    <dgm:cxn modelId="{ACE4D31B-DC1D-421E-8286-B6E3CD7AFFC4}" type="presParOf" srcId="{AEC0BDB7-07DA-4CB8-AD98-2BEC2723697A}" destId="{6EC6D2AA-06A1-4FB8-82FB-0194B0CE0DBA}" srcOrd="0" destOrd="0" presId="urn:microsoft.com/office/officeart/2008/layout/VerticalCurvedList"/>
    <dgm:cxn modelId="{6114571F-02EE-4DDB-B7BC-BBDDEAA72169}" type="presParOf" srcId="{1F68A9E4-D7A5-42C3-8AF8-EEA2FC9DB0D0}" destId="{5D788074-FA3C-4CA0-B74F-B619E7C7C365}" srcOrd="3" destOrd="0" presId="urn:microsoft.com/office/officeart/2008/layout/VerticalCurvedList"/>
    <dgm:cxn modelId="{3AA143C0-810C-4C54-B1FC-9053DDF77112}" type="presParOf" srcId="{1F68A9E4-D7A5-42C3-8AF8-EEA2FC9DB0D0}" destId="{54943AB7-7969-4D20-A93B-FEC5CD62FB4A}" srcOrd="4" destOrd="0" presId="urn:microsoft.com/office/officeart/2008/layout/VerticalCurvedList"/>
    <dgm:cxn modelId="{0CDB2EA6-75CD-46FB-9F0A-CC9613F0A637}" type="presParOf" srcId="{54943AB7-7969-4D20-A93B-FEC5CD62FB4A}" destId="{64E455A4-F21C-43EA-A626-24D1C326A4BB}" srcOrd="0" destOrd="0" presId="urn:microsoft.com/office/officeart/2008/layout/VerticalCurvedList"/>
    <dgm:cxn modelId="{A10620DB-D06A-4B18-A6CA-DE49D1F38CCF}" type="presParOf" srcId="{1F68A9E4-D7A5-42C3-8AF8-EEA2FC9DB0D0}" destId="{BC723387-E5B0-4DC5-BCF6-4308385E59B9}" srcOrd="5" destOrd="0" presId="urn:microsoft.com/office/officeart/2008/layout/VerticalCurvedList"/>
    <dgm:cxn modelId="{139695F4-040E-4741-BC91-635398480CA9}" type="presParOf" srcId="{1F68A9E4-D7A5-42C3-8AF8-EEA2FC9DB0D0}" destId="{D6E0926B-826F-4062-BAE6-C40D349CDF80}" srcOrd="6" destOrd="0" presId="urn:microsoft.com/office/officeart/2008/layout/VerticalCurvedList"/>
    <dgm:cxn modelId="{91E2082E-236C-4649-9F7B-7CA39B333BFA}" type="presParOf" srcId="{D6E0926B-826F-4062-BAE6-C40D349CDF80}" destId="{EC976F30-432C-4E28-AB2A-6D3AEFA8A2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395F5C-54C7-42CB-841F-308FD7E1BC6C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B835B03D-F6E5-45D1-ADD0-E3CB5E7B6084}" type="pres">
      <dgm:prSet presAssocID="{62395F5C-54C7-42CB-841F-308FD7E1BC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F68A9E4-D7A5-42C3-8AF8-EEA2FC9DB0D0}" type="pres">
      <dgm:prSet presAssocID="{62395F5C-54C7-42CB-841F-308FD7E1BC6C}" presName="Name1" presStyleCnt="0"/>
      <dgm:spPr/>
    </dgm:pt>
    <dgm:pt modelId="{CD415A90-345C-4F81-B7DE-FAE1DB7F11FB}" type="pres">
      <dgm:prSet presAssocID="{62395F5C-54C7-42CB-841F-308FD7E1BC6C}" presName="cycle" presStyleCnt="0"/>
      <dgm:spPr/>
    </dgm:pt>
    <dgm:pt modelId="{C8344C98-8CB4-4B87-BFE8-4E9911704DBC}" type="pres">
      <dgm:prSet presAssocID="{62395F5C-54C7-42CB-841F-308FD7E1BC6C}" presName="srcNode" presStyleLbl="node1" presStyleIdx="0" presStyleCnt="0"/>
      <dgm:spPr/>
    </dgm:pt>
    <dgm:pt modelId="{B8866F64-E0DF-4407-9674-18D1F6996956}" type="pres">
      <dgm:prSet presAssocID="{62395F5C-54C7-42CB-841F-308FD7E1BC6C}" presName="conn" presStyleLbl="parChTrans1D2" presStyleIdx="0" presStyleCnt="1"/>
      <dgm:spPr/>
    </dgm:pt>
    <dgm:pt modelId="{BFCC4071-ABF7-4F33-9036-038BC3868DF3}" type="pres">
      <dgm:prSet presAssocID="{62395F5C-54C7-42CB-841F-308FD7E1BC6C}" presName="extraNode" presStyleLbl="node1" presStyleIdx="0" presStyleCnt="0"/>
      <dgm:spPr/>
    </dgm:pt>
    <dgm:pt modelId="{88EC5163-6FB3-46D6-BFFC-38C4B596868A}" type="pres">
      <dgm:prSet presAssocID="{62395F5C-54C7-42CB-841F-308FD7E1BC6C}" presName="dstNode" presStyleLbl="node1" presStyleIdx="0" presStyleCnt="0"/>
      <dgm:spPr/>
    </dgm:pt>
  </dgm:ptLst>
  <dgm:cxnLst>
    <dgm:cxn modelId="{4A679A73-2DF3-4B84-8D96-29221F9199C8}" type="presOf" srcId="{62395F5C-54C7-42CB-841F-308FD7E1BC6C}" destId="{B835B03D-F6E5-45D1-ADD0-E3CB5E7B6084}" srcOrd="0" destOrd="0" presId="urn:microsoft.com/office/officeart/2008/layout/VerticalCurvedList"/>
    <dgm:cxn modelId="{6A397728-6F03-4C0D-A6A9-C318591558E4}" type="presParOf" srcId="{B835B03D-F6E5-45D1-ADD0-E3CB5E7B6084}" destId="{1F68A9E4-D7A5-42C3-8AF8-EEA2FC9DB0D0}" srcOrd="0" destOrd="0" presId="urn:microsoft.com/office/officeart/2008/layout/VerticalCurvedList"/>
    <dgm:cxn modelId="{FDFAA6C6-3DC4-43A1-8384-E6C65E98D7E4}" type="presParOf" srcId="{1F68A9E4-D7A5-42C3-8AF8-EEA2FC9DB0D0}" destId="{CD415A90-345C-4F81-B7DE-FAE1DB7F11FB}" srcOrd="0" destOrd="0" presId="urn:microsoft.com/office/officeart/2008/layout/VerticalCurvedList"/>
    <dgm:cxn modelId="{32B2AAEF-48E2-4351-BE63-BBF9AA08E9CD}" type="presParOf" srcId="{CD415A90-345C-4F81-B7DE-FAE1DB7F11FB}" destId="{C8344C98-8CB4-4B87-BFE8-4E9911704DBC}" srcOrd="0" destOrd="0" presId="urn:microsoft.com/office/officeart/2008/layout/VerticalCurvedList"/>
    <dgm:cxn modelId="{0E8BFAB5-1A72-4599-8F9A-AC75E1BFFDE9}" type="presParOf" srcId="{CD415A90-345C-4F81-B7DE-FAE1DB7F11FB}" destId="{B8866F64-E0DF-4407-9674-18D1F6996956}" srcOrd="1" destOrd="0" presId="urn:microsoft.com/office/officeart/2008/layout/VerticalCurvedList"/>
    <dgm:cxn modelId="{0366B045-AD60-47CB-B725-D662995D8B75}" type="presParOf" srcId="{CD415A90-345C-4F81-B7DE-FAE1DB7F11FB}" destId="{BFCC4071-ABF7-4F33-9036-038BC3868DF3}" srcOrd="2" destOrd="0" presId="urn:microsoft.com/office/officeart/2008/layout/VerticalCurvedList"/>
    <dgm:cxn modelId="{55EB2B0E-ECE4-4269-B7EB-B96DAAD88AFC}" type="presParOf" srcId="{CD415A90-345C-4F81-B7DE-FAE1DB7F11FB}" destId="{88EC5163-6FB3-46D6-BFFC-38C4B596868A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A701E7-DF1A-47AE-BEE0-673E339879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F91CFE48-0F96-4A0C-80C6-829E2313BD89}">
      <dgm:prSet phldrT="[Текст]" custT="1"/>
      <dgm:spPr/>
      <dgm:t>
        <a:bodyPr/>
        <a:lstStyle/>
        <a:p>
          <a:pPr algn="just"/>
          <a:r>
            <a:rPr lang="ru-RU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Коррекционная и развивающая работа, направленная на активизацию познавательной деятельности, повышение уровня умственного и речевого развития, нормализацию, стабилизацию учебной деятельности, коррекцию недостатков познавательной сферы, эмоционально-личностного развития и поведения.</a:t>
          </a:r>
          <a:endParaRPr lang="ru-RU" sz="2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78F96C-4B4E-4896-BFDD-A50F0B62403A}" type="parTrans" cxnId="{C8C3002E-DCA3-49C6-9834-2035CDB23C10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</a:endParaRPr>
        </a:p>
      </dgm:t>
    </dgm:pt>
    <dgm:pt modelId="{F2E3A9C4-5839-4B54-A21C-41FA090C48B8}" type="sibTrans" cxnId="{C8C3002E-DCA3-49C6-9834-2035CDB23C10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</a:endParaRPr>
        </a:p>
      </dgm:t>
    </dgm:pt>
    <dgm:pt modelId="{A526FAAF-E2C4-4C52-ACC0-DD2E43907673}">
      <dgm:prSet custT="1"/>
      <dgm:spPr/>
      <dgm:t>
        <a:bodyPr/>
        <a:lstStyle/>
        <a:p>
          <a:pPr algn="just"/>
          <a:r>
            <a:rPr lang="ru-RU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Психологическое просвещение и образование: формирование психологической культуры, развитие психолого-педагогической компетентности администрации, педагогов, родителей (лиц их заменяющих).</a:t>
          </a:r>
          <a:endParaRPr lang="ru-RU" sz="2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2B6576-BCAD-4937-B91E-0CEEDFA7A416}" type="parTrans" cxnId="{AAD685C0-8BE5-4EED-89EA-521B76C8CE92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</a:endParaRPr>
        </a:p>
      </dgm:t>
    </dgm:pt>
    <dgm:pt modelId="{CA6331BC-00CD-4695-88BF-0AC7234C43B2}" type="sibTrans" cxnId="{AAD685C0-8BE5-4EED-89EA-521B76C8CE92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</a:endParaRPr>
        </a:p>
      </dgm:t>
    </dgm:pt>
    <dgm:pt modelId="{715F895D-7298-4766-81CB-108C0445535A}">
      <dgm:prSet custT="1"/>
      <dgm:spPr/>
      <dgm:t>
        <a:bodyPr/>
        <a:lstStyle/>
        <a:p>
          <a:pPr algn="just"/>
          <a:r>
            <a:rPr lang="ru-RU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педагогов и администрации по вопросам соответствия среды обучения и воспитания, используемых педагогических приемов и технологий, возрастным,  индивидуальным возможностям обучающихся </a:t>
          </a:r>
          <a:r>
            <a:rPr lang="ru-RU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7D83B3-8AE3-49D5-8E3C-DAE4BB5F43B7}" type="parTrans" cxnId="{E6922D8D-CC85-4615-9FAC-FAFF2C57E1ED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</a:endParaRPr>
        </a:p>
      </dgm:t>
    </dgm:pt>
    <dgm:pt modelId="{0B519C64-7B0B-45BA-97E7-60F97426D8C0}" type="sibTrans" cxnId="{E6922D8D-CC85-4615-9FAC-FAFF2C57E1ED}">
      <dgm:prSet/>
      <dgm:spPr/>
      <dgm:t>
        <a:bodyPr/>
        <a:lstStyle/>
        <a:p>
          <a:pPr algn="just"/>
          <a:endParaRPr lang="ru-RU">
            <a:solidFill>
              <a:schemeClr val="tx1"/>
            </a:solidFill>
          </a:endParaRPr>
        </a:p>
      </dgm:t>
    </dgm:pt>
    <dgm:pt modelId="{8FEADD29-6996-487B-9817-BC3429EB5BEB}" type="pres">
      <dgm:prSet presAssocID="{5EA701E7-DF1A-47AE-BEE0-673E3398799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D00A93EA-7A29-4F53-99F8-6D054B5E2816}" type="pres">
      <dgm:prSet presAssocID="{5EA701E7-DF1A-47AE-BEE0-673E3398799F}" presName="Name1" presStyleCnt="0"/>
      <dgm:spPr/>
      <dgm:t>
        <a:bodyPr/>
        <a:lstStyle/>
        <a:p>
          <a:endParaRPr lang="ru-RU"/>
        </a:p>
      </dgm:t>
    </dgm:pt>
    <dgm:pt modelId="{12E810FD-D5C6-46E2-AD5D-2E313F35ABE7}" type="pres">
      <dgm:prSet presAssocID="{5EA701E7-DF1A-47AE-BEE0-673E3398799F}" presName="cycle" presStyleCnt="0"/>
      <dgm:spPr/>
      <dgm:t>
        <a:bodyPr/>
        <a:lstStyle/>
        <a:p>
          <a:endParaRPr lang="ru-RU"/>
        </a:p>
      </dgm:t>
    </dgm:pt>
    <dgm:pt modelId="{876AE79C-181E-49C6-811A-AB018C0765BD}" type="pres">
      <dgm:prSet presAssocID="{5EA701E7-DF1A-47AE-BEE0-673E3398799F}" presName="srcNode" presStyleLbl="node1" presStyleIdx="0" presStyleCnt="3"/>
      <dgm:spPr/>
      <dgm:t>
        <a:bodyPr/>
        <a:lstStyle/>
        <a:p>
          <a:endParaRPr lang="ru-RU"/>
        </a:p>
      </dgm:t>
    </dgm:pt>
    <dgm:pt modelId="{E9DBB2FC-41B6-4035-BEEF-14CE46305F7C}" type="pres">
      <dgm:prSet presAssocID="{5EA701E7-DF1A-47AE-BEE0-673E3398799F}" presName="conn" presStyleLbl="parChTrans1D2" presStyleIdx="0" presStyleCnt="1"/>
      <dgm:spPr/>
      <dgm:t>
        <a:bodyPr/>
        <a:lstStyle/>
        <a:p>
          <a:endParaRPr lang="ru-RU"/>
        </a:p>
      </dgm:t>
    </dgm:pt>
    <dgm:pt modelId="{BD4DD2D8-321A-4C89-AF7B-6CF940B37FBB}" type="pres">
      <dgm:prSet presAssocID="{5EA701E7-DF1A-47AE-BEE0-673E3398799F}" presName="extraNode" presStyleLbl="node1" presStyleIdx="0" presStyleCnt="3"/>
      <dgm:spPr/>
      <dgm:t>
        <a:bodyPr/>
        <a:lstStyle/>
        <a:p>
          <a:endParaRPr lang="ru-RU"/>
        </a:p>
      </dgm:t>
    </dgm:pt>
    <dgm:pt modelId="{3EABD98E-EA51-47B4-9924-711B340B88DF}" type="pres">
      <dgm:prSet presAssocID="{5EA701E7-DF1A-47AE-BEE0-673E3398799F}" presName="dstNode" presStyleLbl="node1" presStyleIdx="0" presStyleCnt="3"/>
      <dgm:spPr/>
      <dgm:t>
        <a:bodyPr/>
        <a:lstStyle/>
        <a:p>
          <a:endParaRPr lang="ru-RU"/>
        </a:p>
      </dgm:t>
    </dgm:pt>
    <dgm:pt modelId="{61AE57A5-D2BA-475F-85E0-339135884171}" type="pres">
      <dgm:prSet presAssocID="{F91CFE48-0F96-4A0C-80C6-829E2313BD89}" presName="text_1" presStyleLbl="node1" presStyleIdx="0" presStyleCnt="3" custScaleY="1467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5572F3-ADC0-4FAB-AE49-A4DBE02B7BCE}" type="pres">
      <dgm:prSet presAssocID="{F91CFE48-0F96-4A0C-80C6-829E2313BD89}" presName="accent_1" presStyleCnt="0"/>
      <dgm:spPr/>
      <dgm:t>
        <a:bodyPr/>
        <a:lstStyle/>
        <a:p>
          <a:endParaRPr lang="ru-RU"/>
        </a:p>
      </dgm:t>
    </dgm:pt>
    <dgm:pt modelId="{0791F6D0-0847-4080-B8E7-57D802AE9B29}" type="pres">
      <dgm:prSet presAssocID="{F91CFE48-0F96-4A0C-80C6-829E2313BD89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8984AC6A-2BFE-4FEF-A2CC-3B2A7F8180E8}" type="pres">
      <dgm:prSet presAssocID="{A526FAAF-E2C4-4C52-ACC0-DD2E43907673}" presName="text_2" presStyleLbl="node1" presStyleIdx="1" presStyleCnt="3" custScaleY="1243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79A75-4CDB-4DCE-8D3E-9B509689D71A}" type="pres">
      <dgm:prSet presAssocID="{A526FAAF-E2C4-4C52-ACC0-DD2E43907673}" presName="accent_2" presStyleCnt="0"/>
      <dgm:spPr/>
      <dgm:t>
        <a:bodyPr/>
        <a:lstStyle/>
        <a:p>
          <a:endParaRPr lang="ru-RU"/>
        </a:p>
      </dgm:t>
    </dgm:pt>
    <dgm:pt modelId="{21E193C1-03F0-4047-A905-98A744282810}" type="pres">
      <dgm:prSet presAssocID="{A526FAAF-E2C4-4C52-ACC0-DD2E43907673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966A5B1E-EE60-4F99-BFE0-0BCDFD3634BD}" type="pres">
      <dgm:prSet presAssocID="{715F895D-7298-4766-81CB-108C0445535A}" presName="text_3" presStyleLbl="node1" presStyleIdx="2" presStyleCnt="3" custScaleY="1321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7CE96-3F26-40FA-8191-FA30F958026D}" type="pres">
      <dgm:prSet presAssocID="{715F895D-7298-4766-81CB-108C0445535A}" presName="accent_3" presStyleCnt="0"/>
      <dgm:spPr/>
      <dgm:t>
        <a:bodyPr/>
        <a:lstStyle/>
        <a:p>
          <a:endParaRPr lang="ru-RU"/>
        </a:p>
      </dgm:t>
    </dgm:pt>
    <dgm:pt modelId="{E3DA28BB-61C3-472C-B62C-F0606A64B75B}" type="pres">
      <dgm:prSet presAssocID="{715F895D-7298-4766-81CB-108C0445535A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E4962557-B71F-4AB3-8C0F-13A94C00E639}" type="presOf" srcId="{F91CFE48-0F96-4A0C-80C6-829E2313BD89}" destId="{61AE57A5-D2BA-475F-85E0-339135884171}" srcOrd="0" destOrd="0" presId="urn:microsoft.com/office/officeart/2008/layout/VerticalCurvedList"/>
    <dgm:cxn modelId="{57399FBB-29B7-43B8-A59F-9CA35501A859}" type="presOf" srcId="{A526FAAF-E2C4-4C52-ACC0-DD2E43907673}" destId="{8984AC6A-2BFE-4FEF-A2CC-3B2A7F8180E8}" srcOrd="0" destOrd="0" presId="urn:microsoft.com/office/officeart/2008/layout/VerticalCurvedList"/>
    <dgm:cxn modelId="{5C191BAB-93A4-4BF1-9CE6-88DD09E6FF36}" type="presOf" srcId="{5EA701E7-DF1A-47AE-BEE0-673E3398799F}" destId="{8FEADD29-6996-487B-9817-BC3429EB5BEB}" srcOrd="0" destOrd="0" presId="urn:microsoft.com/office/officeart/2008/layout/VerticalCurvedList"/>
    <dgm:cxn modelId="{AAD685C0-8BE5-4EED-89EA-521B76C8CE92}" srcId="{5EA701E7-DF1A-47AE-BEE0-673E3398799F}" destId="{A526FAAF-E2C4-4C52-ACC0-DD2E43907673}" srcOrd="1" destOrd="0" parTransId="{4D2B6576-BCAD-4937-B91E-0CEEDFA7A416}" sibTransId="{CA6331BC-00CD-4695-88BF-0AC7234C43B2}"/>
    <dgm:cxn modelId="{821AA51A-508D-48F6-8C70-66E0D829FBE5}" type="presOf" srcId="{715F895D-7298-4766-81CB-108C0445535A}" destId="{966A5B1E-EE60-4F99-BFE0-0BCDFD3634BD}" srcOrd="0" destOrd="0" presId="urn:microsoft.com/office/officeart/2008/layout/VerticalCurvedList"/>
    <dgm:cxn modelId="{E6922D8D-CC85-4615-9FAC-FAFF2C57E1ED}" srcId="{5EA701E7-DF1A-47AE-BEE0-673E3398799F}" destId="{715F895D-7298-4766-81CB-108C0445535A}" srcOrd="2" destOrd="0" parTransId="{A57D83B3-8AE3-49D5-8E3C-DAE4BB5F43B7}" sibTransId="{0B519C64-7B0B-45BA-97E7-60F97426D8C0}"/>
    <dgm:cxn modelId="{C8C3002E-DCA3-49C6-9834-2035CDB23C10}" srcId="{5EA701E7-DF1A-47AE-BEE0-673E3398799F}" destId="{F91CFE48-0F96-4A0C-80C6-829E2313BD89}" srcOrd="0" destOrd="0" parTransId="{0178F96C-4B4E-4896-BFDD-A50F0B62403A}" sibTransId="{F2E3A9C4-5839-4B54-A21C-41FA090C48B8}"/>
    <dgm:cxn modelId="{C8D71B5E-E4E9-499C-95FE-1AD95E9B90D7}" type="presOf" srcId="{F2E3A9C4-5839-4B54-A21C-41FA090C48B8}" destId="{E9DBB2FC-41B6-4035-BEEF-14CE46305F7C}" srcOrd="0" destOrd="0" presId="urn:microsoft.com/office/officeart/2008/layout/VerticalCurvedList"/>
    <dgm:cxn modelId="{053F6D76-F189-4729-A95D-63E7A3CD611F}" type="presParOf" srcId="{8FEADD29-6996-487B-9817-BC3429EB5BEB}" destId="{D00A93EA-7A29-4F53-99F8-6D054B5E2816}" srcOrd="0" destOrd="0" presId="urn:microsoft.com/office/officeart/2008/layout/VerticalCurvedList"/>
    <dgm:cxn modelId="{F0101BC6-A1E5-4DDB-AD2D-B94E638B944F}" type="presParOf" srcId="{D00A93EA-7A29-4F53-99F8-6D054B5E2816}" destId="{12E810FD-D5C6-46E2-AD5D-2E313F35ABE7}" srcOrd="0" destOrd="0" presId="urn:microsoft.com/office/officeart/2008/layout/VerticalCurvedList"/>
    <dgm:cxn modelId="{1AEEDE1F-6BA3-4B25-B4CB-52814EAA1212}" type="presParOf" srcId="{12E810FD-D5C6-46E2-AD5D-2E313F35ABE7}" destId="{876AE79C-181E-49C6-811A-AB018C0765BD}" srcOrd="0" destOrd="0" presId="urn:microsoft.com/office/officeart/2008/layout/VerticalCurvedList"/>
    <dgm:cxn modelId="{9A3A396F-3D08-46BB-A33C-040021A4D8EC}" type="presParOf" srcId="{12E810FD-D5C6-46E2-AD5D-2E313F35ABE7}" destId="{E9DBB2FC-41B6-4035-BEEF-14CE46305F7C}" srcOrd="1" destOrd="0" presId="urn:microsoft.com/office/officeart/2008/layout/VerticalCurvedList"/>
    <dgm:cxn modelId="{DF9B351D-7F11-4771-9B35-D34883874EC7}" type="presParOf" srcId="{12E810FD-D5C6-46E2-AD5D-2E313F35ABE7}" destId="{BD4DD2D8-321A-4C89-AF7B-6CF940B37FBB}" srcOrd="2" destOrd="0" presId="urn:microsoft.com/office/officeart/2008/layout/VerticalCurvedList"/>
    <dgm:cxn modelId="{989AF7D5-B05D-4E60-A59B-911BE6772FA4}" type="presParOf" srcId="{12E810FD-D5C6-46E2-AD5D-2E313F35ABE7}" destId="{3EABD98E-EA51-47B4-9924-711B340B88DF}" srcOrd="3" destOrd="0" presId="urn:microsoft.com/office/officeart/2008/layout/VerticalCurvedList"/>
    <dgm:cxn modelId="{4E03EBE6-AEDA-47C1-AD49-79F4E747FE84}" type="presParOf" srcId="{D00A93EA-7A29-4F53-99F8-6D054B5E2816}" destId="{61AE57A5-D2BA-475F-85E0-339135884171}" srcOrd="1" destOrd="0" presId="urn:microsoft.com/office/officeart/2008/layout/VerticalCurvedList"/>
    <dgm:cxn modelId="{143A559A-B52C-4B01-B2A6-DDC8EA40C982}" type="presParOf" srcId="{D00A93EA-7A29-4F53-99F8-6D054B5E2816}" destId="{FC5572F3-ADC0-4FAB-AE49-A4DBE02B7BCE}" srcOrd="2" destOrd="0" presId="urn:microsoft.com/office/officeart/2008/layout/VerticalCurvedList"/>
    <dgm:cxn modelId="{9B40B015-F652-4DE4-A2D3-EC9DE97DD115}" type="presParOf" srcId="{FC5572F3-ADC0-4FAB-AE49-A4DBE02B7BCE}" destId="{0791F6D0-0847-4080-B8E7-57D802AE9B29}" srcOrd="0" destOrd="0" presId="urn:microsoft.com/office/officeart/2008/layout/VerticalCurvedList"/>
    <dgm:cxn modelId="{D46036B6-5114-45B9-AF73-8A89404D8477}" type="presParOf" srcId="{D00A93EA-7A29-4F53-99F8-6D054B5E2816}" destId="{8984AC6A-2BFE-4FEF-A2CC-3B2A7F8180E8}" srcOrd="3" destOrd="0" presId="urn:microsoft.com/office/officeart/2008/layout/VerticalCurvedList"/>
    <dgm:cxn modelId="{28A5450D-4A26-4C71-9E15-B3DC55BC37BE}" type="presParOf" srcId="{D00A93EA-7A29-4F53-99F8-6D054B5E2816}" destId="{51F79A75-4CDB-4DCE-8D3E-9B509689D71A}" srcOrd="4" destOrd="0" presId="urn:microsoft.com/office/officeart/2008/layout/VerticalCurvedList"/>
    <dgm:cxn modelId="{79CBD555-0B0D-42B0-BF60-330E61BD1210}" type="presParOf" srcId="{51F79A75-4CDB-4DCE-8D3E-9B509689D71A}" destId="{21E193C1-03F0-4047-A905-98A744282810}" srcOrd="0" destOrd="0" presId="urn:microsoft.com/office/officeart/2008/layout/VerticalCurvedList"/>
    <dgm:cxn modelId="{F8018576-E774-45F9-A8C9-69EBFE827087}" type="presParOf" srcId="{D00A93EA-7A29-4F53-99F8-6D054B5E2816}" destId="{966A5B1E-EE60-4F99-BFE0-0BCDFD3634BD}" srcOrd="5" destOrd="0" presId="urn:microsoft.com/office/officeart/2008/layout/VerticalCurvedList"/>
    <dgm:cxn modelId="{686DAEB9-2A39-4298-A2DF-90F0CF3710E8}" type="presParOf" srcId="{D00A93EA-7A29-4F53-99F8-6D054B5E2816}" destId="{1C57CE96-3F26-40FA-8191-FA30F958026D}" srcOrd="6" destOrd="0" presId="urn:microsoft.com/office/officeart/2008/layout/VerticalCurvedList"/>
    <dgm:cxn modelId="{42C4B3D1-370A-4ADB-ADFD-1F4851B6F9BF}" type="presParOf" srcId="{1C57CE96-3F26-40FA-8191-FA30F958026D}" destId="{E3DA28BB-61C3-472C-B62C-F0606A64B7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395F5C-54C7-42CB-841F-308FD7E1BC6C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B835B03D-F6E5-45D1-ADD0-E3CB5E7B6084}" type="pres">
      <dgm:prSet presAssocID="{62395F5C-54C7-42CB-841F-308FD7E1BC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F68A9E4-D7A5-42C3-8AF8-EEA2FC9DB0D0}" type="pres">
      <dgm:prSet presAssocID="{62395F5C-54C7-42CB-841F-308FD7E1BC6C}" presName="Name1" presStyleCnt="0"/>
      <dgm:spPr/>
    </dgm:pt>
    <dgm:pt modelId="{CD415A90-345C-4F81-B7DE-FAE1DB7F11FB}" type="pres">
      <dgm:prSet presAssocID="{62395F5C-54C7-42CB-841F-308FD7E1BC6C}" presName="cycle" presStyleCnt="0"/>
      <dgm:spPr/>
    </dgm:pt>
    <dgm:pt modelId="{C8344C98-8CB4-4B87-BFE8-4E9911704DBC}" type="pres">
      <dgm:prSet presAssocID="{62395F5C-54C7-42CB-841F-308FD7E1BC6C}" presName="srcNode" presStyleLbl="node1" presStyleIdx="0" presStyleCnt="0"/>
      <dgm:spPr/>
    </dgm:pt>
    <dgm:pt modelId="{B8866F64-E0DF-4407-9674-18D1F6996956}" type="pres">
      <dgm:prSet presAssocID="{62395F5C-54C7-42CB-841F-308FD7E1BC6C}" presName="conn" presStyleLbl="parChTrans1D2" presStyleIdx="0" presStyleCnt="1"/>
      <dgm:spPr/>
    </dgm:pt>
    <dgm:pt modelId="{BFCC4071-ABF7-4F33-9036-038BC3868DF3}" type="pres">
      <dgm:prSet presAssocID="{62395F5C-54C7-42CB-841F-308FD7E1BC6C}" presName="extraNode" presStyleLbl="node1" presStyleIdx="0" presStyleCnt="0"/>
      <dgm:spPr/>
    </dgm:pt>
    <dgm:pt modelId="{88EC5163-6FB3-46D6-BFFC-38C4B596868A}" type="pres">
      <dgm:prSet presAssocID="{62395F5C-54C7-42CB-841F-308FD7E1BC6C}" presName="dstNode" presStyleLbl="node1" presStyleIdx="0" presStyleCnt="0"/>
      <dgm:spPr/>
    </dgm:pt>
  </dgm:ptLst>
  <dgm:cxnLst>
    <dgm:cxn modelId="{E806F264-4FF7-4EA8-862D-CC3868BB1C1A}" type="presOf" srcId="{62395F5C-54C7-42CB-841F-308FD7E1BC6C}" destId="{B835B03D-F6E5-45D1-ADD0-E3CB5E7B6084}" srcOrd="0" destOrd="0" presId="urn:microsoft.com/office/officeart/2008/layout/VerticalCurvedList"/>
    <dgm:cxn modelId="{13FA435A-DBD5-43F2-B6FA-F0B27BA0340B}" type="presParOf" srcId="{B835B03D-F6E5-45D1-ADD0-E3CB5E7B6084}" destId="{1F68A9E4-D7A5-42C3-8AF8-EEA2FC9DB0D0}" srcOrd="0" destOrd="0" presId="urn:microsoft.com/office/officeart/2008/layout/VerticalCurvedList"/>
    <dgm:cxn modelId="{2778C70D-AB7D-46E4-8510-BBAE6C54133F}" type="presParOf" srcId="{1F68A9E4-D7A5-42C3-8AF8-EEA2FC9DB0D0}" destId="{CD415A90-345C-4F81-B7DE-FAE1DB7F11FB}" srcOrd="0" destOrd="0" presId="urn:microsoft.com/office/officeart/2008/layout/VerticalCurvedList"/>
    <dgm:cxn modelId="{E64E9033-88A5-458C-A1C9-B450AD295DB6}" type="presParOf" srcId="{CD415A90-345C-4F81-B7DE-FAE1DB7F11FB}" destId="{C8344C98-8CB4-4B87-BFE8-4E9911704DBC}" srcOrd="0" destOrd="0" presId="urn:microsoft.com/office/officeart/2008/layout/VerticalCurvedList"/>
    <dgm:cxn modelId="{0CBED0EB-2981-4DFE-B024-D239FED9C8CD}" type="presParOf" srcId="{CD415A90-345C-4F81-B7DE-FAE1DB7F11FB}" destId="{B8866F64-E0DF-4407-9674-18D1F6996956}" srcOrd="1" destOrd="0" presId="urn:microsoft.com/office/officeart/2008/layout/VerticalCurvedList"/>
    <dgm:cxn modelId="{65CD5AAE-5FBB-4FBF-9E20-7828D897C7BC}" type="presParOf" srcId="{CD415A90-345C-4F81-B7DE-FAE1DB7F11FB}" destId="{BFCC4071-ABF7-4F33-9036-038BC3868DF3}" srcOrd="2" destOrd="0" presId="urn:microsoft.com/office/officeart/2008/layout/VerticalCurvedList"/>
    <dgm:cxn modelId="{6DD8B671-6732-48C1-AB77-84156C9A3476}" type="presParOf" srcId="{CD415A90-345C-4F81-B7DE-FAE1DB7F11FB}" destId="{88EC5163-6FB3-46D6-BFFC-38C4B596868A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A701E7-DF1A-47AE-BEE0-673E339879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F91CFE48-0F96-4A0C-80C6-829E2313BD89}">
      <dgm:prSet phldrT="[Текст]" custT="1"/>
      <dgm:spPr/>
      <dgm:t>
        <a:bodyPr/>
        <a:lstStyle/>
        <a:p>
          <a:pPr algn="just"/>
          <a:r>
            <a: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Осуществление защиты личности обучающихся от деструктивного воспитательного или психологического влияния.</a:t>
          </a:r>
          <a:endParaRPr lang="ru-RU" sz="2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78F96C-4B4E-4896-BFDD-A50F0B62403A}" type="parTrans" cxnId="{C8C3002E-DCA3-49C6-9834-2035CDB23C10}">
      <dgm:prSet/>
      <dgm:spPr/>
      <dgm:t>
        <a:bodyPr/>
        <a:lstStyle/>
        <a:p>
          <a:pPr algn="just"/>
          <a:endParaRPr lang="ru-RU"/>
        </a:p>
      </dgm:t>
    </dgm:pt>
    <dgm:pt modelId="{F2E3A9C4-5839-4B54-A21C-41FA090C48B8}" type="sibTrans" cxnId="{C8C3002E-DCA3-49C6-9834-2035CDB23C10}">
      <dgm:prSet/>
      <dgm:spPr/>
      <dgm:t>
        <a:bodyPr/>
        <a:lstStyle/>
        <a:p>
          <a:pPr algn="just"/>
          <a:endParaRPr lang="ru-RU"/>
        </a:p>
      </dgm:t>
    </dgm:pt>
    <dgm:pt modelId="{BB692E4E-BE1C-4F1D-A9BB-5CEE45679209}">
      <dgm:prSet custT="1"/>
      <dgm:spPr/>
      <dgm:t>
        <a:bodyPr/>
        <a:lstStyle/>
        <a:p>
          <a:pPr algn="just"/>
          <a:r>
            <a: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(проектирование) индивидуальных (комплексных) программ общего развития и коррекции отдельных сторон учебно-познавательной деятельности и эмоционально-личностной сферы обучающегося. </a:t>
          </a:r>
        </a:p>
      </dgm:t>
    </dgm:pt>
    <dgm:pt modelId="{27AA4280-7595-48EB-BCAF-700EBA3F5305}" type="parTrans" cxnId="{F1655AEA-C2B3-48DD-B28E-67F46B616FA2}">
      <dgm:prSet/>
      <dgm:spPr/>
      <dgm:t>
        <a:bodyPr/>
        <a:lstStyle/>
        <a:p>
          <a:pPr algn="just"/>
          <a:endParaRPr lang="ru-RU"/>
        </a:p>
      </dgm:t>
    </dgm:pt>
    <dgm:pt modelId="{8D44CBFF-EFDC-4CEA-A0E6-798188CB2E4D}" type="sibTrans" cxnId="{F1655AEA-C2B3-48DD-B28E-67F46B616FA2}">
      <dgm:prSet/>
      <dgm:spPr/>
      <dgm:t>
        <a:bodyPr/>
        <a:lstStyle/>
        <a:p>
          <a:pPr algn="just"/>
          <a:endParaRPr lang="ru-RU"/>
        </a:p>
      </dgm:t>
    </dgm:pt>
    <dgm:pt modelId="{D945C922-2AE7-491B-A802-DF46CBFAE170}">
      <dgm:prSet custT="1"/>
      <dgm:spPr/>
      <dgm:t>
        <a:bodyPr/>
        <a:lstStyle/>
        <a:p>
          <a:pPr algn="just"/>
          <a:r>
            <a: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индивидуальных маршрутов развития каждого обучающегося, осуществление контроля реализации образовательного маршрута и его коррекция в случае необходимости.</a:t>
          </a:r>
        </a:p>
      </dgm:t>
    </dgm:pt>
    <dgm:pt modelId="{95464CB5-2091-401B-88E3-6DA6C42BF487}" type="parTrans" cxnId="{0C0F20CB-4ECB-43B7-AC85-7291B46837E8}">
      <dgm:prSet/>
      <dgm:spPr/>
      <dgm:t>
        <a:bodyPr/>
        <a:lstStyle/>
        <a:p>
          <a:pPr algn="just"/>
          <a:endParaRPr lang="ru-RU"/>
        </a:p>
      </dgm:t>
    </dgm:pt>
    <dgm:pt modelId="{06B146D1-B8A4-4FCA-8F62-9A704C656A66}" type="sibTrans" cxnId="{0C0F20CB-4ECB-43B7-AC85-7291B46837E8}">
      <dgm:prSet/>
      <dgm:spPr/>
      <dgm:t>
        <a:bodyPr/>
        <a:lstStyle/>
        <a:p>
          <a:pPr algn="just"/>
          <a:endParaRPr lang="ru-RU"/>
        </a:p>
      </dgm:t>
    </dgm:pt>
    <dgm:pt modelId="{8FEADD29-6996-487B-9817-BC3429EB5BEB}" type="pres">
      <dgm:prSet presAssocID="{5EA701E7-DF1A-47AE-BEE0-673E3398799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D00A93EA-7A29-4F53-99F8-6D054B5E2816}" type="pres">
      <dgm:prSet presAssocID="{5EA701E7-DF1A-47AE-BEE0-673E3398799F}" presName="Name1" presStyleCnt="0"/>
      <dgm:spPr/>
      <dgm:t>
        <a:bodyPr/>
        <a:lstStyle/>
        <a:p>
          <a:endParaRPr lang="ru-RU"/>
        </a:p>
      </dgm:t>
    </dgm:pt>
    <dgm:pt modelId="{12E810FD-D5C6-46E2-AD5D-2E313F35ABE7}" type="pres">
      <dgm:prSet presAssocID="{5EA701E7-DF1A-47AE-BEE0-673E3398799F}" presName="cycle" presStyleCnt="0"/>
      <dgm:spPr/>
      <dgm:t>
        <a:bodyPr/>
        <a:lstStyle/>
        <a:p>
          <a:endParaRPr lang="ru-RU"/>
        </a:p>
      </dgm:t>
    </dgm:pt>
    <dgm:pt modelId="{876AE79C-181E-49C6-811A-AB018C0765BD}" type="pres">
      <dgm:prSet presAssocID="{5EA701E7-DF1A-47AE-BEE0-673E3398799F}" presName="srcNode" presStyleLbl="node1" presStyleIdx="0" presStyleCnt="3"/>
      <dgm:spPr/>
      <dgm:t>
        <a:bodyPr/>
        <a:lstStyle/>
        <a:p>
          <a:endParaRPr lang="ru-RU"/>
        </a:p>
      </dgm:t>
    </dgm:pt>
    <dgm:pt modelId="{E9DBB2FC-41B6-4035-BEEF-14CE46305F7C}" type="pres">
      <dgm:prSet presAssocID="{5EA701E7-DF1A-47AE-BEE0-673E3398799F}" presName="conn" presStyleLbl="parChTrans1D2" presStyleIdx="0" presStyleCnt="1"/>
      <dgm:spPr/>
      <dgm:t>
        <a:bodyPr/>
        <a:lstStyle/>
        <a:p>
          <a:endParaRPr lang="ru-RU"/>
        </a:p>
      </dgm:t>
    </dgm:pt>
    <dgm:pt modelId="{BD4DD2D8-321A-4C89-AF7B-6CF940B37FBB}" type="pres">
      <dgm:prSet presAssocID="{5EA701E7-DF1A-47AE-BEE0-673E3398799F}" presName="extraNode" presStyleLbl="node1" presStyleIdx="0" presStyleCnt="3"/>
      <dgm:spPr/>
      <dgm:t>
        <a:bodyPr/>
        <a:lstStyle/>
        <a:p>
          <a:endParaRPr lang="ru-RU"/>
        </a:p>
      </dgm:t>
    </dgm:pt>
    <dgm:pt modelId="{3EABD98E-EA51-47B4-9924-711B340B88DF}" type="pres">
      <dgm:prSet presAssocID="{5EA701E7-DF1A-47AE-BEE0-673E3398799F}" presName="dstNode" presStyleLbl="node1" presStyleIdx="0" presStyleCnt="3"/>
      <dgm:spPr/>
      <dgm:t>
        <a:bodyPr/>
        <a:lstStyle/>
        <a:p>
          <a:endParaRPr lang="ru-RU"/>
        </a:p>
      </dgm:t>
    </dgm:pt>
    <dgm:pt modelId="{61AE57A5-D2BA-475F-85E0-339135884171}" type="pres">
      <dgm:prSet presAssocID="{F91CFE48-0F96-4A0C-80C6-829E2313BD89}" presName="text_1" presStyleLbl="node1" presStyleIdx="0" presStyleCnt="3" custScaleY="1289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5572F3-ADC0-4FAB-AE49-A4DBE02B7BCE}" type="pres">
      <dgm:prSet presAssocID="{F91CFE48-0F96-4A0C-80C6-829E2313BD89}" presName="accent_1" presStyleCnt="0"/>
      <dgm:spPr/>
      <dgm:t>
        <a:bodyPr/>
        <a:lstStyle/>
        <a:p>
          <a:endParaRPr lang="ru-RU"/>
        </a:p>
      </dgm:t>
    </dgm:pt>
    <dgm:pt modelId="{0791F6D0-0847-4080-B8E7-57D802AE9B29}" type="pres">
      <dgm:prSet presAssocID="{F91CFE48-0F96-4A0C-80C6-829E2313BD89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50D7B4EE-EF24-4E46-BD68-4B481228B0A5}" type="pres">
      <dgm:prSet presAssocID="{BB692E4E-BE1C-4F1D-A9BB-5CEE45679209}" presName="text_2" presStyleLbl="node1" presStyleIdx="1" presStyleCnt="3" custScaleY="1421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8E5385-3A59-4D3D-90DC-47EA6A767E17}" type="pres">
      <dgm:prSet presAssocID="{BB692E4E-BE1C-4F1D-A9BB-5CEE45679209}" presName="accent_2" presStyleCnt="0"/>
      <dgm:spPr/>
      <dgm:t>
        <a:bodyPr/>
        <a:lstStyle/>
        <a:p>
          <a:endParaRPr lang="ru-RU"/>
        </a:p>
      </dgm:t>
    </dgm:pt>
    <dgm:pt modelId="{18B6859E-3B5D-436D-AD31-983BBD36F0F4}" type="pres">
      <dgm:prSet presAssocID="{BB692E4E-BE1C-4F1D-A9BB-5CEE45679209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92C4E00E-CF77-4826-A52A-8CEB946BE153}" type="pres">
      <dgm:prSet presAssocID="{D945C922-2AE7-491B-A802-DF46CBFAE170}" presName="text_3" presStyleLbl="node1" presStyleIdx="2" presStyleCnt="3" custScaleY="1248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6A8E66-20E9-4C55-8018-C1E46518B109}" type="pres">
      <dgm:prSet presAssocID="{D945C922-2AE7-491B-A802-DF46CBFAE170}" presName="accent_3" presStyleCnt="0"/>
      <dgm:spPr/>
      <dgm:t>
        <a:bodyPr/>
        <a:lstStyle/>
        <a:p>
          <a:endParaRPr lang="ru-RU"/>
        </a:p>
      </dgm:t>
    </dgm:pt>
    <dgm:pt modelId="{6E4CC9B2-3479-4297-985B-89CEA5179EA1}" type="pres">
      <dgm:prSet presAssocID="{D945C922-2AE7-491B-A802-DF46CBFAE170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36CF1671-BDEF-4D19-8F5B-1BF5CC5BB1AF}" type="presOf" srcId="{F2E3A9C4-5839-4B54-A21C-41FA090C48B8}" destId="{E9DBB2FC-41B6-4035-BEEF-14CE46305F7C}" srcOrd="0" destOrd="0" presId="urn:microsoft.com/office/officeart/2008/layout/VerticalCurvedList"/>
    <dgm:cxn modelId="{4AB6D7E4-FE75-413B-A038-CE12D1751F89}" type="presOf" srcId="{5EA701E7-DF1A-47AE-BEE0-673E3398799F}" destId="{8FEADD29-6996-487B-9817-BC3429EB5BEB}" srcOrd="0" destOrd="0" presId="urn:microsoft.com/office/officeart/2008/layout/VerticalCurvedList"/>
    <dgm:cxn modelId="{724B4B10-8567-4095-ADF1-F52E1CFC2493}" type="presOf" srcId="{D945C922-2AE7-491B-A802-DF46CBFAE170}" destId="{92C4E00E-CF77-4826-A52A-8CEB946BE153}" srcOrd="0" destOrd="0" presId="urn:microsoft.com/office/officeart/2008/layout/VerticalCurvedList"/>
    <dgm:cxn modelId="{0C0F20CB-4ECB-43B7-AC85-7291B46837E8}" srcId="{5EA701E7-DF1A-47AE-BEE0-673E3398799F}" destId="{D945C922-2AE7-491B-A802-DF46CBFAE170}" srcOrd="2" destOrd="0" parTransId="{95464CB5-2091-401B-88E3-6DA6C42BF487}" sibTransId="{06B146D1-B8A4-4FCA-8F62-9A704C656A66}"/>
    <dgm:cxn modelId="{472CDF8C-DCA2-4339-A0A6-225E93C0F9CD}" type="presOf" srcId="{F91CFE48-0F96-4A0C-80C6-829E2313BD89}" destId="{61AE57A5-D2BA-475F-85E0-339135884171}" srcOrd="0" destOrd="0" presId="urn:microsoft.com/office/officeart/2008/layout/VerticalCurvedList"/>
    <dgm:cxn modelId="{F1655AEA-C2B3-48DD-B28E-67F46B616FA2}" srcId="{5EA701E7-DF1A-47AE-BEE0-673E3398799F}" destId="{BB692E4E-BE1C-4F1D-A9BB-5CEE45679209}" srcOrd="1" destOrd="0" parTransId="{27AA4280-7595-48EB-BCAF-700EBA3F5305}" sibTransId="{8D44CBFF-EFDC-4CEA-A0E6-798188CB2E4D}"/>
    <dgm:cxn modelId="{D8466562-4464-40F2-806D-D37D6B24C587}" type="presOf" srcId="{BB692E4E-BE1C-4F1D-A9BB-5CEE45679209}" destId="{50D7B4EE-EF24-4E46-BD68-4B481228B0A5}" srcOrd="0" destOrd="0" presId="urn:microsoft.com/office/officeart/2008/layout/VerticalCurvedList"/>
    <dgm:cxn modelId="{C8C3002E-DCA3-49C6-9834-2035CDB23C10}" srcId="{5EA701E7-DF1A-47AE-BEE0-673E3398799F}" destId="{F91CFE48-0F96-4A0C-80C6-829E2313BD89}" srcOrd="0" destOrd="0" parTransId="{0178F96C-4B4E-4896-BFDD-A50F0B62403A}" sibTransId="{F2E3A9C4-5839-4B54-A21C-41FA090C48B8}"/>
    <dgm:cxn modelId="{1A9A618E-88D2-424A-8C1C-89684392E387}" type="presParOf" srcId="{8FEADD29-6996-487B-9817-BC3429EB5BEB}" destId="{D00A93EA-7A29-4F53-99F8-6D054B5E2816}" srcOrd="0" destOrd="0" presId="urn:microsoft.com/office/officeart/2008/layout/VerticalCurvedList"/>
    <dgm:cxn modelId="{821CE2B8-1EAC-412F-8BCB-097447D445A7}" type="presParOf" srcId="{D00A93EA-7A29-4F53-99F8-6D054B5E2816}" destId="{12E810FD-D5C6-46E2-AD5D-2E313F35ABE7}" srcOrd="0" destOrd="0" presId="urn:microsoft.com/office/officeart/2008/layout/VerticalCurvedList"/>
    <dgm:cxn modelId="{9AB52E28-91CB-426D-A88B-87B12FF5CC7A}" type="presParOf" srcId="{12E810FD-D5C6-46E2-AD5D-2E313F35ABE7}" destId="{876AE79C-181E-49C6-811A-AB018C0765BD}" srcOrd="0" destOrd="0" presId="urn:microsoft.com/office/officeart/2008/layout/VerticalCurvedList"/>
    <dgm:cxn modelId="{85A017CC-F632-4BC7-92DB-5552CD253FC0}" type="presParOf" srcId="{12E810FD-D5C6-46E2-AD5D-2E313F35ABE7}" destId="{E9DBB2FC-41B6-4035-BEEF-14CE46305F7C}" srcOrd="1" destOrd="0" presId="urn:microsoft.com/office/officeart/2008/layout/VerticalCurvedList"/>
    <dgm:cxn modelId="{22059289-6D7A-436F-9636-282023F918F5}" type="presParOf" srcId="{12E810FD-D5C6-46E2-AD5D-2E313F35ABE7}" destId="{BD4DD2D8-321A-4C89-AF7B-6CF940B37FBB}" srcOrd="2" destOrd="0" presId="urn:microsoft.com/office/officeart/2008/layout/VerticalCurvedList"/>
    <dgm:cxn modelId="{2C3A883A-2771-4BBC-A2A3-C7E5D8844285}" type="presParOf" srcId="{12E810FD-D5C6-46E2-AD5D-2E313F35ABE7}" destId="{3EABD98E-EA51-47B4-9924-711B340B88DF}" srcOrd="3" destOrd="0" presId="urn:microsoft.com/office/officeart/2008/layout/VerticalCurvedList"/>
    <dgm:cxn modelId="{3B05AAC8-6E66-468C-909C-EA838302F24B}" type="presParOf" srcId="{D00A93EA-7A29-4F53-99F8-6D054B5E2816}" destId="{61AE57A5-D2BA-475F-85E0-339135884171}" srcOrd="1" destOrd="0" presId="urn:microsoft.com/office/officeart/2008/layout/VerticalCurvedList"/>
    <dgm:cxn modelId="{C728FC9C-9CEA-4F50-8749-7A9C51B61D4C}" type="presParOf" srcId="{D00A93EA-7A29-4F53-99F8-6D054B5E2816}" destId="{FC5572F3-ADC0-4FAB-AE49-A4DBE02B7BCE}" srcOrd="2" destOrd="0" presId="urn:microsoft.com/office/officeart/2008/layout/VerticalCurvedList"/>
    <dgm:cxn modelId="{6A9D3ACF-0A37-40AB-9E09-F881C81C9F10}" type="presParOf" srcId="{FC5572F3-ADC0-4FAB-AE49-A4DBE02B7BCE}" destId="{0791F6D0-0847-4080-B8E7-57D802AE9B29}" srcOrd="0" destOrd="0" presId="urn:microsoft.com/office/officeart/2008/layout/VerticalCurvedList"/>
    <dgm:cxn modelId="{8E3E80D1-619E-4E3A-AA46-47BB7E20A2DD}" type="presParOf" srcId="{D00A93EA-7A29-4F53-99F8-6D054B5E2816}" destId="{50D7B4EE-EF24-4E46-BD68-4B481228B0A5}" srcOrd="3" destOrd="0" presId="urn:microsoft.com/office/officeart/2008/layout/VerticalCurvedList"/>
    <dgm:cxn modelId="{831C2A60-5B0F-41C4-BD48-9F248AF36233}" type="presParOf" srcId="{D00A93EA-7A29-4F53-99F8-6D054B5E2816}" destId="{E28E5385-3A59-4D3D-90DC-47EA6A767E17}" srcOrd="4" destOrd="0" presId="urn:microsoft.com/office/officeart/2008/layout/VerticalCurvedList"/>
    <dgm:cxn modelId="{D2354127-A327-4474-ACE5-EF0B9B75F93B}" type="presParOf" srcId="{E28E5385-3A59-4D3D-90DC-47EA6A767E17}" destId="{18B6859E-3B5D-436D-AD31-983BBD36F0F4}" srcOrd="0" destOrd="0" presId="urn:microsoft.com/office/officeart/2008/layout/VerticalCurvedList"/>
    <dgm:cxn modelId="{F780FE0C-08F4-490C-8FFA-D683416E494C}" type="presParOf" srcId="{D00A93EA-7A29-4F53-99F8-6D054B5E2816}" destId="{92C4E00E-CF77-4826-A52A-8CEB946BE153}" srcOrd="5" destOrd="0" presId="urn:microsoft.com/office/officeart/2008/layout/VerticalCurvedList"/>
    <dgm:cxn modelId="{E2254316-B51A-4449-9723-B2784AC6D3B2}" type="presParOf" srcId="{D00A93EA-7A29-4F53-99F8-6D054B5E2816}" destId="{A76A8E66-20E9-4C55-8018-C1E46518B109}" srcOrd="6" destOrd="0" presId="urn:microsoft.com/office/officeart/2008/layout/VerticalCurvedList"/>
    <dgm:cxn modelId="{2A7EBAEE-BD17-4034-8377-579095FAE7BC}" type="presParOf" srcId="{A76A8E66-20E9-4C55-8018-C1E46518B109}" destId="{6E4CC9B2-3479-4297-985B-89CEA5179E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43BA-1CAD-48F5-A232-C9F3AF5AC568}">
      <dsp:nvSpPr>
        <dsp:cNvPr id="0" name=""/>
        <dsp:cNvSpPr/>
      </dsp:nvSpPr>
      <dsp:spPr>
        <a:xfrm>
          <a:off x="523875" y="404"/>
          <a:ext cx="3482578" cy="208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методическое обеспечение</a:t>
          </a:r>
          <a:endParaRPr lang="ru-RU" sz="2800" b="1" kern="1200" dirty="0">
            <a:latin typeface="+mj-lt"/>
          </a:endParaRPr>
        </a:p>
      </dsp:txBody>
      <dsp:txXfrm>
        <a:off x="523875" y="404"/>
        <a:ext cx="3482578" cy="2089546"/>
      </dsp:txXfrm>
    </dsp:sp>
    <dsp:sp modelId="{A8F5D043-D5EA-44B1-8DAE-5843A8F6687D}">
      <dsp:nvSpPr>
        <dsp:cNvPr id="0" name=""/>
        <dsp:cNvSpPr/>
      </dsp:nvSpPr>
      <dsp:spPr>
        <a:xfrm>
          <a:off x="4354710" y="404"/>
          <a:ext cx="3482578" cy="208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диагностическая</a:t>
          </a:r>
          <a:endParaRPr lang="ru-RU" sz="2800" b="1" kern="1200" dirty="0">
            <a:latin typeface="+mj-lt"/>
          </a:endParaRPr>
        </a:p>
      </dsp:txBody>
      <dsp:txXfrm>
        <a:off x="4354710" y="404"/>
        <a:ext cx="3482578" cy="2089546"/>
      </dsp:txXfrm>
    </dsp:sp>
    <dsp:sp modelId="{52A6C364-017A-45A3-A6A8-4F044434E589}">
      <dsp:nvSpPr>
        <dsp:cNvPr id="0" name=""/>
        <dsp:cNvSpPr/>
      </dsp:nvSpPr>
      <dsp:spPr>
        <a:xfrm>
          <a:off x="8185546" y="404"/>
          <a:ext cx="3482578" cy="208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просветительская </a:t>
          </a:r>
          <a:endParaRPr lang="ru-RU" sz="2800" b="1" kern="1200" dirty="0">
            <a:latin typeface="+mj-lt"/>
          </a:endParaRPr>
        </a:p>
      </dsp:txBody>
      <dsp:txXfrm>
        <a:off x="8185546" y="404"/>
        <a:ext cx="3482578" cy="2089546"/>
      </dsp:txXfrm>
    </dsp:sp>
    <dsp:sp modelId="{1C3FF5D6-1400-4BBB-BA93-9C8E4AD2CFCC}">
      <dsp:nvSpPr>
        <dsp:cNvPr id="0" name=""/>
        <dsp:cNvSpPr/>
      </dsp:nvSpPr>
      <dsp:spPr>
        <a:xfrm>
          <a:off x="523875" y="2438208"/>
          <a:ext cx="3482578" cy="208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коррекционная </a:t>
          </a:r>
          <a:endParaRPr lang="ru-RU" sz="2800" b="1" kern="1200" dirty="0">
            <a:latin typeface="+mj-lt"/>
          </a:endParaRPr>
        </a:p>
      </dsp:txBody>
      <dsp:txXfrm>
        <a:off x="523875" y="2438208"/>
        <a:ext cx="3482578" cy="2089546"/>
      </dsp:txXfrm>
    </dsp:sp>
    <dsp:sp modelId="{F7D7820B-8DDD-453A-BAEA-6139AD04C4ED}">
      <dsp:nvSpPr>
        <dsp:cNvPr id="0" name=""/>
        <dsp:cNvSpPr/>
      </dsp:nvSpPr>
      <dsp:spPr>
        <a:xfrm>
          <a:off x="4354710" y="2438208"/>
          <a:ext cx="3482578" cy="208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консультативная</a:t>
          </a:r>
          <a:endParaRPr lang="ru-RU" sz="2800" b="1" kern="1200" dirty="0">
            <a:latin typeface="+mj-lt"/>
          </a:endParaRPr>
        </a:p>
      </dsp:txBody>
      <dsp:txXfrm>
        <a:off x="4354710" y="2438208"/>
        <a:ext cx="3482578" cy="2089546"/>
      </dsp:txXfrm>
    </dsp:sp>
    <dsp:sp modelId="{059BF16D-859E-4C18-A98B-C2498434ECF5}">
      <dsp:nvSpPr>
        <dsp:cNvPr id="0" name=""/>
        <dsp:cNvSpPr/>
      </dsp:nvSpPr>
      <dsp:spPr>
        <a:xfrm>
          <a:off x="8185546" y="2438208"/>
          <a:ext cx="3482578" cy="208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профилактическая работа </a:t>
          </a:r>
          <a:endParaRPr lang="ru-RU" sz="2800" b="1" kern="1200" dirty="0">
            <a:latin typeface="+mj-lt"/>
          </a:endParaRPr>
        </a:p>
      </dsp:txBody>
      <dsp:txXfrm>
        <a:off x="8185546" y="2438208"/>
        <a:ext cx="3482578" cy="208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34BAD-9B4D-4514-99CE-0EFB29AC13F9}">
      <dsp:nvSpPr>
        <dsp:cNvPr id="0" name=""/>
        <dsp:cNvSpPr/>
      </dsp:nvSpPr>
      <dsp:spPr>
        <a:xfrm>
          <a:off x="-5889145" y="-901821"/>
          <a:ext cx="7015396" cy="7015396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496A3-D1F2-4523-B085-AC43BE4DF111}">
      <dsp:nvSpPr>
        <dsp:cNvPr id="0" name=""/>
        <dsp:cNvSpPr/>
      </dsp:nvSpPr>
      <dsp:spPr>
        <a:xfrm>
          <a:off x="429588" y="206314"/>
          <a:ext cx="11245015" cy="473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55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+mj-lt"/>
            </a:rPr>
            <a:t>законность;</a:t>
          </a:r>
          <a:endParaRPr lang="ru-RU" sz="2200" b="1" kern="1200" dirty="0">
            <a:latin typeface="+mj-lt"/>
          </a:endParaRPr>
        </a:p>
      </dsp:txBody>
      <dsp:txXfrm>
        <a:off x="429588" y="206314"/>
        <a:ext cx="11245015" cy="473644"/>
      </dsp:txXfrm>
    </dsp:sp>
    <dsp:sp modelId="{5926A81B-46BC-4E15-8714-DAEFC0650ECF}">
      <dsp:nvSpPr>
        <dsp:cNvPr id="0" name=""/>
        <dsp:cNvSpPr/>
      </dsp:nvSpPr>
      <dsp:spPr>
        <a:xfrm>
          <a:off x="69576" y="177720"/>
          <a:ext cx="592055" cy="5920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3BA9A-D0C5-4572-B544-E08ADBE6B804}">
      <dsp:nvSpPr>
        <dsp:cNvPr id="0" name=""/>
        <dsp:cNvSpPr/>
      </dsp:nvSpPr>
      <dsp:spPr>
        <a:xfrm>
          <a:off x="794531" y="890084"/>
          <a:ext cx="10816088" cy="589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55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+mj-lt"/>
            </a:rPr>
            <a:t>уважение и соблюдение прав, законных интересов и свобод участников образовательного процесса;</a:t>
          </a:r>
          <a:endParaRPr lang="ru-RU" sz="2200" b="1" kern="1200" dirty="0">
            <a:latin typeface="+mj-lt"/>
          </a:endParaRPr>
        </a:p>
      </dsp:txBody>
      <dsp:txXfrm>
        <a:off x="794531" y="890084"/>
        <a:ext cx="10816088" cy="589094"/>
      </dsp:txXfrm>
    </dsp:sp>
    <dsp:sp modelId="{EAED466E-FA4D-4FF3-ADA9-20E723DFF1B0}">
      <dsp:nvSpPr>
        <dsp:cNvPr id="0" name=""/>
        <dsp:cNvSpPr/>
      </dsp:nvSpPr>
      <dsp:spPr>
        <a:xfrm>
          <a:off x="498504" y="888603"/>
          <a:ext cx="592055" cy="5920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8E67-802C-4C17-86A9-47BA318A1B6A}">
      <dsp:nvSpPr>
        <dsp:cNvPr id="0" name=""/>
        <dsp:cNvSpPr/>
      </dsp:nvSpPr>
      <dsp:spPr>
        <a:xfrm>
          <a:off x="1029581" y="1602596"/>
          <a:ext cx="10581038" cy="584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55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+mj-lt"/>
            </a:rPr>
            <a:t>добровольность получения социально-педагогической и психологической помощи;</a:t>
          </a:r>
          <a:endParaRPr lang="ru-RU" sz="2200" b="1" kern="1200" dirty="0">
            <a:latin typeface="+mj-lt"/>
          </a:endParaRPr>
        </a:p>
      </dsp:txBody>
      <dsp:txXfrm>
        <a:off x="1029581" y="1602596"/>
        <a:ext cx="10581038" cy="584794"/>
      </dsp:txXfrm>
    </dsp:sp>
    <dsp:sp modelId="{26693079-15D3-4F9A-9E34-564A1DBBFA15}">
      <dsp:nvSpPr>
        <dsp:cNvPr id="0" name=""/>
        <dsp:cNvSpPr/>
      </dsp:nvSpPr>
      <dsp:spPr>
        <a:xfrm>
          <a:off x="733554" y="1598965"/>
          <a:ext cx="592055" cy="5920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01324-A4A9-4717-AC1B-2E14E6DFDA3A}">
      <dsp:nvSpPr>
        <dsp:cNvPr id="0" name=""/>
        <dsp:cNvSpPr/>
      </dsp:nvSpPr>
      <dsp:spPr>
        <a:xfrm>
          <a:off x="1104631" y="2271327"/>
          <a:ext cx="10505989" cy="669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55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+mj-lt"/>
            </a:rPr>
            <a:t>доступность получения социально-педагогической и психологической помощи;</a:t>
          </a:r>
          <a:endParaRPr lang="ru-RU" sz="2200" b="1" kern="1200" dirty="0">
            <a:latin typeface="+mj-lt"/>
          </a:endParaRPr>
        </a:p>
      </dsp:txBody>
      <dsp:txXfrm>
        <a:off x="1104631" y="2271327"/>
        <a:ext cx="10505989" cy="669098"/>
      </dsp:txXfrm>
    </dsp:sp>
    <dsp:sp modelId="{DCD4CE5D-6126-4187-B3DD-5C73130EC4AD}">
      <dsp:nvSpPr>
        <dsp:cNvPr id="0" name=""/>
        <dsp:cNvSpPr/>
      </dsp:nvSpPr>
      <dsp:spPr>
        <a:xfrm>
          <a:off x="808603" y="2309848"/>
          <a:ext cx="592055" cy="5920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989DE-FC9F-4115-9EA0-EEB802EA7666}">
      <dsp:nvSpPr>
        <dsp:cNvPr id="0" name=""/>
        <dsp:cNvSpPr/>
      </dsp:nvSpPr>
      <dsp:spPr>
        <a:xfrm>
          <a:off x="1029581" y="3079937"/>
          <a:ext cx="10581038" cy="473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55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+mj-lt"/>
            </a:rPr>
            <a:t>конфиденциальность;</a:t>
          </a:r>
          <a:endParaRPr lang="ru-RU" sz="2200" b="1" kern="1200" dirty="0">
            <a:latin typeface="+mj-lt"/>
          </a:endParaRPr>
        </a:p>
      </dsp:txBody>
      <dsp:txXfrm>
        <a:off x="1029581" y="3079937"/>
        <a:ext cx="10581038" cy="473644"/>
      </dsp:txXfrm>
    </dsp:sp>
    <dsp:sp modelId="{D8238E6E-54DC-41B2-8863-5634A1708DAB}">
      <dsp:nvSpPr>
        <dsp:cNvPr id="0" name=""/>
        <dsp:cNvSpPr/>
      </dsp:nvSpPr>
      <dsp:spPr>
        <a:xfrm>
          <a:off x="733554" y="3020732"/>
          <a:ext cx="592055" cy="5920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44E42-AB0A-4369-9CA2-E20B4D15098E}">
      <dsp:nvSpPr>
        <dsp:cNvPr id="0" name=""/>
        <dsp:cNvSpPr/>
      </dsp:nvSpPr>
      <dsp:spPr>
        <a:xfrm>
          <a:off x="794531" y="3790299"/>
          <a:ext cx="10816088" cy="473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55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+mj-lt"/>
            </a:rPr>
            <a:t>научная обоснованность;</a:t>
          </a:r>
          <a:endParaRPr lang="ru-RU" sz="2200" b="1" kern="1200" dirty="0">
            <a:latin typeface="+mj-lt"/>
          </a:endParaRPr>
        </a:p>
      </dsp:txBody>
      <dsp:txXfrm>
        <a:off x="794531" y="3790299"/>
        <a:ext cx="10816088" cy="473644"/>
      </dsp:txXfrm>
    </dsp:sp>
    <dsp:sp modelId="{D53340B4-AAE8-485B-94FF-2161E36291CB}">
      <dsp:nvSpPr>
        <dsp:cNvPr id="0" name=""/>
        <dsp:cNvSpPr/>
      </dsp:nvSpPr>
      <dsp:spPr>
        <a:xfrm>
          <a:off x="498504" y="3731093"/>
          <a:ext cx="592055" cy="5920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13232-FDF2-42D1-B094-D47D86DBEE0D}">
      <dsp:nvSpPr>
        <dsp:cNvPr id="0" name=""/>
        <dsp:cNvSpPr/>
      </dsp:nvSpPr>
      <dsp:spPr>
        <a:xfrm>
          <a:off x="365604" y="4501182"/>
          <a:ext cx="11245015" cy="473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955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+mj-lt"/>
            </a:rPr>
            <a:t>профессионализм.</a:t>
          </a:r>
          <a:endParaRPr lang="ru-RU" sz="2200" b="1" kern="1200" dirty="0">
            <a:latin typeface="+mj-lt"/>
          </a:endParaRPr>
        </a:p>
      </dsp:txBody>
      <dsp:txXfrm>
        <a:off x="365604" y="4501182"/>
        <a:ext cx="11245015" cy="473644"/>
      </dsp:txXfrm>
    </dsp:sp>
    <dsp:sp modelId="{E498E628-A63A-4620-B45C-C56488D5FF20}">
      <dsp:nvSpPr>
        <dsp:cNvPr id="0" name=""/>
        <dsp:cNvSpPr/>
      </dsp:nvSpPr>
      <dsp:spPr>
        <a:xfrm>
          <a:off x="69576" y="4441977"/>
          <a:ext cx="592055" cy="5920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F51E8-F61C-4B29-BFDC-246021EABF34}">
      <dsp:nvSpPr>
        <dsp:cNvPr id="0" name=""/>
        <dsp:cNvSpPr/>
      </dsp:nvSpPr>
      <dsp:spPr>
        <a:xfrm>
          <a:off x="0" y="106245"/>
          <a:ext cx="3645393" cy="2187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smtClean="0">
              <a:latin typeface="+mj-lt"/>
            </a:rPr>
            <a:t>Асоциальное поведение</a:t>
          </a:r>
          <a:endParaRPr lang="ru-RU" sz="4100" kern="1200" dirty="0">
            <a:latin typeface="+mj-lt"/>
          </a:endParaRPr>
        </a:p>
      </dsp:txBody>
      <dsp:txXfrm>
        <a:off x="0" y="106245"/>
        <a:ext cx="3645393" cy="2187236"/>
      </dsp:txXfrm>
    </dsp:sp>
    <dsp:sp modelId="{B75E60F6-0927-4035-9E04-BD66490AF8E0}">
      <dsp:nvSpPr>
        <dsp:cNvPr id="0" name=""/>
        <dsp:cNvSpPr/>
      </dsp:nvSpPr>
      <dsp:spPr>
        <a:xfrm>
          <a:off x="4009933" y="106245"/>
          <a:ext cx="3645393" cy="2187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smtClean="0">
              <a:latin typeface="+mj-lt"/>
            </a:rPr>
            <a:t>Девиация</a:t>
          </a:r>
          <a:endParaRPr lang="ru-RU" sz="4100" kern="1200" dirty="0">
            <a:latin typeface="+mj-lt"/>
          </a:endParaRPr>
        </a:p>
      </dsp:txBody>
      <dsp:txXfrm>
        <a:off x="4009933" y="106245"/>
        <a:ext cx="3645393" cy="2187236"/>
      </dsp:txXfrm>
    </dsp:sp>
    <dsp:sp modelId="{DC683EE0-43F7-4FC8-B0D4-24D5D0BC89FA}">
      <dsp:nvSpPr>
        <dsp:cNvPr id="0" name=""/>
        <dsp:cNvSpPr/>
      </dsp:nvSpPr>
      <dsp:spPr>
        <a:xfrm>
          <a:off x="8019866" y="106245"/>
          <a:ext cx="3645393" cy="2187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smtClean="0">
              <a:latin typeface="+mj-lt"/>
            </a:rPr>
            <a:t>Девиантное</a:t>
          </a:r>
          <a:endParaRPr lang="ru-RU" sz="4100" kern="1200" dirty="0">
            <a:latin typeface="+mj-lt"/>
          </a:endParaRPr>
        </a:p>
      </dsp:txBody>
      <dsp:txXfrm>
        <a:off x="8019866" y="106245"/>
        <a:ext cx="3645393" cy="2187236"/>
      </dsp:txXfrm>
    </dsp:sp>
    <dsp:sp modelId="{FA31E451-5BD0-4272-9139-0C823FD5EEA1}">
      <dsp:nvSpPr>
        <dsp:cNvPr id="0" name=""/>
        <dsp:cNvSpPr/>
      </dsp:nvSpPr>
      <dsp:spPr>
        <a:xfrm>
          <a:off x="2004966" y="2658020"/>
          <a:ext cx="3645393" cy="2187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smtClean="0">
              <a:latin typeface="+mj-lt"/>
            </a:rPr>
            <a:t>Деликвентное</a:t>
          </a:r>
          <a:endParaRPr lang="ru-RU" sz="4100" kern="1200" dirty="0">
            <a:latin typeface="+mj-lt"/>
          </a:endParaRPr>
        </a:p>
      </dsp:txBody>
      <dsp:txXfrm>
        <a:off x="2004966" y="2658020"/>
        <a:ext cx="3645393" cy="2187236"/>
      </dsp:txXfrm>
    </dsp:sp>
    <dsp:sp modelId="{8EA5B708-7E5D-42B0-B967-87630DF52467}">
      <dsp:nvSpPr>
        <dsp:cNvPr id="0" name=""/>
        <dsp:cNvSpPr/>
      </dsp:nvSpPr>
      <dsp:spPr>
        <a:xfrm>
          <a:off x="6014899" y="2658020"/>
          <a:ext cx="3645393" cy="2187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smtClean="0">
              <a:latin typeface="+mj-lt"/>
            </a:rPr>
            <a:t>Криминальное поведение</a:t>
          </a:r>
          <a:endParaRPr lang="ru-RU" sz="4100" kern="1200" dirty="0">
            <a:latin typeface="+mj-lt"/>
          </a:endParaRPr>
        </a:p>
      </dsp:txBody>
      <dsp:txXfrm>
        <a:off x="6014899" y="2658020"/>
        <a:ext cx="3645393" cy="2187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66F64-E0DF-4407-9674-18D1F6996956}">
      <dsp:nvSpPr>
        <dsp:cNvPr id="0" name=""/>
        <dsp:cNvSpPr/>
      </dsp:nvSpPr>
      <dsp:spPr>
        <a:xfrm>
          <a:off x="-6556444" y="-1003090"/>
          <a:ext cx="7806708" cy="7806708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60F03-F950-4B0D-8336-058B07325F05}">
      <dsp:nvSpPr>
        <dsp:cNvPr id="0" name=""/>
        <dsp:cNvSpPr/>
      </dsp:nvSpPr>
      <dsp:spPr>
        <a:xfrm>
          <a:off x="805113" y="509187"/>
          <a:ext cx="11103639" cy="1301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34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+mj-lt"/>
            </a:rPr>
            <a:t>Профилактика физических, интеллектуальных и психологических перегрузок, неблагополучия в психическом и личностном развитии обучающихся, профилактика нарушений речи, асоциального поведения </a:t>
          </a:r>
          <a:endParaRPr lang="ru-RU" sz="2200" b="1" kern="1200" dirty="0">
            <a:latin typeface="+mj-lt"/>
          </a:endParaRPr>
        </a:p>
      </dsp:txBody>
      <dsp:txXfrm>
        <a:off x="805113" y="509187"/>
        <a:ext cx="11103639" cy="1301835"/>
      </dsp:txXfrm>
    </dsp:sp>
    <dsp:sp modelId="{6EC6D2AA-06A1-4FB8-82FB-0194B0CE0DBA}">
      <dsp:nvSpPr>
        <dsp:cNvPr id="0" name=""/>
        <dsp:cNvSpPr/>
      </dsp:nvSpPr>
      <dsp:spPr>
        <a:xfrm>
          <a:off x="80047" y="435039"/>
          <a:ext cx="1450131" cy="1450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88074-FA3C-4CA0-B74F-B619E7C7C365}">
      <dsp:nvSpPr>
        <dsp:cNvPr id="0" name=""/>
        <dsp:cNvSpPr/>
      </dsp:nvSpPr>
      <dsp:spPr>
        <a:xfrm>
          <a:off x="1226811" y="2016999"/>
          <a:ext cx="10681941" cy="1766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34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+mj-lt"/>
            </a:rPr>
            <a:t>Комплексное, всестороннее изучение личности обучающегося, его когнитивной и эмоционально-волевой сфер и выработка заключения на основе междисциплинарного взаимодействия (психологическое обследование и социальное изучение), позволяющее сравнить результаты обучения в динамике под влиянием коррекционно-развивающего образовательного процесса</a:t>
          </a:r>
          <a:endParaRPr lang="ru-RU" sz="2200" b="1" kern="1200" dirty="0">
            <a:latin typeface="+mj-lt"/>
          </a:endParaRPr>
        </a:p>
      </dsp:txBody>
      <dsp:txXfrm>
        <a:off x="1226811" y="2016999"/>
        <a:ext cx="10681941" cy="1766527"/>
      </dsp:txXfrm>
    </dsp:sp>
    <dsp:sp modelId="{64E455A4-F21C-43EA-A626-24D1C326A4BB}">
      <dsp:nvSpPr>
        <dsp:cNvPr id="0" name=""/>
        <dsp:cNvSpPr/>
      </dsp:nvSpPr>
      <dsp:spPr>
        <a:xfrm>
          <a:off x="501745" y="2175197"/>
          <a:ext cx="1450131" cy="1450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23387-E5B0-4DC5-BCF6-4308385E59B9}">
      <dsp:nvSpPr>
        <dsp:cNvPr id="0" name=""/>
        <dsp:cNvSpPr/>
      </dsp:nvSpPr>
      <dsp:spPr>
        <a:xfrm>
          <a:off x="805113" y="3870865"/>
          <a:ext cx="11103639" cy="1539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34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+mj-lt"/>
            </a:rPr>
            <a:t>Консультирование и информирование (в пределах компетенции) родителей, педагогов, специалистов СППС  и других работников по вопросам, связанным со специальными образовательными потребностями и поведенческими особенностями обучающихся, их правами и обязанностями.</a:t>
          </a:r>
          <a:endParaRPr lang="ru-RU" sz="2200" b="1" kern="1200" dirty="0">
            <a:latin typeface="+mj-lt"/>
          </a:endParaRPr>
        </a:p>
      </dsp:txBody>
      <dsp:txXfrm>
        <a:off x="805113" y="3870865"/>
        <a:ext cx="11103639" cy="1539111"/>
      </dsp:txXfrm>
    </dsp:sp>
    <dsp:sp modelId="{EC976F30-432C-4E28-AB2A-6D3AEFA8A250}">
      <dsp:nvSpPr>
        <dsp:cNvPr id="0" name=""/>
        <dsp:cNvSpPr/>
      </dsp:nvSpPr>
      <dsp:spPr>
        <a:xfrm>
          <a:off x="80047" y="3915355"/>
          <a:ext cx="1450131" cy="1450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BB2FC-41B6-4035-BEEF-14CE46305F7C}">
      <dsp:nvSpPr>
        <dsp:cNvPr id="0" name=""/>
        <dsp:cNvSpPr/>
      </dsp:nvSpPr>
      <dsp:spPr>
        <a:xfrm>
          <a:off x="-6170378" y="-944294"/>
          <a:ext cx="7347279" cy="7347279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E57A5-D2BA-475F-85E0-339135884171}">
      <dsp:nvSpPr>
        <dsp:cNvPr id="0" name=""/>
        <dsp:cNvSpPr/>
      </dsp:nvSpPr>
      <dsp:spPr>
        <a:xfrm>
          <a:off x="757666" y="290942"/>
          <a:ext cx="11201733" cy="1601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6567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Коррекционная и развивающая работа, направленная на активизацию познавательной деятельности, повышение уровня умственного и речевого развития, нормализацию, стабилизацию учебной деятельности, коррекцию недостатков познавательной сферы, эмоционально-личностного развития и поведения.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66" y="290942"/>
        <a:ext cx="11201733" cy="1601590"/>
      </dsp:txXfrm>
    </dsp:sp>
    <dsp:sp modelId="{0791F6D0-0847-4080-B8E7-57D802AE9B29}">
      <dsp:nvSpPr>
        <dsp:cNvPr id="0" name=""/>
        <dsp:cNvSpPr/>
      </dsp:nvSpPr>
      <dsp:spPr>
        <a:xfrm>
          <a:off x="75329" y="409401"/>
          <a:ext cx="1364672" cy="1364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4AC6A-2BFE-4FEF-A2CC-3B2A7F8180E8}">
      <dsp:nvSpPr>
        <dsp:cNvPr id="0" name=""/>
        <dsp:cNvSpPr/>
      </dsp:nvSpPr>
      <dsp:spPr>
        <a:xfrm>
          <a:off x="1154512" y="2050475"/>
          <a:ext cx="10804887" cy="13577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6567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Психологическое просвещение и образование: формирование психологической культуры, развитие психолого-педагогической компетентности администрации, педагогов, родителей (лиц их заменяющих).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54512" y="2050475"/>
        <a:ext cx="10804887" cy="1357739"/>
      </dsp:txXfrm>
    </dsp:sp>
    <dsp:sp modelId="{21E193C1-03F0-4047-A905-98A744282810}">
      <dsp:nvSpPr>
        <dsp:cNvPr id="0" name=""/>
        <dsp:cNvSpPr/>
      </dsp:nvSpPr>
      <dsp:spPr>
        <a:xfrm>
          <a:off x="472176" y="2047008"/>
          <a:ext cx="1364672" cy="1364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A5B1E-EE60-4F99-BFE0-0BCDFD3634BD}">
      <dsp:nvSpPr>
        <dsp:cNvPr id="0" name=""/>
        <dsp:cNvSpPr/>
      </dsp:nvSpPr>
      <dsp:spPr>
        <a:xfrm>
          <a:off x="757666" y="3645553"/>
          <a:ext cx="11201733" cy="1442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6567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педагогов и администрации по вопросам соответствия среды обучения и воспитания, используемых педагогических приемов и технологий, возрастным,  индивидуальным возможностям обучающихся </a:t>
          </a:r>
          <a:r>
            <a:rPr lang="ru-RU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66" y="3645553"/>
        <a:ext cx="11201733" cy="1442797"/>
      </dsp:txXfrm>
    </dsp:sp>
    <dsp:sp modelId="{E3DA28BB-61C3-472C-B62C-F0606A64B75B}">
      <dsp:nvSpPr>
        <dsp:cNvPr id="0" name=""/>
        <dsp:cNvSpPr/>
      </dsp:nvSpPr>
      <dsp:spPr>
        <a:xfrm>
          <a:off x="75329" y="3684615"/>
          <a:ext cx="1364672" cy="1364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BB2FC-41B6-4035-BEEF-14CE46305F7C}">
      <dsp:nvSpPr>
        <dsp:cNvPr id="0" name=""/>
        <dsp:cNvSpPr/>
      </dsp:nvSpPr>
      <dsp:spPr>
        <a:xfrm>
          <a:off x="-6170378" y="-944294"/>
          <a:ext cx="7347279" cy="7347279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E57A5-D2BA-475F-85E0-339135884171}">
      <dsp:nvSpPr>
        <dsp:cNvPr id="0" name=""/>
        <dsp:cNvSpPr/>
      </dsp:nvSpPr>
      <dsp:spPr>
        <a:xfrm>
          <a:off x="757666" y="387927"/>
          <a:ext cx="11201733" cy="14076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6567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Осуществление защиты личности обучающихся от деструктивного воспитательного или психологического влияния.</a:t>
          </a:r>
          <a:endParaRPr lang="ru-RU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66" y="387927"/>
        <a:ext cx="11201733" cy="1407621"/>
      </dsp:txXfrm>
    </dsp:sp>
    <dsp:sp modelId="{0791F6D0-0847-4080-B8E7-57D802AE9B29}">
      <dsp:nvSpPr>
        <dsp:cNvPr id="0" name=""/>
        <dsp:cNvSpPr/>
      </dsp:nvSpPr>
      <dsp:spPr>
        <a:xfrm>
          <a:off x="75329" y="409401"/>
          <a:ext cx="1364672" cy="1364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7B4EE-EF24-4E46-BD68-4B481228B0A5}">
      <dsp:nvSpPr>
        <dsp:cNvPr id="0" name=""/>
        <dsp:cNvSpPr/>
      </dsp:nvSpPr>
      <dsp:spPr>
        <a:xfrm>
          <a:off x="1154512" y="1953490"/>
          <a:ext cx="10804887" cy="1551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6567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(проектирование) индивидуальных (комплексных) программ общего развития и коррекции отдельных сторон учебно-познавательной деятельности и эмоционально-личностной сферы обучающегося. </a:t>
          </a:r>
        </a:p>
      </dsp:txBody>
      <dsp:txXfrm>
        <a:off x="1154512" y="1953490"/>
        <a:ext cx="10804887" cy="1551709"/>
      </dsp:txXfrm>
    </dsp:sp>
    <dsp:sp modelId="{18B6859E-3B5D-436D-AD31-983BBD36F0F4}">
      <dsp:nvSpPr>
        <dsp:cNvPr id="0" name=""/>
        <dsp:cNvSpPr/>
      </dsp:nvSpPr>
      <dsp:spPr>
        <a:xfrm>
          <a:off x="472176" y="2047008"/>
          <a:ext cx="1364672" cy="1364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4E00E-CF77-4826-A52A-8CEB946BE153}">
      <dsp:nvSpPr>
        <dsp:cNvPr id="0" name=""/>
        <dsp:cNvSpPr/>
      </dsp:nvSpPr>
      <dsp:spPr>
        <a:xfrm>
          <a:off x="757666" y="3685309"/>
          <a:ext cx="11201733" cy="13632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6567" tIns="55880" rIns="55880" bIns="5588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индивидуальных маршрутов развития каждого обучающегося, осуществление контроля реализации образовательного маршрута и его коррекция в случае необходимости.</a:t>
          </a:r>
        </a:p>
      </dsp:txBody>
      <dsp:txXfrm>
        <a:off x="757666" y="3685309"/>
        <a:ext cx="11201733" cy="1363285"/>
      </dsp:txXfrm>
    </dsp:sp>
    <dsp:sp modelId="{6E4CC9B2-3479-4297-985B-89CEA5179EA1}">
      <dsp:nvSpPr>
        <dsp:cNvPr id="0" name=""/>
        <dsp:cNvSpPr/>
      </dsp:nvSpPr>
      <dsp:spPr>
        <a:xfrm>
          <a:off x="75329" y="3684615"/>
          <a:ext cx="1364672" cy="1364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4835" y="1900832"/>
            <a:ext cx="12177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«Деятельность социально-педагогической и психологической службы в учреждении профессионального образования»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5" y="1221130"/>
            <a:ext cx="1175890" cy="12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047" y="1367070"/>
            <a:ext cx="11339945" cy="6040582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участие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в анализе образовательной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деятельности;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участие в организации социально значимой деятельности обучающихся, содействие в развитии детских и молодежных инициатив, их творческого потенциала и самодеятельности;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изучение и обобщение опыта работы по оказанию социально-педагогической и психологической помощи;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разработка информационно-аналитических материалов по вопросам развития, воспитания, обучения и социализации обучающихся, защиты и охраны детства.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2338754" y="-96715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СППС 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33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1505" y="1208089"/>
            <a:ext cx="10792691" cy="6248400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+mj-lt"/>
              </a:rPr>
              <a:t>Специалистами 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СППС учреждения образования </a:t>
            </a:r>
            <a:r>
              <a:rPr lang="ru-RU" sz="3200" b="1" dirty="0" smtClean="0">
                <a:solidFill>
                  <a:schemeClr val="tx1"/>
                </a:solidFill>
                <a:latin typeface="+mj-lt"/>
              </a:rPr>
              <a:t>являются: </a:t>
            </a: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solidFill>
                  <a:schemeClr val="tx1"/>
                </a:solidFill>
                <a:latin typeface="+mj-lt"/>
              </a:rPr>
              <a:t>педагог 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социальный </a:t>
            </a:r>
            <a:endParaRPr lang="ru-RU" sz="3200" b="1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solidFill>
                  <a:schemeClr val="tx1"/>
                </a:solidFill>
                <a:latin typeface="+mj-lt"/>
              </a:rPr>
              <a:t>педагог-психолог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. </a:t>
            </a:r>
            <a:endParaRPr lang="ru-RU" sz="3200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Конкретные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наименования и численность должностей педагогических работников СППС определяются руководителем учреждения в пределах общей штатной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численности на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основе типовых штатов и нормативов численности работников, или согласованной с вышестоящей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организацией.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marL="0" lv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171700" y="-96715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4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48756"/>
              </p:ext>
            </p:extLst>
          </p:nvPr>
        </p:nvGraphicFramePr>
        <p:xfrm>
          <a:off x="298939" y="1124350"/>
          <a:ext cx="11665260" cy="495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58262" y="-149469"/>
            <a:ext cx="7675685" cy="144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Нормы поведения обучающихся и отклонения от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нормы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325" y="721502"/>
            <a:ext cx="11166763" cy="5569527"/>
          </a:xfrm>
        </p:spPr>
        <p:txBody>
          <a:bodyPr>
            <a:normAutofit fontScale="85000" lnSpcReduction="10000"/>
          </a:bodyPr>
          <a:lstStyle/>
          <a:p>
            <a:pPr indent="45720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200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СППС  организует выявление и учет обучающихся, нуждающихся в социально-психологической помощи или находящихся в социально опасном положении и нуждающихся в государственной защите: </a:t>
            </a:r>
            <a:endParaRPr lang="en-US" sz="3200" b="1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детей-сирот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и детей, оставшихся без попечения родителей, детей воспитывающихся в опекунских и приемных семьях, детей с особенностями психофизического развития;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оказавшихся в сложной жизненной ситуации;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ставших жертвами преступлений, жестокости, психического и физического насилия; 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с асоциальным и </a:t>
            </a:r>
            <a:r>
              <a:rPr lang="ru-RU" sz="3200" dirty="0" err="1">
                <a:solidFill>
                  <a:schemeClr val="tx1"/>
                </a:solidFill>
                <a:latin typeface="+mj-lt"/>
              </a:rPr>
              <a:t>делинквентным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 поведением; </a:t>
            </a:r>
            <a:endParaRPr lang="ru-RU" sz="3200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употребляющих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алкоголь, наркотические и токсичные вещества;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32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8262" y="-149469"/>
            <a:ext cx="7675685" cy="144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СППС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1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616" y="799879"/>
            <a:ext cx="11166763" cy="5569527"/>
          </a:xfrm>
        </p:spPr>
        <p:txBody>
          <a:bodyPr>
            <a:normAutofit fontScale="85000" lnSpcReduction="20000"/>
          </a:bodyPr>
          <a:lstStyle/>
          <a:p>
            <a:pPr indent="45720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200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СППС  организует выявление и учет обучающихся, нуждающихся в социально-психологической помощи или находящихся в социально опасном положении и нуждающихся в государственной защите: </a:t>
            </a:r>
            <a:endParaRPr lang="en-US" sz="3200" b="1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с нарушением эмоционально-волевой сферы;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имеющих конфликтные отношения с педагогами, родителями, ровесниками, оставившими семью либо УПО;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родители которых ненадлежащим образом выполняют функции по воспитанию детей, злоупотребляют алкоголем;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из семей беженцев либо, из семей, которые пострадали в результате стихийных бедствий, катастроф;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из числа выпускников специальных учебно-воспитательных, учреждений закрытого типа либо освободившихся из мест лишения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свободы.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32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8262" y="-149469"/>
            <a:ext cx="7675685" cy="144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СППС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3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911" y="1731887"/>
            <a:ext cx="11391366" cy="5264728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всем нуждающимся в ней обучающимся, воспитанникам, родителям, иным участникам образовательною процесса,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 также обратившимся лично (коллективно)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 по рекомендации органов опеки и попечительства, органов охраны детства, педагогов,, инспекций по делам несовершеннолетних, комиссий по делам несовершеннолетних и других.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3200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599" y="-325315"/>
            <a:ext cx="7869115" cy="1787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 социально-педагогическую и психологическую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помощь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2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219" y="1426751"/>
            <a:ext cx="11166763" cy="5264728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обучающихся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, воспитанников, семей, которые нуждаются в помощи, в течение срока и в объемах, определяемых индивидуальным планом помощи обучающимся. </a:t>
            </a:r>
            <a:endParaRPr lang="ru-RU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Специалисты СППС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направляют обучающихся, 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имеющих трудности в обучении и социализации или особенности психофизического развития, в учреждения, предназначенные для оказания углубленной помощи: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социально-педагогический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центр, центр коррекционно-развивающего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обучения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и реабилитации, наркологический диспансер и другие, для оказания им комплексной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помощи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ru-RU" b="1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960685" y="-360485"/>
            <a:ext cx="12192000" cy="1787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9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578" y="1337032"/>
            <a:ext cx="11426536" cy="5694219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проводит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социально-педагогический и психологический анализ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случаев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суицидального поведения обучающихся,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совершения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уголовно-наказуемых деяний и насилия в отношении их, а также случаев торговли людьми.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осуществляет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патронат детей-сирот и детей, оставшихся без попечения родителей, лиц с особенностями психофизического развития на протяжении двух лет после окончания учреждения образования и оказание им индивидуально ориентированной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социально-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психологической помощи и поддержки в социальной адаптации на начальном этапе самостоятельней жизни.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960685" y="-79131"/>
            <a:ext cx="12192000" cy="124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</a:t>
            </a:r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63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97" y="1261448"/>
            <a:ext cx="10577945" cy="5195455"/>
          </a:xfrm>
        </p:spPr>
        <p:txBody>
          <a:bodyPr>
            <a:normAutofit fontScale="85000" lnSpcReduction="10000"/>
          </a:bodyPr>
          <a:lstStyle/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план </a:t>
            </a: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работы СППС на год, утвержденный руководителем 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УПО; </a:t>
            </a:r>
            <a:endParaRPr lang="ru-RU" sz="2400" dirty="0">
              <a:ea typeface="Calibri"/>
              <a:cs typeface="Times New Roman"/>
            </a:endParaRP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план работы СППС на месяц;</a:t>
            </a:r>
            <a:endParaRPr lang="ru-RU" sz="2400" dirty="0">
              <a:ea typeface="Calibri"/>
              <a:cs typeface="Times New Roman"/>
            </a:endParaRP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планы работы специалистов СППС на месяц, на день (неделю);</a:t>
            </a:r>
            <a:endParaRPr lang="ru-RU" sz="2400" dirty="0">
              <a:ea typeface="Calibri"/>
              <a:cs typeface="Times New Roman"/>
            </a:endParaRP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материалы по организации и оказанию помощи обучающимся, 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родителям </a:t>
            </a: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(межведомственный индивидуальный план защиты прав и законных интересов 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несовершеннолетнего);</a:t>
            </a:r>
            <a:endParaRPr lang="ru-RU" sz="2400" dirty="0">
              <a:ea typeface="Calibri"/>
              <a:cs typeface="Times New Roman"/>
            </a:endParaRP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индивидуальный </a:t>
            </a: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план помощи воспитанникам, обучающимся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</a:rPr>
              <a:t>индивидуальные </a:t>
            </a: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</a:rPr>
              <a:t>психодиагностические материалы, которые хранятся до 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</a:rPr>
              <a:t>выпуска; </a:t>
            </a: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</a:rPr>
              <a:t>акты обследования жилищных условий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</a:rPr>
              <a:t>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</a:rPr>
              <a:t>график </a:t>
            </a: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</a:rPr>
              <a:t>работы специалистов СППС;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</a:rPr>
              <a:t>аналитические отчеты о работе за год;</a:t>
            </a:r>
            <a:endParaRPr lang="ru-RU" sz="3200" dirty="0"/>
          </a:p>
          <a:p>
            <a:pPr marL="0" lvl="0" indent="0" algn="just">
              <a:buClr>
                <a:srgbClr val="244187"/>
              </a:buClr>
              <a:buNone/>
            </a:pPr>
            <a:endParaRPr lang="ru-RU" sz="3200" dirty="0" smtClean="0">
              <a:solidFill>
                <a:prstClr val="black"/>
              </a:solidFill>
            </a:endParaRPr>
          </a:p>
          <a:p>
            <a:pPr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2215662" y="-105507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9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97" y="1261448"/>
            <a:ext cx="11165666" cy="5195455"/>
          </a:xfrm>
        </p:spPr>
        <p:txBody>
          <a:bodyPr>
            <a:normAutofit fontScale="85000" lnSpcReduction="10000"/>
          </a:bodyPr>
          <a:lstStyle/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отчеты и аналитические материалы о реализации программ социально-педагогической и психологической поддержки и планов оказания помощи конкретным категориям обучающихся,  родителям;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журнал учета консультаций обучающихся,  родителей, педагогов;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социально—педагогическая характеристика УПО;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социально—педагогические характеристики учебных групп;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учет обучающихся, их семей, исходя из Положения об СППС;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информация об учреждениях и организациях с которыми взаимодействует СППС;</a:t>
            </a:r>
          </a:p>
          <a:p>
            <a:pPr marL="685800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перечень социально-педагогических и психологических методик используемых в работе специалистами СППС.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2215662" y="-105507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Общая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характеристика деятельности социально-педагогической и психологической службы  (СППС).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Нормативные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документы, определяющие цели и содержание деятельности СППС.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3.   Цели, задачи, принципы деятельности СППС.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pc="-1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pc="-1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4290" y="1620981"/>
            <a:ext cx="10861965" cy="5611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lvl="0" indent="0">
              <a:buNone/>
            </a:pPr>
            <a:r>
              <a:rPr lang="ru-RU" sz="32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2136531" y="-138546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СППС: </a:t>
            </a: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471354635"/>
              </p:ext>
            </p:extLst>
          </p:nvPr>
        </p:nvGraphicFramePr>
        <p:xfrm>
          <a:off x="156766" y="576294"/>
          <a:ext cx="11988800" cy="580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4290" y="1620981"/>
            <a:ext cx="10861965" cy="5611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lvl="0" indent="0">
              <a:buNone/>
            </a:pPr>
            <a:r>
              <a:rPr lang="ru-RU" sz="32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ru-RU" b="1" dirty="0"/>
          </a:p>
        </p:txBody>
      </p:sp>
      <p:graphicFrame>
        <p:nvGraphicFramePr>
          <p:cNvPr id="6" name="Схема 5"/>
          <p:cNvGraphicFramePr/>
          <p:nvPr>
            <p:extLst/>
          </p:nvPr>
        </p:nvGraphicFramePr>
        <p:xfrm>
          <a:off x="0" y="1191491"/>
          <a:ext cx="11988800" cy="566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25106879"/>
              </p:ext>
            </p:extLst>
          </p:nvPr>
        </p:nvGraphicFramePr>
        <p:xfrm>
          <a:off x="0" y="918131"/>
          <a:ext cx="12034730" cy="545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-2136531" y="-138546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СППС: </a:t>
            </a: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4290" y="1620981"/>
            <a:ext cx="10861965" cy="5611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lvl="0" indent="0">
              <a:buNone/>
            </a:pPr>
            <a:r>
              <a:rPr lang="ru-RU" sz="32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ru-RU" b="1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993359141"/>
              </p:ext>
            </p:extLst>
          </p:nvPr>
        </p:nvGraphicFramePr>
        <p:xfrm>
          <a:off x="0" y="482165"/>
          <a:ext cx="11988800" cy="566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3995199"/>
              </p:ext>
            </p:extLst>
          </p:nvPr>
        </p:nvGraphicFramePr>
        <p:xfrm>
          <a:off x="110836" y="918131"/>
          <a:ext cx="12034730" cy="545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-2136531" y="-138546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СППС: </a:t>
            </a: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2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5236" y="1322216"/>
            <a:ext cx="10861965" cy="5888183"/>
          </a:xfrm>
        </p:spPr>
        <p:txBody>
          <a:bodyPr>
            <a:normAutofit/>
          </a:bodyPr>
          <a:lstStyle/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244187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sz="3200" b="1" kern="0" dirty="0" smtClean="0">
                <a:solidFill>
                  <a:schemeClr val="tx1"/>
                </a:solidFill>
                <a:latin typeface="Times New Roman" pitchFamily="18" charset="0"/>
              </a:rPr>
              <a:t>подбор </a:t>
            </a:r>
            <a:r>
              <a:rPr lang="ru-RU" altLang="ru-RU" sz="3200" b="1" kern="0" dirty="0">
                <a:solidFill>
                  <a:schemeClr val="tx1"/>
                </a:solidFill>
                <a:latin typeface="Times New Roman" pitchFamily="18" charset="0"/>
              </a:rPr>
              <a:t>и систематизация методических материалов (психолого-педагогические диагностики, технологии, опыт работы специалистов учреждений, популярная социально актуальная информация и др.) для использования педагогами в организации образовательного процесса, </a:t>
            </a:r>
            <a:endParaRPr lang="ru-RU" altLang="ru-RU" sz="3200" b="1" kern="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244187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sz="3200" b="1" kern="0" dirty="0" smtClean="0">
                <a:solidFill>
                  <a:schemeClr val="tx1"/>
                </a:solidFill>
                <a:latin typeface="Times New Roman" pitchFamily="18" charset="0"/>
              </a:rPr>
              <a:t>подбор </a:t>
            </a:r>
            <a:r>
              <a:rPr lang="ru-RU" altLang="ru-RU" sz="3200" b="1" kern="0" dirty="0">
                <a:solidFill>
                  <a:schemeClr val="tx1"/>
                </a:solidFill>
                <a:latin typeface="Times New Roman" pitchFamily="18" charset="0"/>
              </a:rPr>
              <a:t>материалов о развитии ребенка, </a:t>
            </a:r>
            <a:endParaRPr lang="ru-RU" altLang="ru-RU" sz="3200" b="1" kern="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0" lvl="0" indent="457200" algn="just" fontAlgn="base">
              <a:spcBef>
                <a:spcPts val="0"/>
              </a:spcBef>
              <a:spcAft>
                <a:spcPct val="0"/>
              </a:spcAft>
              <a:buClr>
                <a:srgbClr val="244187"/>
              </a:buClr>
              <a:buSzPct val="75000"/>
              <a:buFont typeface="Wingdings" panose="05000000000000000000" pitchFamily="2" charset="2"/>
              <a:buChar char="v"/>
            </a:pPr>
            <a:r>
              <a:rPr lang="ru-RU" altLang="ru-RU" sz="3200" b="1" kern="0" dirty="0" smtClean="0">
                <a:solidFill>
                  <a:schemeClr val="tx1"/>
                </a:solidFill>
                <a:latin typeface="Times New Roman" pitchFamily="18" charset="0"/>
              </a:rPr>
              <a:t>методических </a:t>
            </a:r>
            <a:r>
              <a:rPr lang="ru-RU" altLang="ru-RU" sz="3200" b="1" kern="0" dirty="0">
                <a:solidFill>
                  <a:schemeClr val="tx1"/>
                </a:solidFill>
                <a:latin typeface="Times New Roman" pitchFamily="18" charset="0"/>
              </a:rPr>
              <a:t>материалов по повышению профессиональной компетентности педагогов. 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046083" y="-63374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Методическая работа СППС: 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09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311" y="1482436"/>
            <a:ext cx="10898197" cy="5375564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be-BY" b="1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Целью </a:t>
            </a:r>
            <a:r>
              <a:rPr lang="be-BY" b="1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деятельности СППС</a:t>
            </a:r>
            <a:r>
              <a:rPr lang="be-BY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 учреждения образования является социальная адаптация обучающихся и оптимизация образовательного </a:t>
            </a:r>
            <a:r>
              <a:rPr lang="be-BY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процесса.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endParaRPr lang="be-BY" dirty="0" smtClean="0">
              <a:solidFill>
                <a:schemeClr val="tx1"/>
              </a:solidFill>
              <a:latin typeface="+mj-lt"/>
              <a:ea typeface="Calibri"/>
              <a:cs typeface="Times New Roman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Основные </a:t>
            </a:r>
            <a:r>
              <a:rPr lang="ru-RU" b="1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задачи СППС учреждения образования</a:t>
            </a:r>
            <a:r>
              <a:rPr lang="ru-RU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: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обеспечение социально-педагогической поддержки обучающихся;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i="1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оказание психологической помощи обучающимся.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lvl="0" indent="0" algn="just"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0" algn="just">
              <a:buNone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1692" y="-140677"/>
            <a:ext cx="7280031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</a:t>
            </a: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 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703" y="1570709"/>
            <a:ext cx="10989053" cy="5583382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Декрет  </a:t>
            </a:r>
            <a:r>
              <a:rPr lang="ru-RU" b="1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Президента  Республики Беларусь от 24.11.2006 №18 «О дополнительных мерах по государственной защите детей в неблагополучных семьях». </a:t>
            </a:r>
            <a:endParaRPr lang="ru-RU" b="1" dirty="0" smtClean="0">
              <a:solidFill>
                <a:schemeClr val="tx1"/>
              </a:solidFill>
              <a:latin typeface="+mj-lt"/>
              <a:ea typeface="Calibri"/>
              <a:cs typeface="Times New Roman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latin typeface="+mj-lt"/>
              <a:ea typeface="Calibri"/>
              <a:cs typeface="Times New Roman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Постановление </a:t>
            </a:r>
            <a:r>
              <a:rPr lang="ru-RU" b="1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Совета Министров Республики Беларусь от 15 января 2019 г. №22 «О признании детей находящимися в социально опасном положении». 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None/>
            </a:pP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692" y="-140677"/>
            <a:ext cx="7280031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</a:t>
            </a: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 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2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161655"/>
              </p:ext>
            </p:extLst>
          </p:nvPr>
        </p:nvGraphicFramePr>
        <p:xfrm>
          <a:off x="0" y="1274764"/>
          <a:ext cx="12192000" cy="45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0"/>
            <a:ext cx="8727831" cy="1011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деятельности СППС: 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7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311" y="1482436"/>
            <a:ext cx="11554689" cy="53755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20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2074984" y="-1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деятельности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СППС  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928142770"/>
              </p:ext>
            </p:extLst>
          </p:nvPr>
        </p:nvGraphicFramePr>
        <p:xfrm>
          <a:off x="69486" y="1004046"/>
          <a:ext cx="11680197" cy="521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655" y="1537855"/>
            <a:ext cx="11554689" cy="6220690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содействие в обеспечении защиты прав и законных интересов обучающихся;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изучение условий жизни и воспитания обучающихся в семье;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выявление и учет обучающихся, нуждающихся в социально-педагогической и психологической помощи;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информирование администрации учреждения образования (иной организации, индивидуального предпринимателя), заинтересованных органов о нарушении прав и законных интересов обучающихся и лицах, его допустивших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;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338754" y="-96715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СППС 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8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85481" y="1387382"/>
            <a:ext cx="12123024" cy="6276109"/>
          </a:xfrm>
        </p:spPr>
        <p:txBody>
          <a:bodyPr>
            <a:normAutofit/>
          </a:bodyPr>
          <a:lstStyle/>
          <a:p>
            <a:pPr marL="685791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профилактическая работа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по предупреждению социального сиротства, семейного неблагополучия, торговли людьми и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насилия;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685791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участие в формировании у обучающихся навыков здорового образа жизни, безопасного и ответственного поведения;</a:t>
            </a:r>
          </a:p>
          <a:p>
            <a:pPr marL="685791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изучение индивидуально-психологических особенностей обучающихся,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особенностей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развития коллективов обучающихся и педагогических работников;</a:t>
            </a:r>
          </a:p>
          <a:p>
            <a:pPr marL="685791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организация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личностно-ориентированной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социально-педагогической, психологической и правовой помощи обучающимся, имеющим проблемы в общении, обучении, развитии,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социализации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;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2338754" y="-96715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СППС 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5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655" y="1343891"/>
            <a:ext cx="11554689" cy="6553200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участие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в разработке и реализации индивидуальных планов защиты прав и законных интересов детей, находящихся в социально опасном положении;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участие в разработке и реализации планов защиты прав и законных интересов детей, признанных нуждающимися в государственной защите;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участие в подготовке обучающихся к самостоятельной и семейной жизни, выполнению социальных ролей гражданина, семьянина;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повышение психологической и правовой культуры участников образовательного процесса;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оказание социально-педагогической и психологической помощи обучающимся в условиях интегрированного обучения и воспитания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;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>
                <a:srgbClr val="244187"/>
              </a:buClr>
              <a:buNone/>
            </a:pPr>
            <a:endParaRPr lang="ru-RU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2338754" y="-96715"/>
            <a:ext cx="12192000" cy="1191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СППС 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43867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1372</Words>
  <Application>Microsoft Office PowerPoint</Application>
  <PresentationFormat>Широкоэкранный</PresentationFormat>
  <Paragraphs>144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40</cp:revision>
  <dcterms:created xsi:type="dcterms:W3CDTF">2021-07-01T13:14:03Z</dcterms:created>
  <dcterms:modified xsi:type="dcterms:W3CDTF">2022-02-24T13:43:39Z</dcterms:modified>
</cp:coreProperties>
</file>