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9"/>
  </p:notesMasterIdLst>
  <p:sldIdLst>
    <p:sldId id="268" r:id="rId3"/>
    <p:sldId id="269" r:id="rId4"/>
    <p:sldId id="345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4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870149A3-1795-4C2E-9C5C-7BA342F299E7}" type="presOf" srcId="{1341EF9B-81D6-4D42-9A9E-C37A55448573}" destId="{724F73A4-8C16-445D-A015-3E0EA1AAD691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4B30BB89-90CF-455A-8371-6F289AF18FB9}" type="presOf" srcId="{86FCF47B-B5C6-4A5A-A7A1-5D710BB9A5C4}" destId="{A0CDC98D-D99B-4333-BD03-83D0D30C9D02}" srcOrd="0" destOrd="0" presId="urn:microsoft.com/office/officeart/2008/layout/VerticalCurvedList"/>
    <dgm:cxn modelId="{39BAE3D4-5D06-4CAC-AD31-8EE12C6DE75C}" type="presOf" srcId="{9E25ED57-41A1-46AF-8DD9-EFCAB60ABDF4}" destId="{25B1F488-7CB3-42DB-B223-0A81A93A5BE6}" srcOrd="0" destOrd="0" presId="urn:microsoft.com/office/officeart/2008/layout/VerticalCurvedList"/>
    <dgm:cxn modelId="{F7EF71D2-0796-4C84-8C4C-D5AB65661AC4}" type="presParOf" srcId="{A0CDC98D-D99B-4333-BD03-83D0D30C9D02}" destId="{47DE9FDC-8D9D-43AF-9E14-73DC84ED4A8B}" srcOrd="0" destOrd="0" presId="urn:microsoft.com/office/officeart/2008/layout/VerticalCurvedList"/>
    <dgm:cxn modelId="{4DEFE3DF-C794-47A7-BE2B-B1D26456A919}" type="presParOf" srcId="{47DE9FDC-8D9D-43AF-9E14-73DC84ED4A8B}" destId="{C6318FFF-BBD2-4BAE-A808-F8CA26DCD9E4}" srcOrd="0" destOrd="0" presId="urn:microsoft.com/office/officeart/2008/layout/VerticalCurvedList"/>
    <dgm:cxn modelId="{BB1DE098-1E49-4F16-BD8E-B0D08A2A5D27}" type="presParOf" srcId="{C6318FFF-BBD2-4BAE-A808-F8CA26DCD9E4}" destId="{AC2AB0D2-77D3-4F8F-80F9-4EA3EE7504D6}" srcOrd="0" destOrd="0" presId="urn:microsoft.com/office/officeart/2008/layout/VerticalCurvedList"/>
    <dgm:cxn modelId="{66AF37DF-E486-42A6-9F66-CA86B2DCC200}" type="presParOf" srcId="{C6318FFF-BBD2-4BAE-A808-F8CA26DCD9E4}" destId="{25B1F488-7CB3-42DB-B223-0A81A93A5BE6}" srcOrd="1" destOrd="0" presId="urn:microsoft.com/office/officeart/2008/layout/VerticalCurvedList"/>
    <dgm:cxn modelId="{DD082256-3DE9-46F7-968A-32959F1D90FC}" type="presParOf" srcId="{C6318FFF-BBD2-4BAE-A808-F8CA26DCD9E4}" destId="{185FF49C-0BA9-44DE-BD88-FA1C1803E744}" srcOrd="2" destOrd="0" presId="urn:microsoft.com/office/officeart/2008/layout/VerticalCurvedList"/>
    <dgm:cxn modelId="{4109348E-DE66-4E2B-867F-63DAEB6EE248}" type="presParOf" srcId="{C6318FFF-BBD2-4BAE-A808-F8CA26DCD9E4}" destId="{01F114C3-2B08-4DAB-BC56-7A5414D8688B}" srcOrd="3" destOrd="0" presId="urn:microsoft.com/office/officeart/2008/layout/VerticalCurvedList"/>
    <dgm:cxn modelId="{CF01CA54-F1F2-4338-95C7-4108716EEA71}" type="presParOf" srcId="{47DE9FDC-8D9D-43AF-9E14-73DC84ED4A8B}" destId="{724F73A4-8C16-445D-A015-3E0EA1AAD691}" srcOrd="1" destOrd="0" presId="urn:microsoft.com/office/officeart/2008/layout/VerticalCurvedList"/>
    <dgm:cxn modelId="{5EABDB10-F4CF-4DD9-A5EF-5A2B0F4C268D}" type="presParOf" srcId="{47DE9FDC-8D9D-43AF-9E14-73DC84ED4A8B}" destId="{6A258746-426F-4C62-912F-933328D81A0D}" srcOrd="2" destOrd="0" presId="urn:microsoft.com/office/officeart/2008/layout/VerticalCurvedList"/>
    <dgm:cxn modelId="{3B36D75C-69E4-42D9-8665-CC86DEC02E9B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D5414317-9E69-4BC2-BCA4-B4104B8685A1}" type="presOf" srcId="{9E25ED57-41A1-46AF-8DD9-EFCAB60ABDF4}" destId="{25B1F488-7CB3-42DB-B223-0A81A93A5BE6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389E2DBA-C706-4D21-AB63-539296F53E06}" type="presOf" srcId="{1341EF9B-81D6-4D42-9A9E-C37A55448573}" destId="{724F73A4-8C16-445D-A015-3E0EA1AAD691}" srcOrd="0" destOrd="0" presId="urn:microsoft.com/office/officeart/2008/layout/VerticalCurvedList"/>
    <dgm:cxn modelId="{03534A8B-2C68-4262-A164-872C8B9445EA}" type="presOf" srcId="{86FCF47B-B5C6-4A5A-A7A1-5D710BB9A5C4}" destId="{A0CDC98D-D99B-4333-BD03-83D0D30C9D02}" srcOrd="0" destOrd="0" presId="urn:microsoft.com/office/officeart/2008/layout/VerticalCurvedList"/>
    <dgm:cxn modelId="{E4BBEB86-AF41-4A21-8A7A-B76BB727A235}" type="presParOf" srcId="{A0CDC98D-D99B-4333-BD03-83D0D30C9D02}" destId="{47DE9FDC-8D9D-43AF-9E14-73DC84ED4A8B}" srcOrd="0" destOrd="0" presId="urn:microsoft.com/office/officeart/2008/layout/VerticalCurvedList"/>
    <dgm:cxn modelId="{42A45F7D-945B-440F-9BFF-365F44374CDC}" type="presParOf" srcId="{47DE9FDC-8D9D-43AF-9E14-73DC84ED4A8B}" destId="{C6318FFF-BBD2-4BAE-A808-F8CA26DCD9E4}" srcOrd="0" destOrd="0" presId="urn:microsoft.com/office/officeart/2008/layout/VerticalCurvedList"/>
    <dgm:cxn modelId="{510C3246-E4E4-4A3E-964D-28F3B5D55A76}" type="presParOf" srcId="{C6318FFF-BBD2-4BAE-A808-F8CA26DCD9E4}" destId="{AC2AB0D2-77D3-4F8F-80F9-4EA3EE7504D6}" srcOrd="0" destOrd="0" presId="urn:microsoft.com/office/officeart/2008/layout/VerticalCurvedList"/>
    <dgm:cxn modelId="{55644F98-10C7-460F-985D-3B122E384BCC}" type="presParOf" srcId="{C6318FFF-BBD2-4BAE-A808-F8CA26DCD9E4}" destId="{25B1F488-7CB3-42DB-B223-0A81A93A5BE6}" srcOrd="1" destOrd="0" presId="urn:microsoft.com/office/officeart/2008/layout/VerticalCurvedList"/>
    <dgm:cxn modelId="{20C02869-3005-4ED9-AAC5-D5527ECF7209}" type="presParOf" srcId="{C6318FFF-BBD2-4BAE-A808-F8CA26DCD9E4}" destId="{185FF49C-0BA9-44DE-BD88-FA1C1803E744}" srcOrd="2" destOrd="0" presId="urn:microsoft.com/office/officeart/2008/layout/VerticalCurvedList"/>
    <dgm:cxn modelId="{9E63E93F-ACE4-47EB-9898-B2A9AF9340D1}" type="presParOf" srcId="{C6318FFF-BBD2-4BAE-A808-F8CA26DCD9E4}" destId="{01F114C3-2B08-4DAB-BC56-7A5414D8688B}" srcOrd="3" destOrd="0" presId="urn:microsoft.com/office/officeart/2008/layout/VerticalCurvedList"/>
    <dgm:cxn modelId="{EF7A7B7C-3E9F-42FF-8B97-C2A214CE44DF}" type="presParOf" srcId="{47DE9FDC-8D9D-43AF-9E14-73DC84ED4A8B}" destId="{724F73A4-8C16-445D-A015-3E0EA1AAD691}" srcOrd="1" destOrd="0" presId="urn:microsoft.com/office/officeart/2008/layout/VerticalCurvedList"/>
    <dgm:cxn modelId="{8FB4D072-24DA-4889-B8AA-BD7C9FB0A924}" type="presParOf" srcId="{47DE9FDC-8D9D-43AF-9E14-73DC84ED4A8B}" destId="{6A258746-426F-4C62-912F-933328D81A0D}" srcOrd="2" destOrd="0" presId="urn:microsoft.com/office/officeart/2008/layout/VerticalCurvedList"/>
    <dgm:cxn modelId="{635C9AF8-D4F3-4FD9-AAB2-E199AA9C8AC2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04FA61-BBD2-4B60-811E-1F921988CBB0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E8FC3B3-3E20-4825-9170-101514CC1028}">
      <dgm:prSet phldrT="[Текст]"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объяснение,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2A348-1CBD-40D4-9726-42C7E80EA1FF}" type="parTrans" cxnId="{D2706DB6-6A00-466E-9208-AE3675377931}">
      <dgm:prSet/>
      <dgm:spPr/>
      <dgm:t>
        <a:bodyPr/>
        <a:lstStyle/>
        <a:p>
          <a:endParaRPr lang="ru-RU"/>
        </a:p>
      </dgm:t>
    </dgm:pt>
    <dgm:pt modelId="{A8712773-270A-4ADF-9EA9-9B255B8F24A6}" type="sibTrans" cxnId="{D2706DB6-6A00-466E-9208-AE3675377931}">
      <dgm:prSet/>
      <dgm:spPr/>
      <dgm:t>
        <a:bodyPr/>
        <a:lstStyle/>
        <a:p>
          <a:endParaRPr lang="ru-RU"/>
        </a:p>
      </dgm:t>
    </dgm:pt>
    <dgm:pt modelId="{DFC6CADB-2F33-4700-85E5-22F85A393240}">
      <dgm:prSet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показ (иллюстрация), 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4304A9-C0FC-4748-8D49-9B2754A3B818}" type="parTrans" cxnId="{A8A216E8-88FB-4530-9A99-539B1DA3B146}">
      <dgm:prSet/>
      <dgm:spPr/>
      <dgm:t>
        <a:bodyPr/>
        <a:lstStyle/>
        <a:p>
          <a:endParaRPr lang="ru-RU"/>
        </a:p>
      </dgm:t>
    </dgm:pt>
    <dgm:pt modelId="{46579410-E155-49AC-B10B-B335D00551F1}" type="sibTrans" cxnId="{A8A216E8-88FB-4530-9A99-539B1DA3B146}">
      <dgm:prSet/>
      <dgm:spPr/>
      <dgm:t>
        <a:bodyPr/>
        <a:lstStyle/>
        <a:p>
          <a:endParaRPr lang="ru-RU"/>
        </a:p>
      </dgm:t>
    </dgm:pt>
    <dgm:pt modelId="{3DEC3053-8F4C-45D4-8789-A3F3F1AF9E6F}">
      <dgm:prSet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совместная работа, 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8604E0-65C0-41C1-B860-576818B529EA}" type="parTrans" cxnId="{9FBCF432-E1AB-4091-B7D5-D5FCE9DD64D7}">
      <dgm:prSet/>
      <dgm:spPr/>
      <dgm:t>
        <a:bodyPr/>
        <a:lstStyle/>
        <a:p>
          <a:endParaRPr lang="ru-RU"/>
        </a:p>
      </dgm:t>
    </dgm:pt>
    <dgm:pt modelId="{C607405B-AF23-4670-A787-2F28D5E279B8}" type="sibTrans" cxnId="{9FBCF432-E1AB-4091-B7D5-D5FCE9DD64D7}">
      <dgm:prSet/>
      <dgm:spPr/>
      <dgm:t>
        <a:bodyPr/>
        <a:lstStyle/>
        <a:p>
          <a:endParaRPr lang="ru-RU"/>
        </a:p>
      </dgm:t>
    </dgm:pt>
    <dgm:pt modelId="{2AC317EC-9B36-48E6-A697-AA82C2CDF6C9}">
      <dgm:prSet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непосредственная практика 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41A63-392B-4BA5-B821-A132EFC5EBE4}" type="parTrans" cxnId="{D69CF801-2A38-43C3-B00C-CB63965C8C95}">
      <dgm:prSet/>
      <dgm:spPr/>
      <dgm:t>
        <a:bodyPr/>
        <a:lstStyle/>
        <a:p>
          <a:endParaRPr lang="ru-RU"/>
        </a:p>
      </dgm:t>
    </dgm:pt>
    <dgm:pt modelId="{69F8B705-0B03-4F3F-81D8-96A801D14758}" type="sibTrans" cxnId="{D69CF801-2A38-43C3-B00C-CB63965C8C95}">
      <dgm:prSet/>
      <dgm:spPr/>
      <dgm:t>
        <a:bodyPr/>
        <a:lstStyle/>
        <a:p>
          <a:endParaRPr lang="ru-RU"/>
        </a:p>
      </dgm:t>
    </dgm:pt>
    <dgm:pt modelId="{9B5A21D2-16E6-4629-BF69-8F418AB1B6FD}">
      <dgm:prSet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тренинги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D4675C-6183-468D-8E9E-F5F712822417}" type="parTrans" cxnId="{2269B7A5-3B01-4893-B520-F3340712E9D1}">
      <dgm:prSet/>
      <dgm:spPr/>
      <dgm:t>
        <a:bodyPr/>
        <a:lstStyle/>
        <a:p>
          <a:endParaRPr lang="ru-RU"/>
        </a:p>
      </dgm:t>
    </dgm:pt>
    <dgm:pt modelId="{5C0CC803-5D13-4C52-AC5D-857299652464}" type="sibTrans" cxnId="{2269B7A5-3B01-4893-B520-F3340712E9D1}">
      <dgm:prSet/>
      <dgm:spPr/>
      <dgm:t>
        <a:bodyPr/>
        <a:lstStyle/>
        <a:p>
          <a:endParaRPr lang="ru-RU"/>
        </a:p>
      </dgm:t>
    </dgm:pt>
    <dgm:pt modelId="{53B02C9F-51DE-49F2-8075-5FD65CA442B6}" type="pres">
      <dgm:prSet presAssocID="{8704FA61-BBD2-4B60-811E-1F921988CB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F999510-8DE5-4293-8C73-79C149C92BC1}" type="pres">
      <dgm:prSet presAssocID="{8E8FC3B3-3E20-4825-9170-101514CC102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869787-85F3-4B4E-AEAC-31AA2FCA9D3B}" type="pres">
      <dgm:prSet presAssocID="{A8712773-270A-4ADF-9EA9-9B255B8F24A6}" presName="sibTrans" presStyleCnt="0"/>
      <dgm:spPr/>
      <dgm:t>
        <a:bodyPr/>
        <a:lstStyle/>
        <a:p>
          <a:endParaRPr lang="ru-RU"/>
        </a:p>
      </dgm:t>
    </dgm:pt>
    <dgm:pt modelId="{9603C1BF-0151-4E3A-865D-AF82719DACFF}" type="pres">
      <dgm:prSet presAssocID="{DFC6CADB-2F33-4700-85E5-22F85A3932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CBC486-79ED-4EF5-94A6-4551DF544F82}" type="pres">
      <dgm:prSet presAssocID="{46579410-E155-49AC-B10B-B335D00551F1}" presName="sibTrans" presStyleCnt="0"/>
      <dgm:spPr/>
      <dgm:t>
        <a:bodyPr/>
        <a:lstStyle/>
        <a:p>
          <a:endParaRPr lang="ru-RU"/>
        </a:p>
      </dgm:t>
    </dgm:pt>
    <dgm:pt modelId="{7E70D9AC-32CD-478E-B03B-2719B95F25AF}" type="pres">
      <dgm:prSet presAssocID="{3DEC3053-8F4C-45D4-8789-A3F3F1AF9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8D7DB0-1F58-4A31-AC63-1882C8297567}" type="pres">
      <dgm:prSet presAssocID="{C607405B-AF23-4670-A787-2F28D5E279B8}" presName="sibTrans" presStyleCnt="0"/>
      <dgm:spPr/>
      <dgm:t>
        <a:bodyPr/>
        <a:lstStyle/>
        <a:p>
          <a:endParaRPr lang="ru-RU"/>
        </a:p>
      </dgm:t>
    </dgm:pt>
    <dgm:pt modelId="{76B2ABAD-291D-4FD7-8769-9741D61F5CF2}" type="pres">
      <dgm:prSet presAssocID="{2AC317EC-9B36-48E6-A697-AA82C2CDF6C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59EF2B-FACB-4C8E-B0BE-6C5F11516EFB}" type="pres">
      <dgm:prSet presAssocID="{69F8B705-0B03-4F3F-81D8-96A801D14758}" presName="sibTrans" presStyleCnt="0"/>
      <dgm:spPr/>
      <dgm:t>
        <a:bodyPr/>
        <a:lstStyle/>
        <a:p>
          <a:endParaRPr lang="ru-RU"/>
        </a:p>
      </dgm:t>
    </dgm:pt>
    <dgm:pt modelId="{0860A4BF-241A-4C62-9053-CDCF0CFD5A42}" type="pres">
      <dgm:prSet presAssocID="{9B5A21D2-16E6-4629-BF69-8F418AB1B6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0229BB-D902-40D6-9907-63E3415458DD}" type="presOf" srcId="{DFC6CADB-2F33-4700-85E5-22F85A393240}" destId="{9603C1BF-0151-4E3A-865D-AF82719DACFF}" srcOrd="0" destOrd="0" presId="urn:microsoft.com/office/officeart/2005/8/layout/default"/>
    <dgm:cxn modelId="{D69CF801-2A38-43C3-B00C-CB63965C8C95}" srcId="{8704FA61-BBD2-4B60-811E-1F921988CBB0}" destId="{2AC317EC-9B36-48E6-A697-AA82C2CDF6C9}" srcOrd="3" destOrd="0" parTransId="{70341A63-392B-4BA5-B821-A132EFC5EBE4}" sibTransId="{69F8B705-0B03-4F3F-81D8-96A801D14758}"/>
    <dgm:cxn modelId="{A8A216E8-88FB-4530-9A99-539B1DA3B146}" srcId="{8704FA61-BBD2-4B60-811E-1F921988CBB0}" destId="{DFC6CADB-2F33-4700-85E5-22F85A393240}" srcOrd="1" destOrd="0" parTransId="{D14304A9-C0FC-4748-8D49-9B2754A3B818}" sibTransId="{46579410-E155-49AC-B10B-B335D00551F1}"/>
    <dgm:cxn modelId="{707D03F0-7D26-4980-9473-75AF3D967C34}" type="presOf" srcId="{9B5A21D2-16E6-4629-BF69-8F418AB1B6FD}" destId="{0860A4BF-241A-4C62-9053-CDCF0CFD5A42}" srcOrd="0" destOrd="0" presId="urn:microsoft.com/office/officeart/2005/8/layout/default"/>
    <dgm:cxn modelId="{D2706DB6-6A00-466E-9208-AE3675377931}" srcId="{8704FA61-BBD2-4B60-811E-1F921988CBB0}" destId="{8E8FC3B3-3E20-4825-9170-101514CC1028}" srcOrd="0" destOrd="0" parTransId="{9D42A348-1CBD-40D4-9726-42C7E80EA1FF}" sibTransId="{A8712773-270A-4ADF-9EA9-9B255B8F24A6}"/>
    <dgm:cxn modelId="{AE7511FC-2420-4E4B-8235-FCA4D17415C9}" type="presOf" srcId="{3DEC3053-8F4C-45D4-8789-A3F3F1AF9E6F}" destId="{7E70D9AC-32CD-478E-B03B-2719B95F25AF}" srcOrd="0" destOrd="0" presId="urn:microsoft.com/office/officeart/2005/8/layout/default"/>
    <dgm:cxn modelId="{87C1D51D-0C4C-4A4D-8E5D-6C50398740AC}" type="presOf" srcId="{8704FA61-BBD2-4B60-811E-1F921988CBB0}" destId="{53B02C9F-51DE-49F2-8075-5FD65CA442B6}" srcOrd="0" destOrd="0" presId="urn:microsoft.com/office/officeart/2005/8/layout/default"/>
    <dgm:cxn modelId="{BF27673A-8E9C-43D7-B9C8-59C1A5A8EAD4}" type="presOf" srcId="{2AC317EC-9B36-48E6-A697-AA82C2CDF6C9}" destId="{76B2ABAD-291D-4FD7-8769-9741D61F5CF2}" srcOrd="0" destOrd="0" presId="urn:microsoft.com/office/officeart/2005/8/layout/default"/>
    <dgm:cxn modelId="{9FBCF432-E1AB-4091-B7D5-D5FCE9DD64D7}" srcId="{8704FA61-BBD2-4B60-811E-1F921988CBB0}" destId="{3DEC3053-8F4C-45D4-8789-A3F3F1AF9E6F}" srcOrd="2" destOrd="0" parTransId="{F38604E0-65C0-41C1-B860-576818B529EA}" sibTransId="{C607405B-AF23-4670-A787-2F28D5E279B8}"/>
    <dgm:cxn modelId="{2269B7A5-3B01-4893-B520-F3340712E9D1}" srcId="{8704FA61-BBD2-4B60-811E-1F921988CBB0}" destId="{9B5A21D2-16E6-4629-BF69-8F418AB1B6FD}" srcOrd="4" destOrd="0" parTransId="{F4D4675C-6183-468D-8E9E-F5F712822417}" sibTransId="{5C0CC803-5D13-4C52-AC5D-857299652464}"/>
    <dgm:cxn modelId="{79C4CAF3-A045-471E-8357-05C7865CA057}" type="presOf" srcId="{8E8FC3B3-3E20-4825-9170-101514CC1028}" destId="{5F999510-8DE5-4293-8C73-79C149C92BC1}" srcOrd="0" destOrd="0" presId="urn:microsoft.com/office/officeart/2005/8/layout/default"/>
    <dgm:cxn modelId="{114653C6-5731-443B-980A-EA33839DC2F8}" type="presParOf" srcId="{53B02C9F-51DE-49F2-8075-5FD65CA442B6}" destId="{5F999510-8DE5-4293-8C73-79C149C92BC1}" srcOrd="0" destOrd="0" presId="urn:microsoft.com/office/officeart/2005/8/layout/default"/>
    <dgm:cxn modelId="{4AB0694E-250F-4DA8-9A47-57E7E7BBF6F1}" type="presParOf" srcId="{53B02C9F-51DE-49F2-8075-5FD65CA442B6}" destId="{67869787-85F3-4B4E-AEAC-31AA2FCA9D3B}" srcOrd="1" destOrd="0" presId="urn:microsoft.com/office/officeart/2005/8/layout/default"/>
    <dgm:cxn modelId="{F4881020-BCE3-44F8-82FB-99BCA3365E3C}" type="presParOf" srcId="{53B02C9F-51DE-49F2-8075-5FD65CA442B6}" destId="{9603C1BF-0151-4E3A-865D-AF82719DACFF}" srcOrd="2" destOrd="0" presId="urn:microsoft.com/office/officeart/2005/8/layout/default"/>
    <dgm:cxn modelId="{10704C3E-E3A8-48C1-9D18-BFA7E55C6FF3}" type="presParOf" srcId="{53B02C9F-51DE-49F2-8075-5FD65CA442B6}" destId="{B4CBC486-79ED-4EF5-94A6-4551DF544F82}" srcOrd="3" destOrd="0" presId="urn:microsoft.com/office/officeart/2005/8/layout/default"/>
    <dgm:cxn modelId="{A2A4B8BA-98DF-4EF2-982C-30578FAEECCB}" type="presParOf" srcId="{53B02C9F-51DE-49F2-8075-5FD65CA442B6}" destId="{7E70D9AC-32CD-478E-B03B-2719B95F25AF}" srcOrd="4" destOrd="0" presId="urn:microsoft.com/office/officeart/2005/8/layout/default"/>
    <dgm:cxn modelId="{CB541121-3501-4BA5-A594-957836D07DB2}" type="presParOf" srcId="{53B02C9F-51DE-49F2-8075-5FD65CA442B6}" destId="{628D7DB0-1F58-4A31-AC63-1882C8297567}" srcOrd="5" destOrd="0" presId="urn:microsoft.com/office/officeart/2005/8/layout/default"/>
    <dgm:cxn modelId="{3B1DB65A-2780-4BCC-B553-0CFFDC7628C0}" type="presParOf" srcId="{53B02C9F-51DE-49F2-8075-5FD65CA442B6}" destId="{76B2ABAD-291D-4FD7-8769-9741D61F5CF2}" srcOrd="6" destOrd="0" presId="urn:microsoft.com/office/officeart/2005/8/layout/default"/>
    <dgm:cxn modelId="{E7C11C69-33B3-4E98-9F4C-FD726A3C0472}" type="presParOf" srcId="{53B02C9F-51DE-49F2-8075-5FD65CA442B6}" destId="{E259EF2B-FACB-4C8E-B0BE-6C5F11516EFB}" srcOrd="7" destOrd="0" presId="urn:microsoft.com/office/officeart/2005/8/layout/default"/>
    <dgm:cxn modelId="{73011F4B-99A5-4F8C-A765-D165C85EF753}" type="presParOf" srcId="{53B02C9F-51DE-49F2-8075-5FD65CA442B6}" destId="{0860A4BF-241A-4C62-9053-CDCF0CFD5A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4622B03E-D66D-45B5-8672-9111EA8CCA07}" type="presOf" srcId="{86FCF47B-B5C6-4A5A-A7A1-5D710BB9A5C4}" destId="{A0CDC98D-D99B-4333-BD03-83D0D30C9D02}" srcOrd="0" destOrd="0" presId="urn:microsoft.com/office/officeart/2008/layout/VerticalCurvedList"/>
    <dgm:cxn modelId="{D3A1DD44-C195-426E-894A-B069BAF9300A}" type="presOf" srcId="{9E25ED57-41A1-46AF-8DD9-EFCAB60ABDF4}" destId="{25B1F488-7CB3-42DB-B223-0A81A93A5BE6}" srcOrd="0" destOrd="0" presId="urn:microsoft.com/office/officeart/2008/layout/VerticalCurvedList"/>
    <dgm:cxn modelId="{F173443D-9F6F-4471-A8C5-9AC69E588B46}" type="presOf" srcId="{1341EF9B-81D6-4D42-9A9E-C37A55448573}" destId="{724F73A4-8C16-445D-A015-3E0EA1AAD691}" srcOrd="0" destOrd="0" presId="urn:microsoft.com/office/officeart/2008/layout/VerticalCurvedList"/>
    <dgm:cxn modelId="{3AD1B68A-1A24-4D70-B7D0-4B6CAD8E0934}" type="presParOf" srcId="{A0CDC98D-D99B-4333-BD03-83D0D30C9D02}" destId="{47DE9FDC-8D9D-43AF-9E14-73DC84ED4A8B}" srcOrd="0" destOrd="0" presId="urn:microsoft.com/office/officeart/2008/layout/VerticalCurvedList"/>
    <dgm:cxn modelId="{D1199402-F2DB-4E34-8B16-4CE397982446}" type="presParOf" srcId="{47DE9FDC-8D9D-43AF-9E14-73DC84ED4A8B}" destId="{C6318FFF-BBD2-4BAE-A808-F8CA26DCD9E4}" srcOrd="0" destOrd="0" presId="urn:microsoft.com/office/officeart/2008/layout/VerticalCurvedList"/>
    <dgm:cxn modelId="{C867D413-EC24-45CE-983D-9AED2A306195}" type="presParOf" srcId="{C6318FFF-BBD2-4BAE-A808-F8CA26DCD9E4}" destId="{AC2AB0D2-77D3-4F8F-80F9-4EA3EE7504D6}" srcOrd="0" destOrd="0" presId="urn:microsoft.com/office/officeart/2008/layout/VerticalCurvedList"/>
    <dgm:cxn modelId="{AF3BC785-E01D-4813-ABD9-94AA2A91A8A6}" type="presParOf" srcId="{C6318FFF-BBD2-4BAE-A808-F8CA26DCD9E4}" destId="{25B1F488-7CB3-42DB-B223-0A81A93A5BE6}" srcOrd="1" destOrd="0" presId="urn:microsoft.com/office/officeart/2008/layout/VerticalCurvedList"/>
    <dgm:cxn modelId="{4F3C48CF-DCFD-4F3E-9C94-FB1E9291E6FB}" type="presParOf" srcId="{C6318FFF-BBD2-4BAE-A808-F8CA26DCD9E4}" destId="{185FF49C-0BA9-44DE-BD88-FA1C1803E744}" srcOrd="2" destOrd="0" presId="urn:microsoft.com/office/officeart/2008/layout/VerticalCurvedList"/>
    <dgm:cxn modelId="{1025CB12-BEA6-4F0D-AAAA-8B2160A7613E}" type="presParOf" srcId="{C6318FFF-BBD2-4BAE-A808-F8CA26DCD9E4}" destId="{01F114C3-2B08-4DAB-BC56-7A5414D8688B}" srcOrd="3" destOrd="0" presId="urn:microsoft.com/office/officeart/2008/layout/VerticalCurvedList"/>
    <dgm:cxn modelId="{DE6AE95E-A7A5-4E4D-8046-93E4EDF0026B}" type="presParOf" srcId="{47DE9FDC-8D9D-43AF-9E14-73DC84ED4A8B}" destId="{724F73A4-8C16-445D-A015-3E0EA1AAD691}" srcOrd="1" destOrd="0" presId="urn:microsoft.com/office/officeart/2008/layout/VerticalCurvedList"/>
    <dgm:cxn modelId="{B21F5E0E-FB70-4F6F-9025-E7B51ABF1310}" type="presParOf" srcId="{47DE9FDC-8D9D-43AF-9E14-73DC84ED4A8B}" destId="{6A258746-426F-4C62-912F-933328D81A0D}" srcOrd="2" destOrd="0" presId="urn:microsoft.com/office/officeart/2008/layout/VerticalCurvedList"/>
    <dgm:cxn modelId="{0936DBED-21A8-4C16-84F6-24C87A2DF5F6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59FD681B-8D60-4E56-BF0F-8404AA97F965}" type="presOf" srcId="{9E25ED57-41A1-46AF-8DD9-EFCAB60ABDF4}" destId="{25B1F488-7CB3-42DB-B223-0A81A93A5BE6}" srcOrd="0" destOrd="0" presId="urn:microsoft.com/office/officeart/2008/layout/VerticalCurvedList"/>
    <dgm:cxn modelId="{3BC721EC-2D09-4BB5-94EA-A6E4C99B77FC}" type="presOf" srcId="{86FCF47B-B5C6-4A5A-A7A1-5D710BB9A5C4}" destId="{A0CDC98D-D99B-4333-BD03-83D0D30C9D02}" srcOrd="0" destOrd="0" presId="urn:microsoft.com/office/officeart/2008/layout/VerticalCurvedList"/>
    <dgm:cxn modelId="{31B741F7-7A0A-4379-8CBF-D80F48F126A7}" type="presOf" srcId="{1341EF9B-81D6-4D42-9A9E-C37A55448573}" destId="{724F73A4-8C16-445D-A015-3E0EA1AAD691}" srcOrd="0" destOrd="0" presId="urn:microsoft.com/office/officeart/2008/layout/VerticalCurvedList"/>
    <dgm:cxn modelId="{429B6CBF-0A17-4E51-B009-97A97701297F}" type="presParOf" srcId="{A0CDC98D-D99B-4333-BD03-83D0D30C9D02}" destId="{47DE9FDC-8D9D-43AF-9E14-73DC84ED4A8B}" srcOrd="0" destOrd="0" presId="urn:microsoft.com/office/officeart/2008/layout/VerticalCurvedList"/>
    <dgm:cxn modelId="{8D50604D-707B-4FF7-912E-7EC16DB01918}" type="presParOf" srcId="{47DE9FDC-8D9D-43AF-9E14-73DC84ED4A8B}" destId="{C6318FFF-BBD2-4BAE-A808-F8CA26DCD9E4}" srcOrd="0" destOrd="0" presId="urn:microsoft.com/office/officeart/2008/layout/VerticalCurvedList"/>
    <dgm:cxn modelId="{667AE291-3FB9-4F91-92C9-C302A4C04657}" type="presParOf" srcId="{C6318FFF-BBD2-4BAE-A808-F8CA26DCD9E4}" destId="{AC2AB0D2-77D3-4F8F-80F9-4EA3EE7504D6}" srcOrd="0" destOrd="0" presId="urn:microsoft.com/office/officeart/2008/layout/VerticalCurvedList"/>
    <dgm:cxn modelId="{33657A9B-2FDD-4FE2-B100-E62EE6057E7A}" type="presParOf" srcId="{C6318FFF-BBD2-4BAE-A808-F8CA26DCD9E4}" destId="{25B1F488-7CB3-42DB-B223-0A81A93A5BE6}" srcOrd="1" destOrd="0" presId="urn:microsoft.com/office/officeart/2008/layout/VerticalCurvedList"/>
    <dgm:cxn modelId="{AB4A4D1C-3BCF-4422-883D-EA0F2D02960F}" type="presParOf" srcId="{C6318FFF-BBD2-4BAE-A808-F8CA26DCD9E4}" destId="{185FF49C-0BA9-44DE-BD88-FA1C1803E744}" srcOrd="2" destOrd="0" presId="urn:microsoft.com/office/officeart/2008/layout/VerticalCurvedList"/>
    <dgm:cxn modelId="{0D5B61E1-2FF1-4504-B5BA-5A2A73DB6DA4}" type="presParOf" srcId="{C6318FFF-BBD2-4BAE-A808-F8CA26DCD9E4}" destId="{01F114C3-2B08-4DAB-BC56-7A5414D8688B}" srcOrd="3" destOrd="0" presId="urn:microsoft.com/office/officeart/2008/layout/VerticalCurvedList"/>
    <dgm:cxn modelId="{00BC28BD-3984-44B8-A3BC-FD1380A6FE71}" type="presParOf" srcId="{47DE9FDC-8D9D-43AF-9E14-73DC84ED4A8B}" destId="{724F73A4-8C16-445D-A015-3E0EA1AAD691}" srcOrd="1" destOrd="0" presId="urn:microsoft.com/office/officeart/2008/layout/VerticalCurvedList"/>
    <dgm:cxn modelId="{9FC7CF6F-0F6F-48DF-9DA2-E8BF5EA31B86}" type="presParOf" srcId="{47DE9FDC-8D9D-43AF-9E14-73DC84ED4A8B}" destId="{6A258746-426F-4C62-912F-933328D81A0D}" srcOrd="2" destOrd="0" presId="urn:microsoft.com/office/officeart/2008/layout/VerticalCurvedList"/>
    <dgm:cxn modelId="{8E603311-9025-4067-8C6C-1E4EED454A3A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5572C541-C036-41CA-8B3C-B43D0D512FB3}" type="presOf" srcId="{86FCF47B-B5C6-4A5A-A7A1-5D710BB9A5C4}" destId="{A0CDC98D-D99B-4333-BD03-83D0D30C9D02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744AAA5E-4972-4A46-BB3C-FB21EE0D40F8}" type="presOf" srcId="{9E25ED57-41A1-46AF-8DD9-EFCAB60ABDF4}" destId="{25B1F488-7CB3-42DB-B223-0A81A93A5BE6}" srcOrd="0" destOrd="0" presId="urn:microsoft.com/office/officeart/2008/layout/VerticalCurvedList"/>
    <dgm:cxn modelId="{B8DF1E18-283C-4E57-B786-FE3DF6AC97E9}" type="presOf" srcId="{1341EF9B-81D6-4D42-9A9E-C37A55448573}" destId="{724F73A4-8C16-445D-A015-3E0EA1AAD691}" srcOrd="0" destOrd="0" presId="urn:microsoft.com/office/officeart/2008/layout/VerticalCurvedList"/>
    <dgm:cxn modelId="{1D49F395-E1B6-4DB9-AC37-154FAA4882CD}" type="presParOf" srcId="{A0CDC98D-D99B-4333-BD03-83D0D30C9D02}" destId="{47DE9FDC-8D9D-43AF-9E14-73DC84ED4A8B}" srcOrd="0" destOrd="0" presId="urn:microsoft.com/office/officeart/2008/layout/VerticalCurvedList"/>
    <dgm:cxn modelId="{2778BB65-C688-42A3-9AD1-58640D103D13}" type="presParOf" srcId="{47DE9FDC-8D9D-43AF-9E14-73DC84ED4A8B}" destId="{C6318FFF-BBD2-4BAE-A808-F8CA26DCD9E4}" srcOrd="0" destOrd="0" presId="urn:microsoft.com/office/officeart/2008/layout/VerticalCurvedList"/>
    <dgm:cxn modelId="{A38E9F21-474B-4ED6-A494-85317497E5B1}" type="presParOf" srcId="{C6318FFF-BBD2-4BAE-A808-F8CA26DCD9E4}" destId="{AC2AB0D2-77D3-4F8F-80F9-4EA3EE7504D6}" srcOrd="0" destOrd="0" presId="urn:microsoft.com/office/officeart/2008/layout/VerticalCurvedList"/>
    <dgm:cxn modelId="{E61E04F5-470B-44B1-B93B-C0292617BA85}" type="presParOf" srcId="{C6318FFF-BBD2-4BAE-A808-F8CA26DCD9E4}" destId="{25B1F488-7CB3-42DB-B223-0A81A93A5BE6}" srcOrd="1" destOrd="0" presId="urn:microsoft.com/office/officeart/2008/layout/VerticalCurvedList"/>
    <dgm:cxn modelId="{377CBDCB-E03A-4CF5-98AC-9139912A0947}" type="presParOf" srcId="{C6318FFF-BBD2-4BAE-A808-F8CA26DCD9E4}" destId="{185FF49C-0BA9-44DE-BD88-FA1C1803E744}" srcOrd="2" destOrd="0" presId="urn:microsoft.com/office/officeart/2008/layout/VerticalCurvedList"/>
    <dgm:cxn modelId="{9AC1BCAE-EFA9-4638-8BE7-F9769D6B290E}" type="presParOf" srcId="{C6318FFF-BBD2-4BAE-A808-F8CA26DCD9E4}" destId="{01F114C3-2B08-4DAB-BC56-7A5414D8688B}" srcOrd="3" destOrd="0" presId="urn:microsoft.com/office/officeart/2008/layout/VerticalCurvedList"/>
    <dgm:cxn modelId="{DE3B96F5-E0BA-4943-BA01-FA5A800BDD45}" type="presParOf" srcId="{47DE9FDC-8D9D-43AF-9E14-73DC84ED4A8B}" destId="{724F73A4-8C16-445D-A015-3E0EA1AAD691}" srcOrd="1" destOrd="0" presId="urn:microsoft.com/office/officeart/2008/layout/VerticalCurvedList"/>
    <dgm:cxn modelId="{E3CD4805-F1B0-429F-9A28-D3E857AD4F90}" type="presParOf" srcId="{47DE9FDC-8D9D-43AF-9E14-73DC84ED4A8B}" destId="{6A258746-426F-4C62-912F-933328D81A0D}" srcOrd="2" destOrd="0" presId="urn:microsoft.com/office/officeart/2008/layout/VerticalCurvedList"/>
    <dgm:cxn modelId="{1306EE30-DB4B-4F0A-B099-47BBAA756F75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1F3B0CD2-4C8C-42B8-AC31-D3E54264D62E}" type="presOf" srcId="{9E25ED57-41A1-46AF-8DD9-EFCAB60ABDF4}" destId="{25B1F488-7CB3-42DB-B223-0A81A93A5BE6}" srcOrd="0" destOrd="0" presId="urn:microsoft.com/office/officeart/2008/layout/VerticalCurvedList"/>
    <dgm:cxn modelId="{FE9F776C-72CB-499A-B962-AE23986A0A2E}" type="presOf" srcId="{1341EF9B-81D6-4D42-9A9E-C37A55448573}" destId="{724F73A4-8C16-445D-A015-3E0EA1AAD691}" srcOrd="0" destOrd="0" presId="urn:microsoft.com/office/officeart/2008/layout/VerticalCurvedList"/>
    <dgm:cxn modelId="{0EDA9F81-5CAD-4F14-B19A-2BBA7A5EBB45}" type="presOf" srcId="{86FCF47B-B5C6-4A5A-A7A1-5D710BB9A5C4}" destId="{A0CDC98D-D99B-4333-BD03-83D0D30C9D02}" srcOrd="0" destOrd="0" presId="urn:microsoft.com/office/officeart/2008/layout/VerticalCurvedList"/>
    <dgm:cxn modelId="{393B6B2E-36BF-48BA-9D82-988671D6A412}" type="presParOf" srcId="{A0CDC98D-D99B-4333-BD03-83D0D30C9D02}" destId="{47DE9FDC-8D9D-43AF-9E14-73DC84ED4A8B}" srcOrd="0" destOrd="0" presId="urn:microsoft.com/office/officeart/2008/layout/VerticalCurvedList"/>
    <dgm:cxn modelId="{60438731-555C-4066-9C74-6113B70D07D5}" type="presParOf" srcId="{47DE9FDC-8D9D-43AF-9E14-73DC84ED4A8B}" destId="{C6318FFF-BBD2-4BAE-A808-F8CA26DCD9E4}" srcOrd="0" destOrd="0" presId="urn:microsoft.com/office/officeart/2008/layout/VerticalCurvedList"/>
    <dgm:cxn modelId="{46FEA964-9C93-4D8B-80E2-376F640840B8}" type="presParOf" srcId="{C6318FFF-BBD2-4BAE-A808-F8CA26DCD9E4}" destId="{AC2AB0D2-77D3-4F8F-80F9-4EA3EE7504D6}" srcOrd="0" destOrd="0" presId="urn:microsoft.com/office/officeart/2008/layout/VerticalCurvedList"/>
    <dgm:cxn modelId="{41C856FD-C29B-40C6-92C2-46429AA59D34}" type="presParOf" srcId="{C6318FFF-BBD2-4BAE-A808-F8CA26DCD9E4}" destId="{25B1F488-7CB3-42DB-B223-0A81A93A5BE6}" srcOrd="1" destOrd="0" presId="urn:microsoft.com/office/officeart/2008/layout/VerticalCurvedList"/>
    <dgm:cxn modelId="{C417DD6C-4B99-466B-9B29-209B0A4C7927}" type="presParOf" srcId="{C6318FFF-BBD2-4BAE-A808-F8CA26DCD9E4}" destId="{185FF49C-0BA9-44DE-BD88-FA1C1803E744}" srcOrd="2" destOrd="0" presId="urn:microsoft.com/office/officeart/2008/layout/VerticalCurvedList"/>
    <dgm:cxn modelId="{D8646D5E-81FD-424E-B44D-75AD3BD4E2FF}" type="presParOf" srcId="{C6318FFF-BBD2-4BAE-A808-F8CA26DCD9E4}" destId="{01F114C3-2B08-4DAB-BC56-7A5414D8688B}" srcOrd="3" destOrd="0" presId="urn:microsoft.com/office/officeart/2008/layout/VerticalCurvedList"/>
    <dgm:cxn modelId="{3B95A19F-A5E8-4E57-91D1-A03D536B5542}" type="presParOf" srcId="{47DE9FDC-8D9D-43AF-9E14-73DC84ED4A8B}" destId="{724F73A4-8C16-445D-A015-3E0EA1AAD691}" srcOrd="1" destOrd="0" presId="urn:microsoft.com/office/officeart/2008/layout/VerticalCurvedList"/>
    <dgm:cxn modelId="{7C644A18-7179-423A-84A7-12538B3B1EA4}" type="presParOf" srcId="{47DE9FDC-8D9D-43AF-9E14-73DC84ED4A8B}" destId="{6A258746-426F-4C62-912F-933328D81A0D}" srcOrd="2" destOrd="0" presId="urn:microsoft.com/office/officeart/2008/layout/VerticalCurvedList"/>
    <dgm:cxn modelId="{FAE925E7-1C84-4BFC-8A47-C43B26D5FEB2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3AF2DB98-9464-436E-96C1-ACE246865CFD}" type="presOf" srcId="{86FCF47B-B5C6-4A5A-A7A1-5D710BB9A5C4}" destId="{A0CDC98D-D99B-4333-BD03-83D0D30C9D02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DD417E1E-53A7-4678-A93F-14B80086DAF5}" type="presOf" srcId="{1341EF9B-81D6-4D42-9A9E-C37A55448573}" destId="{724F73A4-8C16-445D-A015-3E0EA1AAD691}" srcOrd="0" destOrd="0" presId="urn:microsoft.com/office/officeart/2008/layout/VerticalCurvedList"/>
    <dgm:cxn modelId="{869F4492-0782-4776-87BD-4137F40D5A97}" type="presOf" srcId="{9E25ED57-41A1-46AF-8DD9-EFCAB60ABDF4}" destId="{25B1F488-7CB3-42DB-B223-0A81A93A5BE6}" srcOrd="0" destOrd="0" presId="urn:microsoft.com/office/officeart/2008/layout/VerticalCurvedList"/>
    <dgm:cxn modelId="{DD31BBF3-6F67-4807-8E67-4D9D1083B03B}" type="presParOf" srcId="{A0CDC98D-D99B-4333-BD03-83D0D30C9D02}" destId="{47DE9FDC-8D9D-43AF-9E14-73DC84ED4A8B}" srcOrd="0" destOrd="0" presId="urn:microsoft.com/office/officeart/2008/layout/VerticalCurvedList"/>
    <dgm:cxn modelId="{ADF0EE7D-BC78-4953-BC67-F1D4D5B60B4B}" type="presParOf" srcId="{47DE9FDC-8D9D-43AF-9E14-73DC84ED4A8B}" destId="{C6318FFF-BBD2-4BAE-A808-F8CA26DCD9E4}" srcOrd="0" destOrd="0" presId="urn:microsoft.com/office/officeart/2008/layout/VerticalCurvedList"/>
    <dgm:cxn modelId="{7AB99695-92B5-468D-906D-EA5E151A7EBB}" type="presParOf" srcId="{C6318FFF-BBD2-4BAE-A808-F8CA26DCD9E4}" destId="{AC2AB0D2-77D3-4F8F-80F9-4EA3EE7504D6}" srcOrd="0" destOrd="0" presId="urn:microsoft.com/office/officeart/2008/layout/VerticalCurvedList"/>
    <dgm:cxn modelId="{6E04B74C-DFAF-438B-9ED9-8525CB8E7E04}" type="presParOf" srcId="{C6318FFF-BBD2-4BAE-A808-F8CA26DCD9E4}" destId="{25B1F488-7CB3-42DB-B223-0A81A93A5BE6}" srcOrd="1" destOrd="0" presId="urn:microsoft.com/office/officeart/2008/layout/VerticalCurvedList"/>
    <dgm:cxn modelId="{7C25B9EC-D5C6-4937-AE0E-D6CFF9A3D0DC}" type="presParOf" srcId="{C6318FFF-BBD2-4BAE-A808-F8CA26DCD9E4}" destId="{185FF49C-0BA9-44DE-BD88-FA1C1803E744}" srcOrd="2" destOrd="0" presId="urn:microsoft.com/office/officeart/2008/layout/VerticalCurvedList"/>
    <dgm:cxn modelId="{74B9B444-CA81-4109-AAE7-785F0DDEB09F}" type="presParOf" srcId="{C6318FFF-BBD2-4BAE-A808-F8CA26DCD9E4}" destId="{01F114C3-2B08-4DAB-BC56-7A5414D8688B}" srcOrd="3" destOrd="0" presId="urn:microsoft.com/office/officeart/2008/layout/VerticalCurvedList"/>
    <dgm:cxn modelId="{6A4BA770-BA76-4772-859C-2956219AA5E4}" type="presParOf" srcId="{47DE9FDC-8D9D-43AF-9E14-73DC84ED4A8B}" destId="{724F73A4-8C16-445D-A015-3E0EA1AAD691}" srcOrd="1" destOrd="0" presId="urn:microsoft.com/office/officeart/2008/layout/VerticalCurvedList"/>
    <dgm:cxn modelId="{0C1B2986-6AA3-4390-9C61-59759C6CDD38}" type="presParOf" srcId="{47DE9FDC-8D9D-43AF-9E14-73DC84ED4A8B}" destId="{6A258746-426F-4C62-912F-933328D81A0D}" srcOrd="2" destOrd="0" presId="urn:microsoft.com/office/officeart/2008/layout/VerticalCurvedList"/>
    <dgm:cxn modelId="{D6F1AFEA-983B-44DD-907B-82E2BDE54CD7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58E0054D-E53F-4435-B524-F0E1A34CAF91}" type="presOf" srcId="{1341EF9B-81D6-4D42-9A9E-C37A55448573}" destId="{724F73A4-8C16-445D-A015-3E0EA1AAD691}" srcOrd="0" destOrd="0" presId="urn:microsoft.com/office/officeart/2008/layout/VerticalCurvedList"/>
    <dgm:cxn modelId="{80CEE4EA-9636-4A54-A15E-D7EFA04734F0}" type="presOf" srcId="{9E25ED57-41A1-46AF-8DD9-EFCAB60ABDF4}" destId="{25B1F488-7CB3-42DB-B223-0A81A93A5BE6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E007F8B7-3794-401B-8917-EEE111075197}" type="presOf" srcId="{86FCF47B-B5C6-4A5A-A7A1-5D710BB9A5C4}" destId="{A0CDC98D-D99B-4333-BD03-83D0D30C9D02}" srcOrd="0" destOrd="0" presId="urn:microsoft.com/office/officeart/2008/layout/VerticalCurvedList"/>
    <dgm:cxn modelId="{02F4BD01-1A68-4FAE-9B5F-B88B8F448BA4}" type="presParOf" srcId="{A0CDC98D-D99B-4333-BD03-83D0D30C9D02}" destId="{47DE9FDC-8D9D-43AF-9E14-73DC84ED4A8B}" srcOrd="0" destOrd="0" presId="urn:microsoft.com/office/officeart/2008/layout/VerticalCurvedList"/>
    <dgm:cxn modelId="{E3A5B274-15DB-41A7-A6B6-F10B07BD5ABB}" type="presParOf" srcId="{47DE9FDC-8D9D-43AF-9E14-73DC84ED4A8B}" destId="{C6318FFF-BBD2-4BAE-A808-F8CA26DCD9E4}" srcOrd="0" destOrd="0" presId="urn:microsoft.com/office/officeart/2008/layout/VerticalCurvedList"/>
    <dgm:cxn modelId="{C1945D17-2220-4492-BF56-2FBDD8E75B9E}" type="presParOf" srcId="{C6318FFF-BBD2-4BAE-A808-F8CA26DCD9E4}" destId="{AC2AB0D2-77D3-4F8F-80F9-4EA3EE7504D6}" srcOrd="0" destOrd="0" presId="urn:microsoft.com/office/officeart/2008/layout/VerticalCurvedList"/>
    <dgm:cxn modelId="{D58BA5C6-047D-4851-9AE3-DE49165AC7AE}" type="presParOf" srcId="{C6318FFF-BBD2-4BAE-A808-F8CA26DCD9E4}" destId="{25B1F488-7CB3-42DB-B223-0A81A93A5BE6}" srcOrd="1" destOrd="0" presId="urn:microsoft.com/office/officeart/2008/layout/VerticalCurvedList"/>
    <dgm:cxn modelId="{BCB09D09-91B9-4BA1-85B4-94B704F23D90}" type="presParOf" srcId="{C6318FFF-BBD2-4BAE-A808-F8CA26DCD9E4}" destId="{185FF49C-0BA9-44DE-BD88-FA1C1803E744}" srcOrd="2" destOrd="0" presId="urn:microsoft.com/office/officeart/2008/layout/VerticalCurvedList"/>
    <dgm:cxn modelId="{EC17946F-D809-47E8-BBFC-CD550F715DB4}" type="presParOf" srcId="{C6318FFF-BBD2-4BAE-A808-F8CA26DCD9E4}" destId="{01F114C3-2B08-4DAB-BC56-7A5414D8688B}" srcOrd="3" destOrd="0" presId="urn:microsoft.com/office/officeart/2008/layout/VerticalCurvedList"/>
    <dgm:cxn modelId="{40628578-4B96-4B78-86C4-6CE882141A24}" type="presParOf" srcId="{47DE9FDC-8D9D-43AF-9E14-73DC84ED4A8B}" destId="{724F73A4-8C16-445D-A015-3E0EA1AAD691}" srcOrd="1" destOrd="0" presId="urn:microsoft.com/office/officeart/2008/layout/VerticalCurvedList"/>
    <dgm:cxn modelId="{4378034E-761D-4B2C-BF1B-C868E9DB9723}" type="presParOf" srcId="{47DE9FDC-8D9D-43AF-9E14-73DC84ED4A8B}" destId="{6A258746-426F-4C62-912F-933328D81A0D}" srcOrd="2" destOrd="0" presId="urn:microsoft.com/office/officeart/2008/layout/VerticalCurvedList"/>
    <dgm:cxn modelId="{DD07E016-44DA-4E4D-BE06-D86040279099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0A896DF-5AF3-41D1-97FB-5BDAFFCBB33F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6F50AD0E-EE33-4415-B545-DCA0CC06C92E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воспитательная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73A50-BB7A-4860-8952-60AD91A6A59B}" type="parTrans" cxnId="{66AB5D48-B66F-4251-A2D3-CA271557890F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CFB04450-6D38-462F-804C-79A83886CD10}" type="sibTrans" cxnId="{66AB5D48-B66F-4251-A2D3-CA271557890F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D7E1F6B7-D94C-40C6-9C9B-A63000C0A2A8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гностическая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EC6218-565C-4EEE-A25E-AB863FF30E3F}" type="parTrans" cxnId="{C7903AAB-175B-4E76-89B9-E7E66DF051C5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7EAC52C4-32CC-4509-9BFD-1E3FBC6E810C}" type="sibTrans" cxnId="{C7903AAB-175B-4E76-89B9-E7E66DF051C5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31338D8B-1FAB-4972-890E-3259A46C6CC2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5D134E-9C6B-43B9-892D-C86FA9073767}" type="parTrans" cxnId="{85D97D27-8D77-423F-B66F-1787D0B4B6BC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2269526C-AE9A-4CFD-AB63-0D22B3C61DA3}" type="sibTrans" cxnId="{85D97D27-8D77-423F-B66F-1787D0B4B6BC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ADD41895-61F4-4666-B83A-A649A5D539DF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коммуникативная 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1BD857-F46F-4959-90F0-B537840848BA}" type="parTrans" cxnId="{6B4EA60A-B6F1-44D2-B878-B558007A2B65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BFA6063D-DC01-4089-A08C-0F5F7ADD7B4E}" type="sibTrans" cxnId="{6B4EA60A-B6F1-44D2-B878-B558007A2B65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19F21117-1B81-4669-B54D-7C4177FD3857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исполнительская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1B0DB4-6B35-4DD7-9E63-7A31EC781F66}" type="parTrans" cxnId="{12795E37-26FE-4220-A8EF-4F6A310AE7CE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F3DA2750-22E3-43FD-A823-8D9E0A575AA6}" type="sibTrans" cxnId="{12795E37-26FE-4220-A8EF-4F6A310AE7CE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12420687-69A1-48DF-A5DC-26AF256D7EED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исследовательская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D3115B-5FE5-44B0-98A9-E842E6139BD2}" type="parTrans" cxnId="{A35E1FA8-782A-4D4C-91ED-AC7E775E56E0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0FE1CF68-9E93-4D4A-8AC9-0E2898B6EB03}" type="sibTrans" cxnId="{A35E1FA8-782A-4D4C-91ED-AC7E775E56E0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BC46FF5C-275B-48C4-A1D8-7E14938BA656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конструктивная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6E09B-67AE-4278-A7D5-7F3616DAED9D}" type="parTrans" cxnId="{8BFC8EE2-B68A-45A8-9E27-FC8554FC8846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599E782D-6D5A-4CEE-ABA9-99A7F7458B46}" type="sibTrans" cxnId="{8BFC8EE2-B68A-45A8-9E27-FC8554FC8846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EA2C52D6-3169-470B-BA45-FF133FE0C11C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 организационная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E08DE-8B26-494D-9393-8F83F4E61DF1}" type="parTrans" cxnId="{40CDA750-CAD8-4C8A-ABDB-32C4EA662C0A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5597B7C0-E4A6-4FA9-ABB8-5C872E9E010F}" type="sibTrans" cxnId="{40CDA750-CAD8-4C8A-ABDB-32C4EA662C0A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B22E6F4E-FAD8-4C29-9549-0EAF7D7BA505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 развивающая 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E601BD-FC58-4853-A7B3-BD7EFCD08BAE}" type="parTrans" cxnId="{D4E41349-5DA6-4FD2-98A2-EE0994DD75A7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AE45893F-DD30-4B4D-9A16-B1CE273FA310}" type="sibTrans" cxnId="{D4E41349-5DA6-4FD2-98A2-EE0994DD75A7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42428B2A-EE58-4832-A4E1-D5B65FBE6C5B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методическая 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782B42-61A6-4ECE-9942-92F332441B14}" type="parTrans" cxnId="{6869EB1B-8FE9-4BC0-AD58-8125B2908346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CC7D7137-8BAA-45FA-9B56-21D7E7EDEF0F}" type="sibTrans" cxnId="{6869EB1B-8FE9-4BC0-AD58-8125B2908346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93190D3B-CC4C-4299-967E-C3CEC40139F0}">
      <dgm:prSet phldrT="[Текст]" custT="1"/>
      <dgm:spPr/>
      <dgm:t>
        <a:bodyPr/>
        <a:lstStyle/>
        <a:p>
          <a:r>
            <a:rPr lang="ru-RU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самосовершенствования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E625F6-E7B0-48CB-9D47-357F00AF0CE6}" type="parTrans" cxnId="{C5EE30CE-062E-4D90-A3B1-33E898326978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3E63E463-E005-43AC-BC1E-17AFB7FE830A}" type="sibTrans" cxnId="{C5EE30CE-062E-4D90-A3B1-33E898326978}">
      <dgm:prSet/>
      <dgm:spPr/>
      <dgm:t>
        <a:bodyPr/>
        <a:lstStyle/>
        <a:p>
          <a:endParaRPr lang="ru-RU" sz="1800">
            <a:solidFill>
              <a:schemeClr val="tx1"/>
            </a:solidFill>
          </a:endParaRPr>
        </a:p>
      </dgm:t>
    </dgm:pt>
    <dgm:pt modelId="{06404694-7CF4-4933-B471-E22B33349D5B}" type="pres">
      <dgm:prSet presAssocID="{80A896DF-5AF3-41D1-97FB-5BDAFFCBB33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52EF23C-71B5-4C74-ACE4-76B6E2DBEA37}" type="pres">
      <dgm:prSet presAssocID="{6F50AD0E-EE33-4415-B545-DCA0CC06C92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6F4191-75C5-4ABE-848C-A2ED7B13D19D}" type="pres">
      <dgm:prSet presAssocID="{CFB04450-6D38-462F-804C-79A83886CD10}" presName="sibTrans" presStyleCnt="0"/>
      <dgm:spPr/>
      <dgm:t>
        <a:bodyPr/>
        <a:lstStyle/>
        <a:p>
          <a:endParaRPr lang="ru-RU"/>
        </a:p>
      </dgm:t>
    </dgm:pt>
    <dgm:pt modelId="{6B88A135-C0A7-4455-A554-7E9B413952EA}" type="pres">
      <dgm:prSet presAssocID="{D7E1F6B7-D94C-40C6-9C9B-A63000C0A2A8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BEA9D-285E-46E4-B5A8-01870455AA6C}" type="pres">
      <dgm:prSet presAssocID="{7EAC52C4-32CC-4509-9BFD-1E3FBC6E810C}" presName="sibTrans" presStyleCnt="0"/>
      <dgm:spPr/>
      <dgm:t>
        <a:bodyPr/>
        <a:lstStyle/>
        <a:p>
          <a:endParaRPr lang="ru-RU"/>
        </a:p>
      </dgm:t>
    </dgm:pt>
    <dgm:pt modelId="{3A3F8C3A-023B-46E8-96E5-F14F2A5843A0}" type="pres">
      <dgm:prSet presAssocID="{31338D8B-1FAB-4972-890E-3259A46C6CC2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D3EE20-4AEB-4E93-BC08-0B42128B32B4}" type="pres">
      <dgm:prSet presAssocID="{2269526C-AE9A-4CFD-AB63-0D22B3C61DA3}" presName="sibTrans" presStyleCnt="0"/>
      <dgm:spPr/>
      <dgm:t>
        <a:bodyPr/>
        <a:lstStyle/>
        <a:p>
          <a:endParaRPr lang="ru-RU"/>
        </a:p>
      </dgm:t>
    </dgm:pt>
    <dgm:pt modelId="{6CEB149C-FB26-4AF0-BBA6-4C87B772C978}" type="pres">
      <dgm:prSet presAssocID="{ADD41895-61F4-4666-B83A-A649A5D539DF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50380A-C20A-43BD-AF5D-5EF71F797A3A}" type="pres">
      <dgm:prSet presAssocID="{BFA6063D-DC01-4089-A08C-0F5F7ADD7B4E}" presName="sibTrans" presStyleCnt="0"/>
      <dgm:spPr/>
      <dgm:t>
        <a:bodyPr/>
        <a:lstStyle/>
        <a:p>
          <a:endParaRPr lang="ru-RU"/>
        </a:p>
      </dgm:t>
    </dgm:pt>
    <dgm:pt modelId="{A4BB146F-0D65-4EB5-8457-C89515782FB1}" type="pres">
      <dgm:prSet presAssocID="{19F21117-1B81-4669-B54D-7C4177FD385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267E1C-7338-4AE8-9D78-C90338C70532}" type="pres">
      <dgm:prSet presAssocID="{F3DA2750-22E3-43FD-A823-8D9E0A575AA6}" presName="sibTrans" presStyleCnt="0"/>
      <dgm:spPr/>
      <dgm:t>
        <a:bodyPr/>
        <a:lstStyle/>
        <a:p>
          <a:endParaRPr lang="ru-RU"/>
        </a:p>
      </dgm:t>
    </dgm:pt>
    <dgm:pt modelId="{F2319C56-DC01-42D2-8808-11B7B43AD209}" type="pres">
      <dgm:prSet presAssocID="{12420687-69A1-48DF-A5DC-26AF256D7EED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15EB9F-EE55-4A87-9BBA-4FFEC123BA7D}" type="pres">
      <dgm:prSet presAssocID="{0FE1CF68-9E93-4D4A-8AC9-0E2898B6EB03}" presName="sibTrans" presStyleCnt="0"/>
      <dgm:spPr/>
      <dgm:t>
        <a:bodyPr/>
        <a:lstStyle/>
        <a:p>
          <a:endParaRPr lang="ru-RU"/>
        </a:p>
      </dgm:t>
    </dgm:pt>
    <dgm:pt modelId="{C1C2FC04-67BB-41A5-9510-818FD4542E7A}" type="pres">
      <dgm:prSet presAssocID="{BC46FF5C-275B-48C4-A1D8-7E14938BA656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4106A3-8310-46FB-87B2-8528FAA7A06B}" type="pres">
      <dgm:prSet presAssocID="{599E782D-6D5A-4CEE-ABA9-99A7F7458B46}" presName="sibTrans" presStyleCnt="0"/>
      <dgm:spPr/>
      <dgm:t>
        <a:bodyPr/>
        <a:lstStyle/>
        <a:p>
          <a:endParaRPr lang="ru-RU"/>
        </a:p>
      </dgm:t>
    </dgm:pt>
    <dgm:pt modelId="{D90ADC4A-6771-468B-815E-481B863DDB50}" type="pres">
      <dgm:prSet presAssocID="{EA2C52D6-3169-470B-BA45-FF133FE0C11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F11F2F-A4A4-4424-8883-AE4BDA31AFC4}" type="pres">
      <dgm:prSet presAssocID="{5597B7C0-E4A6-4FA9-ABB8-5C872E9E010F}" presName="sibTrans" presStyleCnt="0"/>
      <dgm:spPr/>
      <dgm:t>
        <a:bodyPr/>
        <a:lstStyle/>
        <a:p>
          <a:endParaRPr lang="ru-RU"/>
        </a:p>
      </dgm:t>
    </dgm:pt>
    <dgm:pt modelId="{2E12878E-ABEB-499B-B79E-F83B416E526E}" type="pres">
      <dgm:prSet presAssocID="{B22E6F4E-FAD8-4C29-9549-0EAF7D7BA505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B86324-B22E-4B21-B88B-8DDE32C69CE3}" type="pres">
      <dgm:prSet presAssocID="{AE45893F-DD30-4B4D-9A16-B1CE273FA310}" presName="sibTrans" presStyleCnt="0"/>
      <dgm:spPr/>
      <dgm:t>
        <a:bodyPr/>
        <a:lstStyle/>
        <a:p>
          <a:endParaRPr lang="ru-RU"/>
        </a:p>
      </dgm:t>
    </dgm:pt>
    <dgm:pt modelId="{D64A05DA-FE20-48EF-A80B-390FA0A35C07}" type="pres">
      <dgm:prSet presAssocID="{42428B2A-EE58-4832-A4E1-D5B65FBE6C5B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55CF08-DD7B-4081-A749-C65802798436}" type="pres">
      <dgm:prSet presAssocID="{CC7D7137-8BAA-45FA-9B56-21D7E7EDEF0F}" presName="sibTrans" presStyleCnt="0"/>
      <dgm:spPr/>
      <dgm:t>
        <a:bodyPr/>
        <a:lstStyle/>
        <a:p>
          <a:endParaRPr lang="ru-RU"/>
        </a:p>
      </dgm:t>
    </dgm:pt>
    <dgm:pt modelId="{75A3D382-D36A-4EE9-9141-90F155B5C603}" type="pres">
      <dgm:prSet presAssocID="{93190D3B-CC4C-4299-967E-C3CEC40139F0}" presName="node" presStyleLbl="node1" presStyleIdx="10" presStyleCnt="11" custScaleX="136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D97D27-8D77-423F-B66F-1787D0B4B6BC}" srcId="{80A896DF-5AF3-41D1-97FB-5BDAFFCBB33F}" destId="{31338D8B-1FAB-4972-890E-3259A46C6CC2}" srcOrd="2" destOrd="0" parTransId="{585D134E-9C6B-43B9-892D-C86FA9073767}" sibTransId="{2269526C-AE9A-4CFD-AB63-0D22B3C61DA3}"/>
    <dgm:cxn modelId="{6869EB1B-8FE9-4BC0-AD58-8125B2908346}" srcId="{80A896DF-5AF3-41D1-97FB-5BDAFFCBB33F}" destId="{42428B2A-EE58-4832-A4E1-D5B65FBE6C5B}" srcOrd="9" destOrd="0" parTransId="{3C782B42-61A6-4ECE-9942-92F332441B14}" sibTransId="{CC7D7137-8BAA-45FA-9B56-21D7E7EDEF0F}"/>
    <dgm:cxn modelId="{EE79394D-6E22-4822-BEC9-74DCE31A1E32}" type="presOf" srcId="{12420687-69A1-48DF-A5DC-26AF256D7EED}" destId="{F2319C56-DC01-42D2-8808-11B7B43AD209}" srcOrd="0" destOrd="0" presId="urn:microsoft.com/office/officeart/2005/8/layout/default"/>
    <dgm:cxn modelId="{C7903AAB-175B-4E76-89B9-E7E66DF051C5}" srcId="{80A896DF-5AF3-41D1-97FB-5BDAFFCBB33F}" destId="{D7E1F6B7-D94C-40C6-9C9B-A63000C0A2A8}" srcOrd="1" destOrd="0" parTransId="{C5EC6218-565C-4EEE-A25E-AB863FF30E3F}" sibTransId="{7EAC52C4-32CC-4509-9BFD-1E3FBC6E810C}"/>
    <dgm:cxn modelId="{40CDA750-CAD8-4C8A-ABDB-32C4EA662C0A}" srcId="{80A896DF-5AF3-41D1-97FB-5BDAFFCBB33F}" destId="{EA2C52D6-3169-470B-BA45-FF133FE0C11C}" srcOrd="7" destOrd="0" parTransId="{139E08DE-8B26-494D-9393-8F83F4E61DF1}" sibTransId="{5597B7C0-E4A6-4FA9-ABB8-5C872E9E010F}"/>
    <dgm:cxn modelId="{A35E1FA8-782A-4D4C-91ED-AC7E775E56E0}" srcId="{80A896DF-5AF3-41D1-97FB-5BDAFFCBB33F}" destId="{12420687-69A1-48DF-A5DC-26AF256D7EED}" srcOrd="5" destOrd="0" parTransId="{BDD3115B-5FE5-44B0-98A9-E842E6139BD2}" sibTransId="{0FE1CF68-9E93-4D4A-8AC9-0E2898B6EB03}"/>
    <dgm:cxn modelId="{9184D292-81DF-4331-A6FE-B3D8E65C2B82}" type="presOf" srcId="{6F50AD0E-EE33-4415-B545-DCA0CC06C92E}" destId="{B52EF23C-71B5-4C74-ACE4-76B6E2DBEA37}" srcOrd="0" destOrd="0" presId="urn:microsoft.com/office/officeart/2005/8/layout/default"/>
    <dgm:cxn modelId="{38BC795F-50FF-405E-9024-FEFD7E97C7C8}" type="presOf" srcId="{BC46FF5C-275B-48C4-A1D8-7E14938BA656}" destId="{C1C2FC04-67BB-41A5-9510-818FD4542E7A}" srcOrd="0" destOrd="0" presId="urn:microsoft.com/office/officeart/2005/8/layout/default"/>
    <dgm:cxn modelId="{4F09CB68-31FC-42F8-A1A2-C6AB8461C8C8}" type="presOf" srcId="{80A896DF-5AF3-41D1-97FB-5BDAFFCBB33F}" destId="{06404694-7CF4-4933-B471-E22B33349D5B}" srcOrd="0" destOrd="0" presId="urn:microsoft.com/office/officeart/2005/8/layout/default"/>
    <dgm:cxn modelId="{D4E41349-5DA6-4FD2-98A2-EE0994DD75A7}" srcId="{80A896DF-5AF3-41D1-97FB-5BDAFFCBB33F}" destId="{B22E6F4E-FAD8-4C29-9549-0EAF7D7BA505}" srcOrd="8" destOrd="0" parTransId="{45E601BD-FC58-4853-A7B3-BD7EFCD08BAE}" sibTransId="{AE45893F-DD30-4B4D-9A16-B1CE273FA310}"/>
    <dgm:cxn modelId="{8BFC8EE2-B68A-45A8-9E27-FC8554FC8846}" srcId="{80A896DF-5AF3-41D1-97FB-5BDAFFCBB33F}" destId="{BC46FF5C-275B-48C4-A1D8-7E14938BA656}" srcOrd="6" destOrd="0" parTransId="{88C6E09B-67AE-4278-A7D5-7F3616DAED9D}" sibTransId="{599E782D-6D5A-4CEE-ABA9-99A7F7458B46}"/>
    <dgm:cxn modelId="{6B4EA60A-B6F1-44D2-B878-B558007A2B65}" srcId="{80A896DF-5AF3-41D1-97FB-5BDAFFCBB33F}" destId="{ADD41895-61F4-4666-B83A-A649A5D539DF}" srcOrd="3" destOrd="0" parTransId="{CD1BD857-F46F-4959-90F0-B537840848BA}" sibTransId="{BFA6063D-DC01-4089-A08C-0F5F7ADD7B4E}"/>
    <dgm:cxn modelId="{12795E37-26FE-4220-A8EF-4F6A310AE7CE}" srcId="{80A896DF-5AF3-41D1-97FB-5BDAFFCBB33F}" destId="{19F21117-1B81-4669-B54D-7C4177FD3857}" srcOrd="4" destOrd="0" parTransId="{B81B0DB4-6B35-4DD7-9E63-7A31EC781F66}" sibTransId="{F3DA2750-22E3-43FD-A823-8D9E0A575AA6}"/>
    <dgm:cxn modelId="{237C0B4B-7F38-4B4A-A479-DF9C9C5B76B9}" type="presOf" srcId="{B22E6F4E-FAD8-4C29-9549-0EAF7D7BA505}" destId="{2E12878E-ABEB-499B-B79E-F83B416E526E}" srcOrd="0" destOrd="0" presId="urn:microsoft.com/office/officeart/2005/8/layout/default"/>
    <dgm:cxn modelId="{8EBAC6CA-AD6F-4150-896E-E7FC000AF123}" type="presOf" srcId="{D7E1F6B7-D94C-40C6-9C9B-A63000C0A2A8}" destId="{6B88A135-C0A7-4455-A554-7E9B413952EA}" srcOrd="0" destOrd="0" presId="urn:microsoft.com/office/officeart/2005/8/layout/default"/>
    <dgm:cxn modelId="{D7331555-213A-4A5C-A3C4-36A77E75EC95}" type="presOf" srcId="{42428B2A-EE58-4832-A4E1-D5B65FBE6C5B}" destId="{D64A05DA-FE20-48EF-A80B-390FA0A35C07}" srcOrd="0" destOrd="0" presId="urn:microsoft.com/office/officeart/2005/8/layout/default"/>
    <dgm:cxn modelId="{482D941A-9A5B-49D7-A76B-92BDF78596D7}" type="presOf" srcId="{19F21117-1B81-4669-B54D-7C4177FD3857}" destId="{A4BB146F-0D65-4EB5-8457-C89515782FB1}" srcOrd="0" destOrd="0" presId="urn:microsoft.com/office/officeart/2005/8/layout/default"/>
    <dgm:cxn modelId="{E21F6EEA-4DD0-44D7-98B0-1C558715D07B}" type="presOf" srcId="{ADD41895-61F4-4666-B83A-A649A5D539DF}" destId="{6CEB149C-FB26-4AF0-BBA6-4C87B772C978}" srcOrd="0" destOrd="0" presId="urn:microsoft.com/office/officeart/2005/8/layout/default"/>
    <dgm:cxn modelId="{A89C6D90-B7AA-4EBD-8166-5BA353991FE0}" type="presOf" srcId="{31338D8B-1FAB-4972-890E-3259A46C6CC2}" destId="{3A3F8C3A-023B-46E8-96E5-F14F2A5843A0}" srcOrd="0" destOrd="0" presId="urn:microsoft.com/office/officeart/2005/8/layout/default"/>
    <dgm:cxn modelId="{66AB5D48-B66F-4251-A2D3-CA271557890F}" srcId="{80A896DF-5AF3-41D1-97FB-5BDAFFCBB33F}" destId="{6F50AD0E-EE33-4415-B545-DCA0CC06C92E}" srcOrd="0" destOrd="0" parTransId="{27673A50-BB7A-4860-8952-60AD91A6A59B}" sibTransId="{CFB04450-6D38-462F-804C-79A83886CD10}"/>
    <dgm:cxn modelId="{FC795C0E-71EA-4AB2-B27C-A5AE4D1F530B}" type="presOf" srcId="{93190D3B-CC4C-4299-967E-C3CEC40139F0}" destId="{75A3D382-D36A-4EE9-9141-90F155B5C603}" srcOrd="0" destOrd="0" presId="urn:microsoft.com/office/officeart/2005/8/layout/default"/>
    <dgm:cxn modelId="{C5EE30CE-062E-4D90-A3B1-33E898326978}" srcId="{80A896DF-5AF3-41D1-97FB-5BDAFFCBB33F}" destId="{93190D3B-CC4C-4299-967E-C3CEC40139F0}" srcOrd="10" destOrd="0" parTransId="{A4E625F6-E7B0-48CB-9D47-357F00AF0CE6}" sibTransId="{3E63E463-E005-43AC-BC1E-17AFB7FE830A}"/>
    <dgm:cxn modelId="{390EB81A-E709-468C-B885-719E0F62026B}" type="presOf" srcId="{EA2C52D6-3169-470B-BA45-FF133FE0C11C}" destId="{D90ADC4A-6771-468B-815E-481B863DDB50}" srcOrd="0" destOrd="0" presId="urn:microsoft.com/office/officeart/2005/8/layout/default"/>
    <dgm:cxn modelId="{8ECC529D-DAC6-4872-B06F-C730C8956862}" type="presParOf" srcId="{06404694-7CF4-4933-B471-E22B33349D5B}" destId="{B52EF23C-71B5-4C74-ACE4-76B6E2DBEA37}" srcOrd="0" destOrd="0" presId="urn:microsoft.com/office/officeart/2005/8/layout/default"/>
    <dgm:cxn modelId="{722AEC0B-F5CF-4E16-A306-8D12CF521289}" type="presParOf" srcId="{06404694-7CF4-4933-B471-E22B33349D5B}" destId="{CF6F4191-75C5-4ABE-848C-A2ED7B13D19D}" srcOrd="1" destOrd="0" presId="urn:microsoft.com/office/officeart/2005/8/layout/default"/>
    <dgm:cxn modelId="{BD8127BC-B068-4614-B67F-0A97D6D97EC4}" type="presParOf" srcId="{06404694-7CF4-4933-B471-E22B33349D5B}" destId="{6B88A135-C0A7-4455-A554-7E9B413952EA}" srcOrd="2" destOrd="0" presId="urn:microsoft.com/office/officeart/2005/8/layout/default"/>
    <dgm:cxn modelId="{33A9A8E5-9F5A-498B-B0C8-93BF491DF077}" type="presParOf" srcId="{06404694-7CF4-4933-B471-E22B33349D5B}" destId="{356BEA9D-285E-46E4-B5A8-01870455AA6C}" srcOrd="3" destOrd="0" presId="urn:microsoft.com/office/officeart/2005/8/layout/default"/>
    <dgm:cxn modelId="{6ED4D570-0A51-45EB-A10F-7D399C3727FC}" type="presParOf" srcId="{06404694-7CF4-4933-B471-E22B33349D5B}" destId="{3A3F8C3A-023B-46E8-96E5-F14F2A5843A0}" srcOrd="4" destOrd="0" presId="urn:microsoft.com/office/officeart/2005/8/layout/default"/>
    <dgm:cxn modelId="{F62BC151-9B5D-411F-BE57-4B2F84CAC416}" type="presParOf" srcId="{06404694-7CF4-4933-B471-E22B33349D5B}" destId="{68D3EE20-4AEB-4E93-BC08-0B42128B32B4}" srcOrd="5" destOrd="0" presId="urn:microsoft.com/office/officeart/2005/8/layout/default"/>
    <dgm:cxn modelId="{C11C45F8-FC00-4FAE-9E82-F1BC95CABC63}" type="presParOf" srcId="{06404694-7CF4-4933-B471-E22B33349D5B}" destId="{6CEB149C-FB26-4AF0-BBA6-4C87B772C978}" srcOrd="6" destOrd="0" presId="urn:microsoft.com/office/officeart/2005/8/layout/default"/>
    <dgm:cxn modelId="{88D634A6-D052-4926-940E-0291193F3DF9}" type="presParOf" srcId="{06404694-7CF4-4933-B471-E22B33349D5B}" destId="{8650380A-C20A-43BD-AF5D-5EF71F797A3A}" srcOrd="7" destOrd="0" presId="urn:microsoft.com/office/officeart/2005/8/layout/default"/>
    <dgm:cxn modelId="{C7DA6098-DFD8-44EE-B2B6-DA961C7DB3FC}" type="presParOf" srcId="{06404694-7CF4-4933-B471-E22B33349D5B}" destId="{A4BB146F-0D65-4EB5-8457-C89515782FB1}" srcOrd="8" destOrd="0" presId="urn:microsoft.com/office/officeart/2005/8/layout/default"/>
    <dgm:cxn modelId="{15057C0D-567E-4DA2-A884-F8551E97DA5A}" type="presParOf" srcId="{06404694-7CF4-4933-B471-E22B33349D5B}" destId="{0E267E1C-7338-4AE8-9D78-C90338C70532}" srcOrd="9" destOrd="0" presId="urn:microsoft.com/office/officeart/2005/8/layout/default"/>
    <dgm:cxn modelId="{E636D325-7D76-4BA7-ABC5-42D853EE1D4F}" type="presParOf" srcId="{06404694-7CF4-4933-B471-E22B33349D5B}" destId="{F2319C56-DC01-42D2-8808-11B7B43AD209}" srcOrd="10" destOrd="0" presId="urn:microsoft.com/office/officeart/2005/8/layout/default"/>
    <dgm:cxn modelId="{5965E804-8522-47EA-8C0C-E129CF0AF142}" type="presParOf" srcId="{06404694-7CF4-4933-B471-E22B33349D5B}" destId="{B215EB9F-EE55-4A87-9BBA-4FFEC123BA7D}" srcOrd="11" destOrd="0" presId="urn:microsoft.com/office/officeart/2005/8/layout/default"/>
    <dgm:cxn modelId="{7A864EA3-2CF1-4CA0-BEDF-BF0EBDCA9319}" type="presParOf" srcId="{06404694-7CF4-4933-B471-E22B33349D5B}" destId="{C1C2FC04-67BB-41A5-9510-818FD4542E7A}" srcOrd="12" destOrd="0" presId="urn:microsoft.com/office/officeart/2005/8/layout/default"/>
    <dgm:cxn modelId="{995E40C8-A6A7-4376-9DE8-D2FB7F5EE60F}" type="presParOf" srcId="{06404694-7CF4-4933-B471-E22B33349D5B}" destId="{E94106A3-8310-46FB-87B2-8528FAA7A06B}" srcOrd="13" destOrd="0" presId="urn:microsoft.com/office/officeart/2005/8/layout/default"/>
    <dgm:cxn modelId="{DCC24035-6EC6-4DC1-AFFD-D815D16672B2}" type="presParOf" srcId="{06404694-7CF4-4933-B471-E22B33349D5B}" destId="{D90ADC4A-6771-468B-815E-481B863DDB50}" srcOrd="14" destOrd="0" presId="urn:microsoft.com/office/officeart/2005/8/layout/default"/>
    <dgm:cxn modelId="{EB3D61E3-5BC7-4A0F-965C-C7712A73A427}" type="presParOf" srcId="{06404694-7CF4-4933-B471-E22B33349D5B}" destId="{75F11F2F-A4A4-4424-8883-AE4BDA31AFC4}" srcOrd="15" destOrd="0" presId="urn:microsoft.com/office/officeart/2005/8/layout/default"/>
    <dgm:cxn modelId="{777D153B-8AB9-4466-B7B3-E4F5B201905B}" type="presParOf" srcId="{06404694-7CF4-4933-B471-E22B33349D5B}" destId="{2E12878E-ABEB-499B-B79E-F83B416E526E}" srcOrd="16" destOrd="0" presId="urn:microsoft.com/office/officeart/2005/8/layout/default"/>
    <dgm:cxn modelId="{915F6666-186C-4005-9974-E5AD36B6B84D}" type="presParOf" srcId="{06404694-7CF4-4933-B471-E22B33349D5B}" destId="{DFB86324-B22E-4B21-B88B-8DDE32C69CE3}" srcOrd="17" destOrd="0" presId="urn:microsoft.com/office/officeart/2005/8/layout/default"/>
    <dgm:cxn modelId="{BDAF44F1-1DFB-44C6-8932-C9374DC9268D}" type="presParOf" srcId="{06404694-7CF4-4933-B471-E22B33349D5B}" destId="{D64A05DA-FE20-48EF-A80B-390FA0A35C07}" srcOrd="18" destOrd="0" presId="urn:microsoft.com/office/officeart/2005/8/layout/default"/>
    <dgm:cxn modelId="{3A324DDC-BD3E-43A8-BE6E-3350695E0102}" type="presParOf" srcId="{06404694-7CF4-4933-B471-E22B33349D5B}" destId="{B455CF08-DD7B-4081-A749-C65802798436}" srcOrd="19" destOrd="0" presId="urn:microsoft.com/office/officeart/2005/8/layout/default"/>
    <dgm:cxn modelId="{33DF6ED0-709D-43E8-9F2D-E94CCE1596FF}" type="presParOf" srcId="{06404694-7CF4-4933-B471-E22B33349D5B}" destId="{75A3D382-D36A-4EE9-9141-90F155B5C603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718E5A5D-F549-41F2-A2D1-ACACFA5EF9EF}" type="presOf" srcId="{9E25ED57-41A1-46AF-8DD9-EFCAB60ABDF4}" destId="{25B1F488-7CB3-42DB-B223-0A81A93A5BE6}" srcOrd="0" destOrd="0" presId="urn:microsoft.com/office/officeart/2008/layout/VerticalCurvedList"/>
    <dgm:cxn modelId="{B3413EE9-0AFC-441E-8351-CAA2EE496934}" type="presOf" srcId="{86FCF47B-B5C6-4A5A-A7A1-5D710BB9A5C4}" destId="{A0CDC98D-D99B-4333-BD03-83D0D30C9D02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C32B1992-B53E-41D2-BFCD-6537C94F126E}" type="presOf" srcId="{1341EF9B-81D6-4D42-9A9E-C37A55448573}" destId="{724F73A4-8C16-445D-A015-3E0EA1AAD691}" srcOrd="0" destOrd="0" presId="urn:microsoft.com/office/officeart/2008/layout/VerticalCurvedList"/>
    <dgm:cxn modelId="{20B42A1B-27D5-457B-8E9D-D631A1058494}" type="presParOf" srcId="{A0CDC98D-D99B-4333-BD03-83D0D30C9D02}" destId="{47DE9FDC-8D9D-43AF-9E14-73DC84ED4A8B}" srcOrd="0" destOrd="0" presId="urn:microsoft.com/office/officeart/2008/layout/VerticalCurvedList"/>
    <dgm:cxn modelId="{05B9AD8C-3E2F-4EB2-8D0A-4E77B30FC7F4}" type="presParOf" srcId="{47DE9FDC-8D9D-43AF-9E14-73DC84ED4A8B}" destId="{C6318FFF-BBD2-4BAE-A808-F8CA26DCD9E4}" srcOrd="0" destOrd="0" presId="urn:microsoft.com/office/officeart/2008/layout/VerticalCurvedList"/>
    <dgm:cxn modelId="{DA198CDD-7D99-46E9-B87E-F5933A6E84D7}" type="presParOf" srcId="{C6318FFF-BBD2-4BAE-A808-F8CA26DCD9E4}" destId="{AC2AB0D2-77D3-4F8F-80F9-4EA3EE7504D6}" srcOrd="0" destOrd="0" presId="urn:microsoft.com/office/officeart/2008/layout/VerticalCurvedList"/>
    <dgm:cxn modelId="{FA27F50E-AEBA-4AD0-8B5B-DCFC275372E7}" type="presParOf" srcId="{C6318FFF-BBD2-4BAE-A808-F8CA26DCD9E4}" destId="{25B1F488-7CB3-42DB-B223-0A81A93A5BE6}" srcOrd="1" destOrd="0" presId="urn:microsoft.com/office/officeart/2008/layout/VerticalCurvedList"/>
    <dgm:cxn modelId="{70C73962-A705-4CE4-B00B-2C3AA1078FB2}" type="presParOf" srcId="{C6318FFF-BBD2-4BAE-A808-F8CA26DCD9E4}" destId="{185FF49C-0BA9-44DE-BD88-FA1C1803E744}" srcOrd="2" destOrd="0" presId="urn:microsoft.com/office/officeart/2008/layout/VerticalCurvedList"/>
    <dgm:cxn modelId="{E5933C7D-3F55-4EA4-85AE-8BAE3865B0C2}" type="presParOf" srcId="{C6318FFF-BBD2-4BAE-A808-F8CA26DCD9E4}" destId="{01F114C3-2B08-4DAB-BC56-7A5414D8688B}" srcOrd="3" destOrd="0" presId="urn:microsoft.com/office/officeart/2008/layout/VerticalCurvedList"/>
    <dgm:cxn modelId="{74F0AEBD-7C6D-411E-A3CC-EBE73A923B6F}" type="presParOf" srcId="{47DE9FDC-8D9D-43AF-9E14-73DC84ED4A8B}" destId="{724F73A4-8C16-445D-A015-3E0EA1AAD691}" srcOrd="1" destOrd="0" presId="urn:microsoft.com/office/officeart/2008/layout/VerticalCurvedList"/>
    <dgm:cxn modelId="{60953809-BB10-4860-8F6E-A7388C26113F}" type="presParOf" srcId="{47DE9FDC-8D9D-43AF-9E14-73DC84ED4A8B}" destId="{6A258746-426F-4C62-912F-933328D81A0D}" srcOrd="2" destOrd="0" presId="urn:microsoft.com/office/officeart/2008/layout/VerticalCurvedList"/>
    <dgm:cxn modelId="{F4C5E139-9E72-4A7E-B1CE-46CB7E7D88CC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CA12A-D7A5-40A0-B0BC-1DA9EB2631EA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5D6570A-74D2-47D1-9846-558925294DA9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диагностическая</a:t>
          </a:r>
          <a:endParaRPr lang="ru-RU" b="1" dirty="0">
            <a:latin typeface="+mj-lt"/>
          </a:endParaRPr>
        </a:p>
      </dgm:t>
    </dgm:pt>
    <dgm:pt modelId="{8C3AC47A-1BA3-4105-BD47-2ACD3B1778E2}" type="parTrans" cxnId="{5F2CDB00-8D02-4773-98D1-4BB6D3D0E7DA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9F880DC-F72B-4A22-B777-C8F8D4AA3D2B}" type="sibTrans" cxnId="{5F2CDB00-8D02-4773-98D1-4BB6D3D0E7DA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AAD7934-66A5-47AB-98D0-803B04A9E155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конструктивно-проектировочная</a:t>
          </a:r>
          <a:endParaRPr lang="ru-RU" b="1" dirty="0">
            <a:latin typeface="+mj-lt"/>
          </a:endParaRPr>
        </a:p>
      </dgm:t>
    </dgm:pt>
    <dgm:pt modelId="{591948D7-33AE-4C92-A6C8-2630FEE38A8F}" type="parTrans" cxnId="{19218D1C-2CAD-4497-9E3E-62C2121A9E4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9679A79-503F-4EEC-B7E8-3BF854C2AD2D}" type="sibTrans" cxnId="{19218D1C-2CAD-4497-9E3E-62C2121A9E4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C1330A09-7B71-4B30-9C9A-4CAF3D4E56EF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прогностическая</a:t>
          </a:r>
          <a:endParaRPr lang="ru-RU" b="1" dirty="0">
            <a:latin typeface="+mj-lt"/>
          </a:endParaRPr>
        </a:p>
      </dgm:t>
    </dgm:pt>
    <dgm:pt modelId="{AFDEB29F-14F3-43D6-8F10-7B5F164DA35F}" type="parTrans" cxnId="{2121F8BA-D451-44D6-81A0-DE05C139149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119E5AE-F7DA-41C4-9925-BAC04FFD52F2}" type="sibTrans" cxnId="{2121F8BA-D451-44D6-81A0-DE05C139149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647CC09-1E5F-46C7-977F-50F78C9192A2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организаторская</a:t>
          </a:r>
          <a:endParaRPr lang="ru-RU" b="1" dirty="0">
            <a:latin typeface="+mj-lt"/>
          </a:endParaRPr>
        </a:p>
      </dgm:t>
    </dgm:pt>
    <dgm:pt modelId="{1DB7FEE6-F795-45D9-99E6-AC15E1FE23C2}" type="parTrans" cxnId="{B656F256-3D82-47C6-BA6E-BE28D8FB5FF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B8FB09B7-49ED-4249-B35E-D79C3B99162C}" type="sibTrans" cxnId="{B656F256-3D82-47C6-BA6E-BE28D8FB5FF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94EE6723-E149-4285-A6D1-7EC0648120F5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воспитательная</a:t>
          </a:r>
          <a:endParaRPr lang="ru-RU" b="1" dirty="0">
            <a:latin typeface="+mj-lt"/>
          </a:endParaRPr>
        </a:p>
      </dgm:t>
    </dgm:pt>
    <dgm:pt modelId="{C695844D-4B94-4D2D-8226-723B8595A578}" type="parTrans" cxnId="{E4A08932-F81E-4A33-9B17-C7D1B537B0D5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8B7722B-4EDC-41C8-8C3D-CB93AAEC1682}" type="sibTrans" cxnId="{E4A08932-F81E-4A33-9B17-C7D1B537B0D5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D69EF821-2C5A-4B37-9400-F6EE5D1E2911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стимулирующая</a:t>
          </a:r>
          <a:endParaRPr lang="ru-RU" b="1" dirty="0">
            <a:latin typeface="+mj-lt"/>
          </a:endParaRPr>
        </a:p>
      </dgm:t>
    </dgm:pt>
    <dgm:pt modelId="{C16E7BE0-DC53-402E-BDC8-E74D13F62E3A}" type="parTrans" cxnId="{AF452982-FC6C-4DFF-A05C-FC143E97604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EDAE4872-DBC5-4C80-A982-3F67E765A69A}" type="sibTrans" cxnId="{AF452982-FC6C-4DFF-A05C-FC143E97604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72331CD-8978-4ABC-BA99-1DE99BBA9E27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аналитико-оценочная</a:t>
          </a:r>
          <a:endParaRPr lang="ru-RU" b="1" dirty="0">
            <a:latin typeface="+mj-lt"/>
          </a:endParaRPr>
        </a:p>
      </dgm:t>
    </dgm:pt>
    <dgm:pt modelId="{B6B11B7C-2D2E-43A5-ABD3-FEFA8997F2C4}" type="parTrans" cxnId="{25097115-7761-4D01-BCE4-164A38267AFF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905B7DEB-1E8C-4B8E-9DCE-0308E37C6D12}" type="sibTrans" cxnId="{25097115-7761-4D01-BCE4-164A38267AFF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C627179E-FF01-48F8-AAEC-90911259AD5C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творческая</a:t>
          </a:r>
          <a:endParaRPr lang="ru-RU" b="1" dirty="0">
            <a:latin typeface="+mj-lt"/>
          </a:endParaRPr>
        </a:p>
      </dgm:t>
    </dgm:pt>
    <dgm:pt modelId="{0D4E6632-B126-42F5-A895-B9AB3395CF3D}" type="parTrans" cxnId="{9371E01E-BFB5-40D2-9054-DD0A63FB2B8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1FEFDF3-8E1F-4746-866A-455FAF7EACEA}" type="sibTrans" cxnId="{9371E01E-BFB5-40D2-9054-DD0A63FB2B8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2E9D5015-59E4-411C-8449-72373D684B8E}" type="pres">
      <dgm:prSet presAssocID="{8D6CA12A-D7A5-40A0-B0BC-1DA9EB2631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C6A70D4-D65F-4CB9-BD19-B91102D90B90}" type="pres">
      <dgm:prSet presAssocID="{35D6570A-74D2-47D1-9846-558925294DA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E6BBE5-ED6C-4CC4-AB8A-5B958B866D5C}" type="pres">
      <dgm:prSet presAssocID="{F9F880DC-F72B-4A22-B777-C8F8D4AA3D2B}" presName="sibTrans" presStyleCnt="0"/>
      <dgm:spPr/>
      <dgm:t>
        <a:bodyPr/>
        <a:lstStyle/>
        <a:p>
          <a:endParaRPr lang="ru-RU"/>
        </a:p>
      </dgm:t>
    </dgm:pt>
    <dgm:pt modelId="{6914F575-D225-4479-841D-3D2176230D94}" type="pres">
      <dgm:prSet presAssocID="{C1330A09-7B71-4B30-9C9A-4CAF3D4E56E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E64943-4291-44E1-B66F-674F644768CB}" type="pres">
      <dgm:prSet presAssocID="{F119E5AE-F7DA-41C4-9925-BAC04FFD52F2}" presName="sibTrans" presStyleCnt="0"/>
      <dgm:spPr/>
      <dgm:t>
        <a:bodyPr/>
        <a:lstStyle/>
        <a:p>
          <a:endParaRPr lang="ru-RU"/>
        </a:p>
      </dgm:t>
    </dgm:pt>
    <dgm:pt modelId="{46920F3C-385F-420F-A0E0-4C60E6BA43A9}" type="pres">
      <dgm:prSet presAssocID="{8AAD7934-66A5-47AB-98D0-803B04A9E15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0F527C-281C-4183-A9A5-BE6D9AC39EF2}" type="pres">
      <dgm:prSet presAssocID="{39679A79-503F-4EEC-B7E8-3BF854C2AD2D}" presName="sibTrans" presStyleCnt="0"/>
      <dgm:spPr/>
      <dgm:t>
        <a:bodyPr/>
        <a:lstStyle/>
        <a:p>
          <a:endParaRPr lang="ru-RU"/>
        </a:p>
      </dgm:t>
    </dgm:pt>
    <dgm:pt modelId="{943D222A-86CB-481E-A03A-7ADC670C384A}" type="pres">
      <dgm:prSet presAssocID="{8647CC09-1E5F-46C7-977F-50F78C9192A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70AEEB-CAAF-4567-83E2-9C4612836D0D}" type="pres">
      <dgm:prSet presAssocID="{B8FB09B7-49ED-4249-B35E-D79C3B99162C}" presName="sibTrans" presStyleCnt="0"/>
      <dgm:spPr/>
      <dgm:t>
        <a:bodyPr/>
        <a:lstStyle/>
        <a:p>
          <a:endParaRPr lang="ru-RU"/>
        </a:p>
      </dgm:t>
    </dgm:pt>
    <dgm:pt modelId="{3C80BFA3-D760-41D6-946D-57AB9DE62D1D}" type="pres">
      <dgm:prSet presAssocID="{94EE6723-E149-4285-A6D1-7EC0648120F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D5BD96-084E-41F1-88AF-538A7BE74A6A}" type="pres">
      <dgm:prSet presAssocID="{08B7722B-4EDC-41C8-8C3D-CB93AAEC1682}" presName="sibTrans" presStyleCnt="0"/>
      <dgm:spPr/>
      <dgm:t>
        <a:bodyPr/>
        <a:lstStyle/>
        <a:p>
          <a:endParaRPr lang="ru-RU"/>
        </a:p>
      </dgm:t>
    </dgm:pt>
    <dgm:pt modelId="{464FFDFE-A2C7-420F-8812-24042DB0532D}" type="pres">
      <dgm:prSet presAssocID="{D69EF821-2C5A-4B37-9400-F6EE5D1E291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AE3783-1510-4DD8-9AAE-0CDBCF5470C1}" type="pres">
      <dgm:prSet presAssocID="{EDAE4872-DBC5-4C80-A982-3F67E765A69A}" presName="sibTrans" presStyleCnt="0"/>
      <dgm:spPr/>
      <dgm:t>
        <a:bodyPr/>
        <a:lstStyle/>
        <a:p>
          <a:endParaRPr lang="ru-RU"/>
        </a:p>
      </dgm:t>
    </dgm:pt>
    <dgm:pt modelId="{076CA296-2C9A-4356-8C07-8282426543B7}" type="pres">
      <dgm:prSet presAssocID="{172331CD-8978-4ABC-BA99-1DE99BBA9E2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7BF2B-CDD7-4668-98C5-22F13D4BED97}" type="pres">
      <dgm:prSet presAssocID="{905B7DEB-1E8C-4B8E-9DCE-0308E37C6D12}" presName="sibTrans" presStyleCnt="0"/>
      <dgm:spPr/>
      <dgm:t>
        <a:bodyPr/>
        <a:lstStyle/>
        <a:p>
          <a:endParaRPr lang="ru-RU"/>
        </a:p>
      </dgm:t>
    </dgm:pt>
    <dgm:pt modelId="{0C037D90-17B2-488D-A331-289E1FF019F2}" type="pres">
      <dgm:prSet presAssocID="{C627179E-FF01-48F8-AAEC-90911259AD5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AD54EC-43D9-4E3A-9BAA-CB8B53B1179D}" type="presOf" srcId="{8AAD7934-66A5-47AB-98D0-803B04A9E155}" destId="{46920F3C-385F-420F-A0E0-4C60E6BA43A9}" srcOrd="0" destOrd="0" presId="urn:microsoft.com/office/officeart/2005/8/layout/default"/>
    <dgm:cxn modelId="{25097115-7761-4D01-BCE4-164A38267AFF}" srcId="{8D6CA12A-D7A5-40A0-B0BC-1DA9EB2631EA}" destId="{172331CD-8978-4ABC-BA99-1DE99BBA9E27}" srcOrd="6" destOrd="0" parTransId="{B6B11B7C-2D2E-43A5-ABD3-FEFA8997F2C4}" sibTransId="{905B7DEB-1E8C-4B8E-9DCE-0308E37C6D12}"/>
    <dgm:cxn modelId="{8B202CB2-A794-4C96-BBAD-467BCA28AC12}" type="presOf" srcId="{94EE6723-E149-4285-A6D1-7EC0648120F5}" destId="{3C80BFA3-D760-41D6-946D-57AB9DE62D1D}" srcOrd="0" destOrd="0" presId="urn:microsoft.com/office/officeart/2005/8/layout/default"/>
    <dgm:cxn modelId="{5F2CDB00-8D02-4773-98D1-4BB6D3D0E7DA}" srcId="{8D6CA12A-D7A5-40A0-B0BC-1DA9EB2631EA}" destId="{35D6570A-74D2-47D1-9846-558925294DA9}" srcOrd="0" destOrd="0" parTransId="{8C3AC47A-1BA3-4105-BD47-2ACD3B1778E2}" sibTransId="{F9F880DC-F72B-4A22-B777-C8F8D4AA3D2B}"/>
    <dgm:cxn modelId="{E4A08932-F81E-4A33-9B17-C7D1B537B0D5}" srcId="{8D6CA12A-D7A5-40A0-B0BC-1DA9EB2631EA}" destId="{94EE6723-E149-4285-A6D1-7EC0648120F5}" srcOrd="4" destOrd="0" parTransId="{C695844D-4B94-4D2D-8226-723B8595A578}" sibTransId="{08B7722B-4EDC-41C8-8C3D-CB93AAEC1682}"/>
    <dgm:cxn modelId="{CE7CE9A9-569D-446D-83D4-882081137123}" type="presOf" srcId="{35D6570A-74D2-47D1-9846-558925294DA9}" destId="{FC6A70D4-D65F-4CB9-BD19-B91102D90B90}" srcOrd="0" destOrd="0" presId="urn:microsoft.com/office/officeart/2005/8/layout/default"/>
    <dgm:cxn modelId="{37B619D1-6671-4ADB-9854-D732F0C10826}" type="presOf" srcId="{8647CC09-1E5F-46C7-977F-50F78C9192A2}" destId="{943D222A-86CB-481E-A03A-7ADC670C384A}" srcOrd="0" destOrd="0" presId="urn:microsoft.com/office/officeart/2005/8/layout/default"/>
    <dgm:cxn modelId="{0C350120-529E-48DD-922A-7F693EBC43C1}" type="presOf" srcId="{D69EF821-2C5A-4B37-9400-F6EE5D1E2911}" destId="{464FFDFE-A2C7-420F-8812-24042DB0532D}" srcOrd="0" destOrd="0" presId="urn:microsoft.com/office/officeart/2005/8/layout/default"/>
    <dgm:cxn modelId="{9371E01E-BFB5-40D2-9054-DD0A63FB2B86}" srcId="{8D6CA12A-D7A5-40A0-B0BC-1DA9EB2631EA}" destId="{C627179E-FF01-48F8-AAEC-90911259AD5C}" srcOrd="7" destOrd="0" parTransId="{0D4E6632-B126-42F5-A895-B9AB3395CF3D}" sibTransId="{11FEFDF3-8E1F-4746-866A-455FAF7EACEA}"/>
    <dgm:cxn modelId="{19218D1C-2CAD-4497-9E3E-62C2121A9E4D}" srcId="{8D6CA12A-D7A5-40A0-B0BC-1DA9EB2631EA}" destId="{8AAD7934-66A5-47AB-98D0-803B04A9E155}" srcOrd="2" destOrd="0" parTransId="{591948D7-33AE-4C92-A6C8-2630FEE38A8F}" sibTransId="{39679A79-503F-4EEC-B7E8-3BF854C2AD2D}"/>
    <dgm:cxn modelId="{462CD96E-BD0D-4937-8B6C-277FA058F725}" type="presOf" srcId="{172331CD-8978-4ABC-BA99-1DE99BBA9E27}" destId="{076CA296-2C9A-4356-8C07-8282426543B7}" srcOrd="0" destOrd="0" presId="urn:microsoft.com/office/officeart/2005/8/layout/default"/>
    <dgm:cxn modelId="{D90E5341-BE24-49BA-9BAB-7A8F0E567D39}" type="presOf" srcId="{C1330A09-7B71-4B30-9C9A-4CAF3D4E56EF}" destId="{6914F575-D225-4479-841D-3D2176230D94}" srcOrd="0" destOrd="0" presId="urn:microsoft.com/office/officeart/2005/8/layout/default"/>
    <dgm:cxn modelId="{2121F8BA-D451-44D6-81A0-DE05C1391498}" srcId="{8D6CA12A-D7A5-40A0-B0BC-1DA9EB2631EA}" destId="{C1330A09-7B71-4B30-9C9A-4CAF3D4E56EF}" srcOrd="1" destOrd="0" parTransId="{AFDEB29F-14F3-43D6-8F10-7B5F164DA35F}" sibTransId="{F119E5AE-F7DA-41C4-9925-BAC04FFD52F2}"/>
    <dgm:cxn modelId="{9BE44FDE-37E1-46B1-9402-7E326777709F}" type="presOf" srcId="{8D6CA12A-D7A5-40A0-B0BC-1DA9EB2631EA}" destId="{2E9D5015-59E4-411C-8449-72373D684B8E}" srcOrd="0" destOrd="0" presId="urn:microsoft.com/office/officeart/2005/8/layout/default"/>
    <dgm:cxn modelId="{8BA1D6CB-522B-40D5-B9EE-52BD24846B7E}" type="presOf" srcId="{C627179E-FF01-48F8-AAEC-90911259AD5C}" destId="{0C037D90-17B2-488D-A331-289E1FF019F2}" srcOrd="0" destOrd="0" presId="urn:microsoft.com/office/officeart/2005/8/layout/default"/>
    <dgm:cxn modelId="{B656F256-3D82-47C6-BA6E-BE28D8FB5FF4}" srcId="{8D6CA12A-D7A5-40A0-B0BC-1DA9EB2631EA}" destId="{8647CC09-1E5F-46C7-977F-50F78C9192A2}" srcOrd="3" destOrd="0" parTransId="{1DB7FEE6-F795-45D9-99E6-AC15E1FE23C2}" sibTransId="{B8FB09B7-49ED-4249-B35E-D79C3B99162C}"/>
    <dgm:cxn modelId="{AF452982-FC6C-4DFF-A05C-FC143E97604D}" srcId="{8D6CA12A-D7A5-40A0-B0BC-1DA9EB2631EA}" destId="{D69EF821-2C5A-4B37-9400-F6EE5D1E2911}" srcOrd="5" destOrd="0" parTransId="{C16E7BE0-DC53-402E-BDC8-E74D13F62E3A}" sibTransId="{EDAE4872-DBC5-4C80-A982-3F67E765A69A}"/>
    <dgm:cxn modelId="{B574DF20-854D-4975-8A01-258F8492D002}" type="presParOf" srcId="{2E9D5015-59E4-411C-8449-72373D684B8E}" destId="{FC6A70D4-D65F-4CB9-BD19-B91102D90B90}" srcOrd="0" destOrd="0" presId="urn:microsoft.com/office/officeart/2005/8/layout/default"/>
    <dgm:cxn modelId="{FAE22C6F-00ED-49F1-AF52-0C8D2F597564}" type="presParOf" srcId="{2E9D5015-59E4-411C-8449-72373D684B8E}" destId="{48E6BBE5-ED6C-4CC4-AB8A-5B958B866D5C}" srcOrd="1" destOrd="0" presId="urn:microsoft.com/office/officeart/2005/8/layout/default"/>
    <dgm:cxn modelId="{638441F9-AE8F-4941-9E3F-B03471A56D66}" type="presParOf" srcId="{2E9D5015-59E4-411C-8449-72373D684B8E}" destId="{6914F575-D225-4479-841D-3D2176230D94}" srcOrd="2" destOrd="0" presId="urn:microsoft.com/office/officeart/2005/8/layout/default"/>
    <dgm:cxn modelId="{9DC6DC63-C4BE-4DFD-BFD7-C61D7F8E1FCF}" type="presParOf" srcId="{2E9D5015-59E4-411C-8449-72373D684B8E}" destId="{3CE64943-4291-44E1-B66F-674F644768CB}" srcOrd="3" destOrd="0" presId="urn:microsoft.com/office/officeart/2005/8/layout/default"/>
    <dgm:cxn modelId="{9434B1EA-0DF3-487F-8B08-BCF9B7A3A157}" type="presParOf" srcId="{2E9D5015-59E4-411C-8449-72373D684B8E}" destId="{46920F3C-385F-420F-A0E0-4C60E6BA43A9}" srcOrd="4" destOrd="0" presId="urn:microsoft.com/office/officeart/2005/8/layout/default"/>
    <dgm:cxn modelId="{7B318EA9-8E81-4A83-BC86-55099EB1794C}" type="presParOf" srcId="{2E9D5015-59E4-411C-8449-72373D684B8E}" destId="{E10F527C-281C-4183-A9A5-BE6D9AC39EF2}" srcOrd="5" destOrd="0" presId="urn:microsoft.com/office/officeart/2005/8/layout/default"/>
    <dgm:cxn modelId="{CFC22CC4-44C1-4B49-9151-BDB2678368BB}" type="presParOf" srcId="{2E9D5015-59E4-411C-8449-72373D684B8E}" destId="{943D222A-86CB-481E-A03A-7ADC670C384A}" srcOrd="6" destOrd="0" presId="urn:microsoft.com/office/officeart/2005/8/layout/default"/>
    <dgm:cxn modelId="{4C92DBBD-FA87-41DE-B958-68A9A8DC1B3C}" type="presParOf" srcId="{2E9D5015-59E4-411C-8449-72373D684B8E}" destId="{1E70AEEB-CAAF-4567-83E2-9C4612836D0D}" srcOrd="7" destOrd="0" presId="urn:microsoft.com/office/officeart/2005/8/layout/default"/>
    <dgm:cxn modelId="{34B24B1B-930F-4C8B-AD83-6C639A13FC9F}" type="presParOf" srcId="{2E9D5015-59E4-411C-8449-72373D684B8E}" destId="{3C80BFA3-D760-41D6-946D-57AB9DE62D1D}" srcOrd="8" destOrd="0" presId="urn:microsoft.com/office/officeart/2005/8/layout/default"/>
    <dgm:cxn modelId="{C0802ECB-70C6-4A1B-A447-95CB16274099}" type="presParOf" srcId="{2E9D5015-59E4-411C-8449-72373D684B8E}" destId="{7FD5BD96-084E-41F1-88AF-538A7BE74A6A}" srcOrd="9" destOrd="0" presId="urn:microsoft.com/office/officeart/2005/8/layout/default"/>
    <dgm:cxn modelId="{60C93E37-32F6-433F-8B7B-E1A8723A6127}" type="presParOf" srcId="{2E9D5015-59E4-411C-8449-72373D684B8E}" destId="{464FFDFE-A2C7-420F-8812-24042DB0532D}" srcOrd="10" destOrd="0" presId="urn:microsoft.com/office/officeart/2005/8/layout/default"/>
    <dgm:cxn modelId="{0A2DA29D-FD12-4C71-9BD9-20C99CE64E71}" type="presParOf" srcId="{2E9D5015-59E4-411C-8449-72373D684B8E}" destId="{09AE3783-1510-4DD8-9AAE-0CDBCF5470C1}" srcOrd="11" destOrd="0" presId="urn:microsoft.com/office/officeart/2005/8/layout/default"/>
    <dgm:cxn modelId="{734F4AF5-BF18-445E-B4BF-45F34EDB8301}" type="presParOf" srcId="{2E9D5015-59E4-411C-8449-72373D684B8E}" destId="{076CA296-2C9A-4356-8C07-8282426543B7}" srcOrd="12" destOrd="0" presId="urn:microsoft.com/office/officeart/2005/8/layout/default"/>
    <dgm:cxn modelId="{C56C8691-A8A5-4CBD-95A7-F5E77C69A29D}" type="presParOf" srcId="{2E9D5015-59E4-411C-8449-72373D684B8E}" destId="{2A97BF2B-CDD7-4668-98C5-22F13D4BED97}" srcOrd="13" destOrd="0" presId="urn:microsoft.com/office/officeart/2005/8/layout/default"/>
    <dgm:cxn modelId="{991A7727-AB1B-4F34-82A2-CDA4F68CA57F}" type="presParOf" srcId="{2E9D5015-59E4-411C-8449-72373D684B8E}" destId="{0C037D90-17B2-488D-A331-289E1FF019F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0A08D00B-05CD-42AE-B800-B62B7BE64422}" type="presOf" srcId="{1341EF9B-81D6-4D42-9A9E-C37A55448573}" destId="{724F73A4-8C16-445D-A015-3E0EA1AAD691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7325E05B-A8A5-4D41-8B6E-94AB55D9E965}" type="presOf" srcId="{86FCF47B-B5C6-4A5A-A7A1-5D710BB9A5C4}" destId="{A0CDC98D-D99B-4333-BD03-83D0D30C9D02}" srcOrd="0" destOrd="0" presId="urn:microsoft.com/office/officeart/2008/layout/VerticalCurvedList"/>
    <dgm:cxn modelId="{F657DF4A-A40A-4F0B-8848-35E5D3165F4E}" type="presOf" srcId="{9E25ED57-41A1-46AF-8DD9-EFCAB60ABDF4}" destId="{25B1F488-7CB3-42DB-B223-0A81A93A5BE6}" srcOrd="0" destOrd="0" presId="urn:microsoft.com/office/officeart/2008/layout/VerticalCurvedList"/>
    <dgm:cxn modelId="{0070DBBD-5110-4FE9-AAA2-A9D93373ED12}" type="presParOf" srcId="{A0CDC98D-D99B-4333-BD03-83D0D30C9D02}" destId="{47DE9FDC-8D9D-43AF-9E14-73DC84ED4A8B}" srcOrd="0" destOrd="0" presId="urn:microsoft.com/office/officeart/2008/layout/VerticalCurvedList"/>
    <dgm:cxn modelId="{8845DCF6-0A0D-407F-B042-2437B4B85DF4}" type="presParOf" srcId="{47DE9FDC-8D9D-43AF-9E14-73DC84ED4A8B}" destId="{C6318FFF-BBD2-4BAE-A808-F8CA26DCD9E4}" srcOrd="0" destOrd="0" presId="urn:microsoft.com/office/officeart/2008/layout/VerticalCurvedList"/>
    <dgm:cxn modelId="{E08C1CB2-D3D6-4E27-B347-806C27C1EBCB}" type="presParOf" srcId="{C6318FFF-BBD2-4BAE-A808-F8CA26DCD9E4}" destId="{AC2AB0D2-77D3-4F8F-80F9-4EA3EE7504D6}" srcOrd="0" destOrd="0" presId="urn:microsoft.com/office/officeart/2008/layout/VerticalCurvedList"/>
    <dgm:cxn modelId="{D8B5222A-BC0F-4263-9E4F-C5D1C7A6E1A7}" type="presParOf" srcId="{C6318FFF-BBD2-4BAE-A808-F8CA26DCD9E4}" destId="{25B1F488-7CB3-42DB-B223-0A81A93A5BE6}" srcOrd="1" destOrd="0" presId="urn:microsoft.com/office/officeart/2008/layout/VerticalCurvedList"/>
    <dgm:cxn modelId="{0299279A-2232-4077-9E85-8707CA73D88B}" type="presParOf" srcId="{C6318FFF-BBD2-4BAE-A808-F8CA26DCD9E4}" destId="{185FF49C-0BA9-44DE-BD88-FA1C1803E744}" srcOrd="2" destOrd="0" presId="urn:microsoft.com/office/officeart/2008/layout/VerticalCurvedList"/>
    <dgm:cxn modelId="{66AA9530-EC42-4A92-BCE6-461458CB99FA}" type="presParOf" srcId="{C6318FFF-BBD2-4BAE-A808-F8CA26DCD9E4}" destId="{01F114C3-2B08-4DAB-BC56-7A5414D8688B}" srcOrd="3" destOrd="0" presId="urn:microsoft.com/office/officeart/2008/layout/VerticalCurvedList"/>
    <dgm:cxn modelId="{1F84BF18-0249-4EAE-ACE0-11BE90586347}" type="presParOf" srcId="{47DE9FDC-8D9D-43AF-9E14-73DC84ED4A8B}" destId="{724F73A4-8C16-445D-A015-3E0EA1AAD691}" srcOrd="1" destOrd="0" presId="urn:microsoft.com/office/officeart/2008/layout/VerticalCurvedList"/>
    <dgm:cxn modelId="{D519F682-01B7-45C9-97E8-920982E1B0C9}" type="presParOf" srcId="{47DE9FDC-8D9D-43AF-9E14-73DC84ED4A8B}" destId="{6A258746-426F-4C62-912F-933328D81A0D}" srcOrd="2" destOrd="0" presId="urn:microsoft.com/office/officeart/2008/layout/VerticalCurvedList"/>
    <dgm:cxn modelId="{654810D9-FB76-48BC-A576-D37C5C7C6180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ADC517-72E7-4838-B367-75640B28866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D5AA3BF-2171-4B39-AA2B-D052C516B8C6}" type="pres">
      <dgm:prSet presAssocID="{BBADC517-72E7-4838-B367-75640B2886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5D14870-E179-4E94-97B7-B8E1249FCF7F}" type="pres">
      <dgm:prSet presAssocID="{BBADC517-72E7-4838-B367-75640B28866B}" presName="cycle" presStyleCnt="0"/>
      <dgm:spPr/>
    </dgm:pt>
  </dgm:ptLst>
  <dgm:cxnLst>
    <dgm:cxn modelId="{070B681A-7687-48A5-8DF8-A2C862FBCF61}" type="presOf" srcId="{BBADC517-72E7-4838-B367-75640B28866B}" destId="{CD5AA3BF-2171-4B39-AA2B-D052C516B8C6}" srcOrd="0" destOrd="0" presId="urn:microsoft.com/office/officeart/2005/8/layout/cycle3"/>
    <dgm:cxn modelId="{DAF9109D-2090-406F-B942-E1D4EF65D9E3}" type="presParOf" srcId="{CD5AA3BF-2171-4B39-AA2B-D052C516B8C6}" destId="{95D14870-E179-4E94-97B7-B8E1249FCF7F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B39523-8A9F-4D03-9FCA-9CFCB4A96C8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6E337822-33B3-43D1-81F7-4C352798FEA4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воспитательная, гностическая, 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1F993C-A1B6-45DC-9AB9-CA42527C048A}" type="parTrans" cxnId="{97ED17F3-A537-44D6-8C5C-05E53F3AE6B5}">
      <dgm:prSet/>
      <dgm:spPr/>
      <dgm:t>
        <a:bodyPr/>
        <a:lstStyle/>
        <a:p>
          <a:endParaRPr lang="ru-RU"/>
        </a:p>
      </dgm:t>
    </dgm:pt>
    <dgm:pt modelId="{DB67AB48-77A6-4A08-8FD4-787049A7FF11}" type="sibTrans" cxnId="{97ED17F3-A537-44D6-8C5C-05E53F3AE6B5}">
      <dgm:prSet/>
      <dgm:spPr/>
      <dgm:t>
        <a:bodyPr/>
        <a:lstStyle/>
        <a:p>
          <a:endParaRPr lang="ru-RU"/>
        </a:p>
      </dgm:t>
    </dgm:pt>
    <dgm:pt modelId="{C917C0FE-957A-4D76-B257-1A8C34EB8953}">
      <dgm:prSet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информационная, коммуникативная, 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A5235B-6F81-4C36-A12F-E1F1B7A2F2DE}" type="parTrans" cxnId="{76E229F6-6AC1-4DD2-A27A-7E500E8079BC}">
      <dgm:prSet/>
      <dgm:spPr/>
      <dgm:t>
        <a:bodyPr/>
        <a:lstStyle/>
        <a:p>
          <a:endParaRPr lang="ru-RU"/>
        </a:p>
      </dgm:t>
    </dgm:pt>
    <dgm:pt modelId="{86E93876-B743-404F-A0DA-FB5C23CCF62F}" type="sibTrans" cxnId="{76E229F6-6AC1-4DD2-A27A-7E500E8079BC}">
      <dgm:prSet/>
      <dgm:spPr/>
      <dgm:t>
        <a:bodyPr/>
        <a:lstStyle/>
        <a:p>
          <a:endParaRPr lang="ru-RU"/>
        </a:p>
      </dgm:t>
    </dgm:pt>
    <dgm:pt modelId="{6C7C6BDF-B0EE-4F19-A885-E98D71C2DB18}">
      <dgm:prSet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исполнительская, исследовательская, 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2D866-76C9-4B5E-82AF-4B650592DB6A}" type="parTrans" cxnId="{917EBAB0-EF57-40D8-BB69-B644D820E2C0}">
      <dgm:prSet/>
      <dgm:spPr/>
      <dgm:t>
        <a:bodyPr/>
        <a:lstStyle/>
        <a:p>
          <a:endParaRPr lang="ru-RU"/>
        </a:p>
      </dgm:t>
    </dgm:pt>
    <dgm:pt modelId="{8162C4C8-1E17-4379-9C83-9426378A262B}" type="sibTrans" cxnId="{917EBAB0-EF57-40D8-BB69-B644D820E2C0}">
      <dgm:prSet/>
      <dgm:spPr/>
      <dgm:t>
        <a:bodyPr/>
        <a:lstStyle/>
        <a:p>
          <a:endParaRPr lang="ru-RU"/>
        </a:p>
      </dgm:t>
    </dgm:pt>
    <dgm:pt modelId="{0E6F5D7A-2F9B-4F54-B19D-C33F2DF589C1}">
      <dgm:prSet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конструктивная, организационная,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1DB40C-41CF-48A5-955B-85A51B8FDD31}" type="parTrans" cxnId="{B2C3D8FD-3934-497E-8A27-38D20950A592}">
      <dgm:prSet/>
      <dgm:spPr/>
      <dgm:t>
        <a:bodyPr/>
        <a:lstStyle/>
        <a:p>
          <a:endParaRPr lang="ru-RU"/>
        </a:p>
      </dgm:t>
    </dgm:pt>
    <dgm:pt modelId="{C88F19F7-EFAE-4126-A759-4F93D701DC78}" type="sibTrans" cxnId="{B2C3D8FD-3934-497E-8A27-38D20950A592}">
      <dgm:prSet/>
      <dgm:spPr/>
      <dgm:t>
        <a:bodyPr/>
        <a:lstStyle/>
        <a:p>
          <a:endParaRPr lang="ru-RU"/>
        </a:p>
      </dgm:t>
    </dgm:pt>
    <dgm:pt modelId="{1F743662-71FC-4CD2-8126-193654004039}">
      <dgm:prSet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развивающая, методическая, 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19C2B-0269-431D-BDB9-07B679B294B3}" type="parTrans" cxnId="{BBDD9BB8-B6D8-46C6-8E81-0514C81B416B}">
      <dgm:prSet/>
      <dgm:spPr/>
      <dgm:t>
        <a:bodyPr/>
        <a:lstStyle/>
        <a:p>
          <a:endParaRPr lang="ru-RU"/>
        </a:p>
      </dgm:t>
    </dgm:pt>
    <dgm:pt modelId="{D941021A-7DD9-40A6-BCF4-335E9EC85FDF}" type="sibTrans" cxnId="{BBDD9BB8-B6D8-46C6-8E81-0514C81B416B}">
      <dgm:prSet/>
      <dgm:spPr/>
      <dgm:t>
        <a:bodyPr/>
        <a:lstStyle/>
        <a:p>
          <a:endParaRPr lang="ru-RU"/>
        </a:p>
      </dgm:t>
    </dgm:pt>
    <dgm:pt modelId="{AD1CD0D4-6088-4BB5-811D-D1DF39F214D2}">
      <dgm:prSet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самосовершенствования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D02B5-58A8-4085-A97E-3F88ED0744E1}" type="parTrans" cxnId="{DF452AB6-7A34-4FA8-B759-A69CD1E38AF7}">
      <dgm:prSet/>
      <dgm:spPr/>
      <dgm:t>
        <a:bodyPr/>
        <a:lstStyle/>
        <a:p>
          <a:endParaRPr lang="ru-RU"/>
        </a:p>
      </dgm:t>
    </dgm:pt>
    <dgm:pt modelId="{7CA41F3F-F116-4084-A36A-30CCD4EF35DA}" type="sibTrans" cxnId="{DF452AB6-7A34-4FA8-B759-A69CD1E38AF7}">
      <dgm:prSet/>
      <dgm:spPr/>
      <dgm:t>
        <a:bodyPr/>
        <a:lstStyle/>
        <a:p>
          <a:endParaRPr lang="ru-RU"/>
        </a:p>
      </dgm:t>
    </dgm:pt>
    <dgm:pt modelId="{E51E22A9-ECDD-44A9-8900-8FC0DB85B158}" type="pres">
      <dgm:prSet presAssocID="{38B39523-8A9F-4D03-9FCA-9CFCB4A96C8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B51179-A37D-4B02-9FA9-2583A0044D88}" type="pres">
      <dgm:prSet presAssocID="{6E337822-33B3-43D1-81F7-4C352798FEA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3E0475-BBD9-4B36-855B-FFDA00F51EF5}" type="pres">
      <dgm:prSet presAssocID="{DB67AB48-77A6-4A08-8FD4-787049A7FF11}" presName="sibTrans" presStyleCnt="0"/>
      <dgm:spPr/>
      <dgm:t>
        <a:bodyPr/>
        <a:lstStyle/>
        <a:p>
          <a:endParaRPr lang="ru-RU"/>
        </a:p>
      </dgm:t>
    </dgm:pt>
    <dgm:pt modelId="{8DA58504-003C-453F-B6D2-FDB5A78A7A1A}" type="pres">
      <dgm:prSet presAssocID="{C917C0FE-957A-4D76-B257-1A8C34EB89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2CAA6B-1AB1-49B3-9ED2-6902DA790C80}" type="pres">
      <dgm:prSet presAssocID="{86E93876-B743-404F-A0DA-FB5C23CCF62F}" presName="sibTrans" presStyleCnt="0"/>
      <dgm:spPr/>
      <dgm:t>
        <a:bodyPr/>
        <a:lstStyle/>
        <a:p>
          <a:endParaRPr lang="ru-RU"/>
        </a:p>
      </dgm:t>
    </dgm:pt>
    <dgm:pt modelId="{3171DD88-8F5F-4179-9438-2141BEED6C6A}" type="pres">
      <dgm:prSet presAssocID="{6C7C6BDF-B0EE-4F19-A885-E98D71C2DB1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137E13-88BB-4DFA-8EEA-7740FFFC3CBA}" type="pres">
      <dgm:prSet presAssocID="{8162C4C8-1E17-4379-9C83-9426378A262B}" presName="sibTrans" presStyleCnt="0"/>
      <dgm:spPr/>
      <dgm:t>
        <a:bodyPr/>
        <a:lstStyle/>
        <a:p>
          <a:endParaRPr lang="ru-RU"/>
        </a:p>
      </dgm:t>
    </dgm:pt>
    <dgm:pt modelId="{810F9316-B94C-4511-B1A5-104A73888F7D}" type="pres">
      <dgm:prSet presAssocID="{0E6F5D7A-2F9B-4F54-B19D-C33F2DF589C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76CF79-E1D2-4478-81AA-EE6440BC9E9C}" type="pres">
      <dgm:prSet presAssocID="{C88F19F7-EFAE-4126-A759-4F93D701DC78}" presName="sibTrans" presStyleCnt="0"/>
      <dgm:spPr/>
      <dgm:t>
        <a:bodyPr/>
        <a:lstStyle/>
        <a:p>
          <a:endParaRPr lang="ru-RU"/>
        </a:p>
      </dgm:t>
    </dgm:pt>
    <dgm:pt modelId="{21095DDD-B145-4B7D-8C42-4E2D9A913A16}" type="pres">
      <dgm:prSet presAssocID="{1F743662-71FC-4CD2-8126-1936540040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16DBE1-A965-44C4-BB0F-8678D54DF6E2}" type="pres">
      <dgm:prSet presAssocID="{D941021A-7DD9-40A6-BCF4-335E9EC85FDF}" presName="sibTrans" presStyleCnt="0"/>
      <dgm:spPr/>
      <dgm:t>
        <a:bodyPr/>
        <a:lstStyle/>
        <a:p>
          <a:endParaRPr lang="ru-RU"/>
        </a:p>
      </dgm:t>
    </dgm:pt>
    <dgm:pt modelId="{998CBAC8-715F-4B43-9B1F-7FF82A3F828A}" type="pres">
      <dgm:prSet presAssocID="{AD1CD0D4-6088-4BB5-811D-D1DF39F214D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167AE3-06E9-49AD-A1FC-B1A9494984E2}" type="presOf" srcId="{AD1CD0D4-6088-4BB5-811D-D1DF39F214D2}" destId="{998CBAC8-715F-4B43-9B1F-7FF82A3F828A}" srcOrd="0" destOrd="0" presId="urn:microsoft.com/office/officeart/2005/8/layout/default"/>
    <dgm:cxn modelId="{8FE9C3B1-DC3E-43B6-B407-D3E5B77768DC}" type="presOf" srcId="{0E6F5D7A-2F9B-4F54-B19D-C33F2DF589C1}" destId="{810F9316-B94C-4511-B1A5-104A73888F7D}" srcOrd="0" destOrd="0" presId="urn:microsoft.com/office/officeart/2005/8/layout/default"/>
    <dgm:cxn modelId="{917EBAB0-EF57-40D8-BB69-B644D820E2C0}" srcId="{38B39523-8A9F-4D03-9FCA-9CFCB4A96C8B}" destId="{6C7C6BDF-B0EE-4F19-A885-E98D71C2DB18}" srcOrd="2" destOrd="0" parTransId="{DAB2D866-76C9-4B5E-82AF-4B650592DB6A}" sibTransId="{8162C4C8-1E17-4379-9C83-9426378A262B}"/>
    <dgm:cxn modelId="{DF452AB6-7A34-4FA8-B759-A69CD1E38AF7}" srcId="{38B39523-8A9F-4D03-9FCA-9CFCB4A96C8B}" destId="{AD1CD0D4-6088-4BB5-811D-D1DF39F214D2}" srcOrd="5" destOrd="0" parTransId="{E61D02B5-58A8-4085-A97E-3F88ED0744E1}" sibTransId="{7CA41F3F-F116-4084-A36A-30CCD4EF35DA}"/>
    <dgm:cxn modelId="{135E9B68-AA94-4811-AD6B-81B9CBD52C0C}" type="presOf" srcId="{6E337822-33B3-43D1-81F7-4C352798FEA4}" destId="{E3B51179-A37D-4B02-9FA9-2583A0044D88}" srcOrd="0" destOrd="0" presId="urn:microsoft.com/office/officeart/2005/8/layout/default"/>
    <dgm:cxn modelId="{575E4DEE-B8B6-43C9-9EF3-E696222CA3C7}" type="presOf" srcId="{38B39523-8A9F-4D03-9FCA-9CFCB4A96C8B}" destId="{E51E22A9-ECDD-44A9-8900-8FC0DB85B158}" srcOrd="0" destOrd="0" presId="urn:microsoft.com/office/officeart/2005/8/layout/default"/>
    <dgm:cxn modelId="{97ED17F3-A537-44D6-8C5C-05E53F3AE6B5}" srcId="{38B39523-8A9F-4D03-9FCA-9CFCB4A96C8B}" destId="{6E337822-33B3-43D1-81F7-4C352798FEA4}" srcOrd="0" destOrd="0" parTransId="{101F993C-A1B6-45DC-9AB9-CA42527C048A}" sibTransId="{DB67AB48-77A6-4A08-8FD4-787049A7FF11}"/>
    <dgm:cxn modelId="{4D2AF363-D28A-4B8A-9099-30004CDABE88}" type="presOf" srcId="{C917C0FE-957A-4D76-B257-1A8C34EB8953}" destId="{8DA58504-003C-453F-B6D2-FDB5A78A7A1A}" srcOrd="0" destOrd="0" presId="urn:microsoft.com/office/officeart/2005/8/layout/default"/>
    <dgm:cxn modelId="{BBDD9BB8-B6D8-46C6-8E81-0514C81B416B}" srcId="{38B39523-8A9F-4D03-9FCA-9CFCB4A96C8B}" destId="{1F743662-71FC-4CD2-8126-193654004039}" srcOrd="4" destOrd="0" parTransId="{48219C2B-0269-431D-BDB9-07B679B294B3}" sibTransId="{D941021A-7DD9-40A6-BCF4-335E9EC85FDF}"/>
    <dgm:cxn modelId="{B2C3D8FD-3934-497E-8A27-38D20950A592}" srcId="{38B39523-8A9F-4D03-9FCA-9CFCB4A96C8B}" destId="{0E6F5D7A-2F9B-4F54-B19D-C33F2DF589C1}" srcOrd="3" destOrd="0" parTransId="{DF1DB40C-41CF-48A5-955B-85A51B8FDD31}" sibTransId="{C88F19F7-EFAE-4126-A759-4F93D701DC78}"/>
    <dgm:cxn modelId="{719395B3-8DD4-49C3-8104-AB78C833E93D}" type="presOf" srcId="{6C7C6BDF-B0EE-4F19-A885-E98D71C2DB18}" destId="{3171DD88-8F5F-4179-9438-2141BEED6C6A}" srcOrd="0" destOrd="0" presId="urn:microsoft.com/office/officeart/2005/8/layout/default"/>
    <dgm:cxn modelId="{76E229F6-6AC1-4DD2-A27A-7E500E8079BC}" srcId="{38B39523-8A9F-4D03-9FCA-9CFCB4A96C8B}" destId="{C917C0FE-957A-4D76-B257-1A8C34EB8953}" srcOrd="1" destOrd="0" parTransId="{62A5235B-6F81-4C36-A12F-E1F1B7A2F2DE}" sibTransId="{86E93876-B743-404F-A0DA-FB5C23CCF62F}"/>
    <dgm:cxn modelId="{0D53C19A-5024-45FB-B7BE-101D3E2CA9C4}" type="presOf" srcId="{1F743662-71FC-4CD2-8126-193654004039}" destId="{21095DDD-B145-4B7D-8C42-4E2D9A913A16}" srcOrd="0" destOrd="0" presId="urn:microsoft.com/office/officeart/2005/8/layout/default"/>
    <dgm:cxn modelId="{3106ABB6-5A3D-46A9-89DD-6B6587A0A2F0}" type="presParOf" srcId="{E51E22A9-ECDD-44A9-8900-8FC0DB85B158}" destId="{E3B51179-A37D-4B02-9FA9-2583A0044D88}" srcOrd="0" destOrd="0" presId="urn:microsoft.com/office/officeart/2005/8/layout/default"/>
    <dgm:cxn modelId="{E2B890D8-315D-4FFF-853D-2FA0490425AB}" type="presParOf" srcId="{E51E22A9-ECDD-44A9-8900-8FC0DB85B158}" destId="{B43E0475-BBD9-4B36-855B-FFDA00F51EF5}" srcOrd="1" destOrd="0" presId="urn:microsoft.com/office/officeart/2005/8/layout/default"/>
    <dgm:cxn modelId="{868F7F12-7A3C-4115-B447-4BA2B23785E8}" type="presParOf" srcId="{E51E22A9-ECDD-44A9-8900-8FC0DB85B158}" destId="{8DA58504-003C-453F-B6D2-FDB5A78A7A1A}" srcOrd="2" destOrd="0" presId="urn:microsoft.com/office/officeart/2005/8/layout/default"/>
    <dgm:cxn modelId="{2BEE9A00-E6C7-4088-A56A-9BC3AC963476}" type="presParOf" srcId="{E51E22A9-ECDD-44A9-8900-8FC0DB85B158}" destId="{EF2CAA6B-1AB1-49B3-9ED2-6902DA790C80}" srcOrd="3" destOrd="0" presId="urn:microsoft.com/office/officeart/2005/8/layout/default"/>
    <dgm:cxn modelId="{77338239-5A58-4826-AE23-9828F2DB524C}" type="presParOf" srcId="{E51E22A9-ECDD-44A9-8900-8FC0DB85B158}" destId="{3171DD88-8F5F-4179-9438-2141BEED6C6A}" srcOrd="4" destOrd="0" presId="urn:microsoft.com/office/officeart/2005/8/layout/default"/>
    <dgm:cxn modelId="{DE1BF615-C354-4C36-8CE4-95BAF78DCFC5}" type="presParOf" srcId="{E51E22A9-ECDD-44A9-8900-8FC0DB85B158}" destId="{EF137E13-88BB-4DFA-8EEA-7740FFFC3CBA}" srcOrd="5" destOrd="0" presId="urn:microsoft.com/office/officeart/2005/8/layout/default"/>
    <dgm:cxn modelId="{DBB990A7-CD3B-468F-A4F0-1D06268EF61B}" type="presParOf" srcId="{E51E22A9-ECDD-44A9-8900-8FC0DB85B158}" destId="{810F9316-B94C-4511-B1A5-104A73888F7D}" srcOrd="6" destOrd="0" presId="urn:microsoft.com/office/officeart/2005/8/layout/default"/>
    <dgm:cxn modelId="{22A36C98-678B-4EEE-86CB-6E0B7FAA297B}" type="presParOf" srcId="{E51E22A9-ECDD-44A9-8900-8FC0DB85B158}" destId="{7976CF79-E1D2-4478-81AA-EE6440BC9E9C}" srcOrd="7" destOrd="0" presId="urn:microsoft.com/office/officeart/2005/8/layout/default"/>
    <dgm:cxn modelId="{D5C19663-034C-4D48-A4E6-6550EE00CEED}" type="presParOf" srcId="{E51E22A9-ECDD-44A9-8900-8FC0DB85B158}" destId="{21095DDD-B145-4B7D-8C42-4E2D9A913A16}" srcOrd="8" destOrd="0" presId="urn:microsoft.com/office/officeart/2005/8/layout/default"/>
    <dgm:cxn modelId="{CC77347E-51D3-43A0-A419-DA23890A949C}" type="presParOf" srcId="{E51E22A9-ECDD-44A9-8900-8FC0DB85B158}" destId="{A516DBE1-A965-44C4-BB0F-8678D54DF6E2}" srcOrd="9" destOrd="0" presId="urn:microsoft.com/office/officeart/2005/8/layout/default"/>
    <dgm:cxn modelId="{4A86F301-FF5C-4FB5-8BF1-972836A7B319}" type="presParOf" srcId="{E51E22A9-ECDD-44A9-8900-8FC0DB85B158}" destId="{998CBAC8-715F-4B43-9B1F-7FF82A3F828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6FD49B29-D3A2-4CE8-AE58-E4D99B395CD7}" type="presOf" srcId="{86FCF47B-B5C6-4A5A-A7A1-5D710BB9A5C4}" destId="{A0CDC98D-D99B-4333-BD03-83D0D30C9D02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C328D7F8-4E67-46CA-8211-4C659FA50370}" type="presOf" srcId="{9E25ED57-41A1-46AF-8DD9-EFCAB60ABDF4}" destId="{25B1F488-7CB3-42DB-B223-0A81A93A5BE6}" srcOrd="0" destOrd="0" presId="urn:microsoft.com/office/officeart/2008/layout/VerticalCurvedList"/>
    <dgm:cxn modelId="{C30D4C7F-732A-4AC8-ADBD-C29E730F6A5C}" type="presOf" srcId="{1341EF9B-81D6-4D42-9A9E-C37A55448573}" destId="{724F73A4-8C16-445D-A015-3E0EA1AAD691}" srcOrd="0" destOrd="0" presId="urn:microsoft.com/office/officeart/2008/layout/VerticalCurvedList"/>
    <dgm:cxn modelId="{BBAFFC1E-7CF8-4430-804E-36337962CFC2}" type="presParOf" srcId="{A0CDC98D-D99B-4333-BD03-83D0D30C9D02}" destId="{47DE9FDC-8D9D-43AF-9E14-73DC84ED4A8B}" srcOrd="0" destOrd="0" presId="urn:microsoft.com/office/officeart/2008/layout/VerticalCurvedList"/>
    <dgm:cxn modelId="{06C2EAD4-C6BE-4885-A025-12179EB5D739}" type="presParOf" srcId="{47DE9FDC-8D9D-43AF-9E14-73DC84ED4A8B}" destId="{C6318FFF-BBD2-4BAE-A808-F8CA26DCD9E4}" srcOrd="0" destOrd="0" presId="urn:microsoft.com/office/officeart/2008/layout/VerticalCurvedList"/>
    <dgm:cxn modelId="{6F3937A6-D512-42FF-B9CD-8ECB3354826E}" type="presParOf" srcId="{C6318FFF-BBD2-4BAE-A808-F8CA26DCD9E4}" destId="{AC2AB0D2-77D3-4F8F-80F9-4EA3EE7504D6}" srcOrd="0" destOrd="0" presId="urn:microsoft.com/office/officeart/2008/layout/VerticalCurvedList"/>
    <dgm:cxn modelId="{A13D7AB4-DED1-4B92-8354-1C265CD79287}" type="presParOf" srcId="{C6318FFF-BBD2-4BAE-A808-F8CA26DCD9E4}" destId="{25B1F488-7CB3-42DB-B223-0A81A93A5BE6}" srcOrd="1" destOrd="0" presId="urn:microsoft.com/office/officeart/2008/layout/VerticalCurvedList"/>
    <dgm:cxn modelId="{21130C1E-698B-4A17-8BC4-7106F9AFEECA}" type="presParOf" srcId="{C6318FFF-BBD2-4BAE-A808-F8CA26DCD9E4}" destId="{185FF49C-0BA9-44DE-BD88-FA1C1803E744}" srcOrd="2" destOrd="0" presId="urn:microsoft.com/office/officeart/2008/layout/VerticalCurvedList"/>
    <dgm:cxn modelId="{CD6CCE2F-4B8C-4815-8DE1-EB2E0CCBC4CB}" type="presParOf" srcId="{C6318FFF-BBD2-4BAE-A808-F8CA26DCD9E4}" destId="{01F114C3-2B08-4DAB-BC56-7A5414D8688B}" srcOrd="3" destOrd="0" presId="urn:microsoft.com/office/officeart/2008/layout/VerticalCurvedList"/>
    <dgm:cxn modelId="{0C09F166-B2BA-42EB-B394-19229715588E}" type="presParOf" srcId="{47DE9FDC-8D9D-43AF-9E14-73DC84ED4A8B}" destId="{724F73A4-8C16-445D-A015-3E0EA1AAD691}" srcOrd="1" destOrd="0" presId="urn:microsoft.com/office/officeart/2008/layout/VerticalCurvedList"/>
    <dgm:cxn modelId="{7877736F-0D3F-49B5-B5D3-CAAECC41E703}" type="presParOf" srcId="{47DE9FDC-8D9D-43AF-9E14-73DC84ED4A8B}" destId="{6A258746-426F-4C62-912F-933328D81A0D}" srcOrd="2" destOrd="0" presId="urn:microsoft.com/office/officeart/2008/layout/VerticalCurvedList"/>
    <dgm:cxn modelId="{88C47DC4-D211-467D-8109-ACD8868BD30C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213FAF99-EC56-4FB6-BC60-7444BAB8F5AC}" type="presOf" srcId="{9E25ED57-41A1-46AF-8DD9-EFCAB60ABDF4}" destId="{25B1F488-7CB3-42DB-B223-0A81A93A5BE6}" srcOrd="0" destOrd="0" presId="urn:microsoft.com/office/officeart/2008/layout/VerticalCurvedList"/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72E79C65-6D52-4520-B23C-D03F12F0236E}" type="presOf" srcId="{1341EF9B-81D6-4D42-9A9E-C37A55448573}" destId="{724F73A4-8C16-445D-A015-3E0EA1AAD691}" srcOrd="0" destOrd="0" presId="urn:microsoft.com/office/officeart/2008/layout/VerticalCurvedList"/>
    <dgm:cxn modelId="{9F3394A6-5CB2-42DE-89E0-C856BDF14BAB}" type="presOf" srcId="{86FCF47B-B5C6-4A5A-A7A1-5D710BB9A5C4}" destId="{A0CDC98D-D99B-4333-BD03-83D0D30C9D02}" srcOrd="0" destOrd="0" presId="urn:microsoft.com/office/officeart/2008/layout/VerticalCurvedList"/>
    <dgm:cxn modelId="{AAFD41DE-550B-45F9-BC62-992F33B38A96}" type="presParOf" srcId="{A0CDC98D-D99B-4333-BD03-83D0D30C9D02}" destId="{47DE9FDC-8D9D-43AF-9E14-73DC84ED4A8B}" srcOrd="0" destOrd="0" presId="urn:microsoft.com/office/officeart/2008/layout/VerticalCurvedList"/>
    <dgm:cxn modelId="{8C472753-AECB-46B8-86CD-FBBC1901A44C}" type="presParOf" srcId="{47DE9FDC-8D9D-43AF-9E14-73DC84ED4A8B}" destId="{C6318FFF-BBD2-4BAE-A808-F8CA26DCD9E4}" srcOrd="0" destOrd="0" presId="urn:microsoft.com/office/officeart/2008/layout/VerticalCurvedList"/>
    <dgm:cxn modelId="{0887D634-3B49-4982-890F-122197927707}" type="presParOf" srcId="{C6318FFF-BBD2-4BAE-A808-F8CA26DCD9E4}" destId="{AC2AB0D2-77D3-4F8F-80F9-4EA3EE7504D6}" srcOrd="0" destOrd="0" presId="urn:microsoft.com/office/officeart/2008/layout/VerticalCurvedList"/>
    <dgm:cxn modelId="{5C4DE872-0A27-4E88-8466-97CA37A36D35}" type="presParOf" srcId="{C6318FFF-BBD2-4BAE-A808-F8CA26DCD9E4}" destId="{25B1F488-7CB3-42DB-B223-0A81A93A5BE6}" srcOrd="1" destOrd="0" presId="urn:microsoft.com/office/officeart/2008/layout/VerticalCurvedList"/>
    <dgm:cxn modelId="{375C73F1-1ADE-48AE-A330-864BF16F3434}" type="presParOf" srcId="{C6318FFF-BBD2-4BAE-A808-F8CA26DCD9E4}" destId="{185FF49C-0BA9-44DE-BD88-FA1C1803E744}" srcOrd="2" destOrd="0" presId="urn:microsoft.com/office/officeart/2008/layout/VerticalCurvedList"/>
    <dgm:cxn modelId="{C563EF0B-EE36-4C44-8FAA-B69735B7AE69}" type="presParOf" srcId="{C6318FFF-BBD2-4BAE-A808-F8CA26DCD9E4}" destId="{01F114C3-2B08-4DAB-BC56-7A5414D8688B}" srcOrd="3" destOrd="0" presId="urn:microsoft.com/office/officeart/2008/layout/VerticalCurvedList"/>
    <dgm:cxn modelId="{AD1EFCE9-52A0-457B-A3A7-F6F3C18AA542}" type="presParOf" srcId="{47DE9FDC-8D9D-43AF-9E14-73DC84ED4A8B}" destId="{724F73A4-8C16-445D-A015-3E0EA1AAD691}" srcOrd="1" destOrd="0" presId="urn:microsoft.com/office/officeart/2008/layout/VerticalCurvedList"/>
    <dgm:cxn modelId="{EC5ACD4B-A7BD-4832-9347-87685FCFB9B4}" type="presParOf" srcId="{47DE9FDC-8D9D-43AF-9E14-73DC84ED4A8B}" destId="{6A258746-426F-4C62-912F-933328D81A0D}" srcOrd="2" destOrd="0" presId="urn:microsoft.com/office/officeart/2008/layout/VerticalCurvedList"/>
    <dgm:cxn modelId="{85C973D6-38F2-431E-8FE7-0C10F8354356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FCF47B-B5C6-4A5A-A7A1-5D710BB9A5C4}" type="doc">
      <dgm:prSet loTypeId="urn:microsoft.com/office/officeart/2008/layout/VerticalCurv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341EF9B-81D6-4D42-9A9E-C37A55448573}">
      <dgm:prSet custT="1"/>
      <dgm:spPr/>
      <dgm:t>
        <a:bodyPr/>
        <a:lstStyle/>
        <a:p>
          <a:endParaRPr lang="ru-RU" sz="2400" b="1" dirty="0" smtClean="0"/>
        </a:p>
      </dgm:t>
    </dgm:pt>
    <dgm:pt modelId="{BF12EE55-7293-4FAF-8B0A-E90DF46136D3}" type="parTrans" cxnId="{09E30664-6AC4-41D9-8FF0-34C21F40A594}">
      <dgm:prSet/>
      <dgm:spPr/>
      <dgm:t>
        <a:bodyPr/>
        <a:lstStyle/>
        <a:p>
          <a:endParaRPr lang="ru-RU"/>
        </a:p>
      </dgm:t>
    </dgm:pt>
    <dgm:pt modelId="{9E25ED57-41A1-46AF-8DD9-EFCAB60ABDF4}" type="sibTrans" cxnId="{09E30664-6AC4-41D9-8FF0-34C21F40A594}">
      <dgm:prSet/>
      <dgm:spPr/>
      <dgm:t>
        <a:bodyPr/>
        <a:lstStyle/>
        <a:p>
          <a:endParaRPr lang="ru-RU"/>
        </a:p>
      </dgm:t>
    </dgm:pt>
    <dgm:pt modelId="{A0CDC98D-D99B-4333-BD03-83D0D30C9D02}" type="pres">
      <dgm:prSet presAssocID="{86FCF47B-B5C6-4A5A-A7A1-5D710BB9A5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7DE9FDC-8D9D-43AF-9E14-73DC84ED4A8B}" type="pres">
      <dgm:prSet presAssocID="{86FCF47B-B5C6-4A5A-A7A1-5D710BB9A5C4}" presName="Name1" presStyleCnt="0"/>
      <dgm:spPr/>
    </dgm:pt>
    <dgm:pt modelId="{C6318FFF-BBD2-4BAE-A808-F8CA26DCD9E4}" type="pres">
      <dgm:prSet presAssocID="{86FCF47B-B5C6-4A5A-A7A1-5D710BB9A5C4}" presName="cycle" presStyleCnt="0"/>
      <dgm:spPr/>
    </dgm:pt>
    <dgm:pt modelId="{AC2AB0D2-77D3-4F8F-80F9-4EA3EE7504D6}" type="pres">
      <dgm:prSet presAssocID="{86FCF47B-B5C6-4A5A-A7A1-5D710BB9A5C4}" presName="srcNode" presStyleLbl="node1" presStyleIdx="0" presStyleCnt="1"/>
      <dgm:spPr/>
    </dgm:pt>
    <dgm:pt modelId="{25B1F488-7CB3-42DB-B223-0A81A93A5BE6}" type="pres">
      <dgm:prSet presAssocID="{86FCF47B-B5C6-4A5A-A7A1-5D710BB9A5C4}" presName="conn" presStyleLbl="parChTrans1D2" presStyleIdx="0" presStyleCnt="1"/>
      <dgm:spPr/>
      <dgm:t>
        <a:bodyPr/>
        <a:lstStyle/>
        <a:p>
          <a:endParaRPr lang="ru-RU"/>
        </a:p>
      </dgm:t>
    </dgm:pt>
    <dgm:pt modelId="{185FF49C-0BA9-44DE-BD88-FA1C1803E744}" type="pres">
      <dgm:prSet presAssocID="{86FCF47B-B5C6-4A5A-A7A1-5D710BB9A5C4}" presName="extraNode" presStyleLbl="node1" presStyleIdx="0" presStyleCnt="1"/>
      <dgm:spPr/>
    </dgm:pt>
    <dgm:pt modelId="{01F114C3-2B08-4DAB-BC56-7A5414D8688B}" type="pres">
      <dgm:prSet presAssocID="{86FCF47B-B5C6-4A5A-A7A1-5D710BB9A5C4}" presName="dstNode" presStyleLbl="node1" presStyleIdx="0" presStyleCnt="1"/>
      <dgm:spPr/>
    </dgm:pt>
    <dgm:pt modelId="{724F73A4-8C16-445D-A015-3E0EA1AAD691}" type="pres">
      <dgm:prSet presAssocID="{1341EF9B-81D6-4D42-9A9E-C37A5544857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58746-426F-4C62-912F-933328D81A0D}" type="pres">
      <dgm:prSet presAssocID="{1341EF9B-81D6-4D42-9A9E-C37A55448573}" presName="accent_1" presStyleCnt="0"/>
      <dgm:spPr/>
    </dgm:pt>
    <dgm:pt modelId="{3C5874CD-A4FE-4F99-81E0-5CF5385F8D09}" type="pres">
      <dgm:prSet presAssocID="{1341EF9B-81D6-4D42-9A9E-C37A55448573}" presName="accentRepeatNode" presStyleLbl="solidFgAcc1" presStyleIdx="0" presStyleCnt="1"/>
      <dgm:spPr/>
    </dgm:pt>
  </dgm:ptLst>
  <dgm:cxnLst>
    <dgm:cxn modelId="{09E30664-6AC4-41D9-8FF0-34C21F40A594}" srcId="{86FCF47B-B5C6-4A5A-A7A1-5D710BB9A5C4}" destId="{1341EF9B-81D6-4D42-9A9E-C37A55448573}" srcOrd="0" destOrd="0" parTransId="{BF12EE55-7293-4FAF-8B0A-E90DF46136D3}" sibTransId="{9E25ED57-41A1-46AF-8DD9-EFCAB60ABDF4}"/>
    <dgm:cxn modelId="{7A3672F2-8353-4B65-A4BC-E382276C381A}" type="presOf" srcId="{86FCF47B-B5C6-4A5A-A7A1-5D710BB9A5C4}" destId="{A0CDC98D-D99B-4333-BD03-83D0D30C9D02}" srcOrd="0" destOrd="0" presId="urn:microsoft.com/office/officeart/2008/layout/VerticalCurvedList"/>
    <dgm:cxn modelId="{F7FC946B-9062-4403-8B04-56A748E4D504}" type="presOf" srcId="{1341EF9B-81D6-4D42-9A9E-C37A55448573}" destId="{724F73A4-8C16-445D-A015-3E0EA1AAD691}" srcOrd="0" destOrd="0" presId="urn:microsoft.com/office/officeart/2008/layout/VerticalCurvedList"/>
    <dgm:cxn modelId="{4842316B-B1B4-450D-8E95-B6979074BCB8}" type="presOf" srcId="{9E25ED57-41A1-46AF-8DD9-EFCAB60ABDF4}" destId="{25B1F488-7CB3-42DB-B223-0A81A93A5BE6}" srcOrd="0" destOrd="0" presId="urn:microsoft.com/office/officeart/2008/layout/VerticalCurvedList"/>
    <dgm:cxn modelId="{8FF529B7-742F-48D8-B905-9FD0AD83776F}" type="presParOf" srcId="{A0CDC98D-D99B-4333-BD03-83D0D30C9D02}" destId="{47DE9FDC-8D9D-43AF-9E14-73DC84ED4A8B}" srcOrd="0" destOrd="0" presId="urn:microsoft.com/office/officeart/2008/layout/VerticalCurvedList"/>
    <dgm:cxn modelId="{94EBDBF9-4714-4541-879A-B0D95964807A}" type="presParOf" srcId="{47DE9FDC-8D9D-43AF-9E14-73DC84ED4A8B}" destId="{C6318FFF-BBD2-4BAE-A808-F8CA26DCD9E4}" srcOrd="0" destOrd="0" presId="urn:microsoft.com/office/officeart/2008/layout/VerticalCurvedList"/>
    <dgm:cxn modelId="{40691585-AFBC-40E1-AB5D-5E8E7964A549}" type="presParOf" srcId="{C6318FFF-BBD2-4BAE-A808-F8CA26DCD9E4}" destId="{AC2AB0D2-77D3-4F8F-80F9-4EA3EE7504D6}" srcOrd="0" destOrd="0" presId="urn:microsoft.com/office/officeart/2008/layout/VerticalCurvedList"/>
    <dgm:cxn modelId="{C14EBD00-B4DD-49D2-B573-1CAB00FD798A}" type="presParOf" srcId="{C6318FFF-BBD2-4BAE-A808-F8CA26DCD9E4}" destId="{25B1F488-7CB3-42DB-B223-0A81A93A5BE6}" srcOrd="1" destOrd="0" presId="urn:microsoft.com/office/officeart/2008/layout/VerticalCurvedList"/>
    <dgm:cxn modelId="{BA04A3EF-B77C-4717-873B-2D0431A51471}" type="presParOf" srcId="{C6318FFF-BBD2-4BAE-A808-F8CA26DCD9E4}" destId="{185FF49C-0BA9-44DE-BD88-FA1C1803E744}" srcOrd="2" destOrd="0" presId="urn:microsoft.com/office/officeart/2008/layout/VerticalCurvedList"/>
    <dgm:cxn modelId="{03A2C7EC-D936-4FF0-8CC4-38F46D1426BA}" type="presParOf" srcId="{C6318FFF-BBD2-4BAE-A808-F8CA26DCD9E4}" destId="{01F114C3-2B08-4DAB-BC56-7A5414D8688B}" srcOrd="3" destOrd="0" presId="urn:microsoft.com/office/officeart/2008/layout/VerticalCurvedList"/>
    <dgm:cxn modelId="{E9191E0A-03BC-4F83-AE83-37AF8CD90570}" type="presParOf" srcId="{47DE9FDC-8D9D-43AF-9E14-73DC84ED4A8B}" destId="{724F73A4-8C16-445D-A015-3E0EA1AAD691}" srcOrd="1" destOrd="0" presId="urn:microsoft.com/office/officeart/2008/layout/VerticalCurvedList"/>
    <dgm:cxn modelId="{33DCC31F-E7D3-4A09-9049-F529FDA5D425}" type="presParOf" srcId="{47DE9FDC-8D9D-43AF-9E14-73DC84ED4A8B}" destId="{6A258746-426F-4C62-912F-933328D81A0D}" srcOrd="2" destOrd="0" presId="urn:microsoft.com/office/officeart/2008/layout/VerticalCurvedList"/>
    <dgm:cxn modelId="{CFF8600C-D4DA-4EDD-8166-69D4DA7D2E38}" type="presParOf" srcId="{6A258746-426F-4C62-912F-933328D81A0D}" destId="{3C5874CD-A4FE-4F99-81E0-5CF5385F8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56092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525644" y="1312856"/>
          <a:ext cx="10153809" cy="2441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525644" y="1312856"/>
        <a:ext cx="10153809" cy="2441031"/>
      </dsp:txXfrm>
    </dsp:sp>
    <dsp:sp modelId="{3C5874CD-A4FE-4F99-81E0-5CF5385F8D09}">
      <dsp:nvSpPr>
        <dsp:cNvPr id="0" name=""/>
        <dsp:cNvSpPr/>
      </dsp:nvSpPr>
      <dsp:spPr>
        <a:xfrm>
          <a:off x="0" y="1007728"/>
          <a:ext cx="3051288" cy="30512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99510-8DE5-4293-8C73-79C149C92BC1}">
      <dsp:nvSpPr>
        <dsp:cNvPr id="0" name=""/>
        <dsp:cNvSpPr/>
      </dsp:nvSpPr>
      <dsp:spPr>
        <a:xfrm>
          <a:off x="0" y="86833"/>
          <a:ext cx="3546261" cy="2127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объяснение,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6833"/>
        <a:ext cx="3546261" cy="2127756"/>
      </dsp:txXfrm>
    </dsp:sp>
    <dsp:sp modelId="{9603C1BF-0151-4E3A-865D-AF82719DACFF}">
      <dsp:nvSpPr>
        <dsp:cNvPr id="0" name=""/>
        <dsp:cNvSpPr/>
      </dsp:nvSpPr>
      <dsp:spPr>
        <a:xfrm>
          <a:off x="3900887" y="86833"/>
          <a:ext cx="3546261" cy="2127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показ (иллюстрация), 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0887" y="86833"/>
        <a:ext cx="3546261" cy="2127756"/>
      </dsp:txXfrm>
    </dsp:sp>
    <dsp:sp modelId="{7E70D9AC-32CD-478E-B03B-2719B95F25AF}">
      <dsp:nvSpPr>
        <dsp:cNvPr id="0" name=""/>
        <dsp:cNvSpPr/>
      </dsp:nvSpPr>
      <dsp:spPr>
        <a:xfrm>
          <a:off x="7801775" y="86833"/>
          <a:ext cx="3546261" cy="2127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совместная работа, 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01775" y="86833"/>
        <a:ext cx="3546261" cy="2127756"/>
      </dsp:txXfrm>
    </dsp:sp>
    <dsp:sp modelId="{76B2ABAD-291D-4FD7-8769-9741D61F5CF2}">
      <dsp:nvSpPr>
        <dsp:cNvPr id="0" name=""/>
        <dsp:cNvSpPr/>
      </dsp:nvSpPr>
      <dsp:spPr>
        <a:xfrm>
          <a:off x="1950443" y="2569217"/>
          <a:ext cx="3546261" cy="2127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непосредственная практика 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443" y="2569217"/>
        <a:ext cx="3546261" cy="2127756"/>
      </dsp:txXfrm>
    </dsp:sp>
    <dsp:sp modelId="{0860A4BF-241A-4C62-9053-CDCF0CFD5A42}">
      <dsp:nvSpPr>
        <dsp:cNvPr id="0" name=""/>
        <dsp:cNvSpPr/>
      </dsp:nvSpPr>
      <dsp:spPr>
        <a:xfrm>
          <a:off x="5851331" y="2569217"/>
          <a:ext cx="3546261" cy="2127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тренинги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1331" y="2569217"/>
        <a:ext cx="3546261" cy="21277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EF23C-71B5-4C74-ACE4-76B6E2DBEA37}">
      <dsp:nvSpPr>
        <dsp:cNvPr id="0" name=""/>
        <dsp:cNvSpPr/>
      </dsp:nvSpPr>
      <dsp:spPr>
        <a:xfrm>
          <a:off x="1086012" y="1220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воспитательная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012" y="1220"/>
        <a:ext cx="2267194" cy="1360316"/>
      </dsp:txXfrm>
    </dsp:sp>
    <dsp:sp modelId="{6B88A135-C0A7-4455-A554-7E9B413952EA}">
      <dsp:nvSpPr>
        <dsp:cNvPr id="0" name=""/>
        <dsp:cNvSpPr/>
      </dsp:nvSpPr>
      <dsp:spPr>
        <a:xfrm>
          <a:off x="3579926" y="1220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гностическая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9926" y="1220"/>
        <a:ext cx="2267194" cy="1360316"/>
      </dsp:txXfrm>
    </dsp:sp>
    <dsp:sp modelId="{3A3F8C3A-023B-46E8-96E5-F14F2A5843A0}">
      <dsp:nvSpPr>
        <dsp:cNvPr id="0" name=""/>
        <dsp:cNvSpPr/>
      </dsp:nvSpPr>
      <dsp:spPr>
        <a:xfrm>
          <a:off x="6073841" y="1220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3841" y="1220"/>
        <a:ext cx="2267194" cy="1360316"/>
      </dsp:txXfrm>
    </dsp:sp>
    <dsp:sp modelId="{6CEB149C-FB26-4AF0-BBA6-4C87B772C978}">
      <dsp:nvSpPr>
        <dsp:cNvPr id="0" name=""/>
        <dsp:cNvSpPr/>
      </dsp:nvSpPr>
      <dsp:spPr>
        <a:xfrm>
          <a:off x="8567755" y="1220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коммуникативная 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7755" y="1220"/>
        <a:ext cx="2267194" cy="1360316"/>
      </dsp:txXfrm>
    </dsp:sp>
    <dsp:sp modelId="{A4BB146F-0D65-4EB5-8457-C89515782FB1}">
      <dsp:nvSpPr>
        <dsp:cNvPr id="0" name=""/>
        <dsp:cNvSpPr/>
      </dsp:nvSpPr>
      <dsp:spPr>
        <a:xfrm>
          <a:off x="1086012" y="1588257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исполнительская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012" y="1588257"/>
        <a:ext cx="2267194" cy="1360316"/>
      </dsp:txXfrm>
    </dsp:sp>
    <dsp:sp modelId="{F2319C56-DC01-42D2-8808-11B7B43AD209}">
      <dsp:nvSpPr>
        <dsp:cNvPr id="0" name=""/>
        <dsp:cNvSpPr/>
      </dsp:nvSpPr>
      <dsp:spPr>
        <a:xfrm>
          <a:off x="3579926" y="1588257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исследовательская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9926" y="1588257"/>
        <a:ext cx="2267194" cy="1360316"/>
      </dsp:txXfrm>
    </dsp:sp>
    <dsp:sp modelId="{C1C2FC04-67BB-41A5-9510-818FD4542E7A}">
      <dsp:nvSpPr>
        <dsp:cNvPr id="0" name=""/>
        <dsp:cNvSpPr/>
      </dsp:nvSpPr>
      <dsp:spPr>
        <a:xfrm>
          <a:off x="6073841" y="1588257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конструктивная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3841" y="1588257"/>
        <a:ext cx="2267194" cy="1360316"/>
      </dsp:txXfrm>
    </dsp:sp>
    <dsp:sp modelId="{D90ADC4A-6771-468B-815E-481B863DDB50}">
      <dsp:nvSpPr>
        <dsp:cNvPr id="0" name=""/>
        <dsp:cNvSpPr/>
      </dsp:nvSpPr>
      <dsp:spPr>
        <a:xfrm>
          <a:off x="8567755" y="1588257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организационная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7755" y="1588257"/>
        <a:ext cx="2267194" cy="1360316"/>
      </dsp:txXfrm>
    </dsp:sp>
    <dsp:sp modelId="{2E12878E-ABEB-499B-B79E-F83B416E526E}">
      <dsp:nvSpPr>
        <dsp:cNvPr id="0" name=""/>
        <dsp:cNvSpPr/>
      </dsp:nvSpPr>
      <dsp:spPr>
        <a:xfrm>
          <a:off x="1914638" y="3175293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развивающая 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4638" y="3175293"/>
        <a:ext cx="2267194" cy="1360316"/>
      </dsp:txXfrm>
    </dsp:sp>
    <dsp:sp modelId="{D64A05DA-FE20-48EF-A80B-390FA0A35C07}">
      <dsp:nvSpPr>
        <dsp:cNvPr id="0" name=""/>
        <dsp:cNvSpPr/>
      </dsp:nvSpPr>
      <dsp:spPr>
        <a:xfrm>
          <a:off x="4408552" y="3175293"/>
          <a:ext cx="2267194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методическая 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08552" y="3175293"/>
        <a:ext cx="2267194" cy="1360316"/>
      </dsp:txXfrm>
    </dsp:sp>
    <dsp:sp modelId="{75A3D382-D36A-4EE9-9141-90F155B5C603}">
      <dsp:nvSpPr>
        <dsp:cNvPr id="0" name=""/>
        <dsp:cNvSpPr/>
      </dsp:nvSpPr>
      <dsp:spPr>
        <a:xfrm>
          <a:off x="6902466" y="3175293"/>
          <a:ext cx="3103857" cy="1360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самосовершенствования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02466" y="3175293"/>
        <a:ext cx="3103857" cy="1360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70D4-D65F-4CB9-BD19-B91102D90B90}">
      <dsp:nvSpPr>
        <dsp:cNvPr id="0" name=""/>
        <dsp:cNvSpPr/>
      </dsp:nvSpPr>
      <dsp:spPr>
        <a:xfrm>
          <a:off x="3330" y="877984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диагностическая</a:t>
          </a:r>
          <a:endParaRPr lang="ru-RU" sz="2400" b="1" kern="1200" dirty="0">
            <a:latin typeface="+mj-lt"/>
          </a:endParaRPr>
        </a:p>
      </dsp:txBody>
      <dsp:txXfrm>
        <a:off x="3330" y="877984"/>
        <a:ext cx="2641996" cy="1585198"/>
      </dsp:txXfrm>
    </dsp:sp>
    <dsp:sp modelId="{6914F575-D225-4479-841D-3D2176230D94}">
      <dsp:nvSpPr>
        <dsp:cNvPr id="0" name=""/>
        <dsp:cNvSpPr/>
      </dsp:nvSpPr>
      <dsp:spPr>
        <a:xfrm>
          <a:off x="2909526" y="877984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прогностическая</a:t>
          </a:r>
          <a:endParaRPr lang="ru-RU" sz="2400" b="1" kern="1200" dirty="0">
            <a:latin typeface="+mj-lt"/>
          </a:endParaRPr>
        </a:p>
      </dsp:txBody>
      <dsp:txXfrm>
        <a:off x="2909526" y="877984"/>
        <a:ext cx="2641996" cy="1585198"/>
      </dsp:txXfrm>
    </dsp:sp>
    <dsp:sp modelId="{46920F3C-385F-420F-A0E0-4C60E6BA43A9}">
      <dsp:nvSpPr>
        <dsp:cNvPr id="0" name=""/>
        <dsp:cNvSpPr/>
      </dsp:nvSpPr>
      <dsp:spPr>
        <a:xfrm>
          <a:off x="5815723" y="877984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конструктивно-проектировочная</a:t>
          </a:r>
          <a:endParaRPr lang="ru-RU" sz="2400" b="1" kern="1200" dirty="0">
            <a:latin typeface="+mj-lt"/>
          </a:endParaRPr>
        </a:p>
      </dsp:txBody>
      <dsp:txXfrm>
        <a:off x="5815723" y="877984"/>
        <a:ext cx="2641996" cy="1585198"/>
      </dsp:txXfrm>
    </dsp:sp>
    <dsp:sp modelId="{943D222A-86CB-481E-A03A-7ADC670C384A}">
      <dsp:nvSpPr>
        <dsp:cNvPr id="0" name=""/>
        <dsp:cNvSpPr/>
      </dsp:nvSpPr>
      <dsp:spPr>
        <a:xfrm>
          <a:off x="8721919" y="877984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организаторская</a:t>
          </a:r>
          <a:endParaRPr lang="ru-RU" sz="2400" b="1" kern="1200" dirty="0">
            <a:latin typeface="+mj-lt"/>
          </a:endParaRPr>
        </a:p>
      </dsp:txBody>
      <dsp:txXfrm>
        <a:off x="8721919" y="877984"/>
        <a:ext cx="2641996" cy="1585198"/>
      </dsp:txXfrm>
    </dsp:sp>
    <dsp:sp modelId="{3C80BFA3-D760-41D6-946D-57AB9DE62D1D}">
      <dsp:nvSpPr>
        <dsp:cNvPr id="0" name=""/>
        <dsp:cNvSpPr/>
      </dsp:nvSpPr>
      <dsp:spPr>
        <a:xfrm>
          <a:off x="3330" y="2727382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воспитательная</a:t>
          </a:r>
          <a:endParaRPr lang="ru-RU" sz="2400" b="1" kern="1200" dirty="0">
            <a:latin typeface="+mj-lt"/>
          </a:endParaRPr>
        </a:p>
      </dsp:txBody>
      <dsp:txXfrm>
        <a:off x="3330" y="2727382"/>
        <a:ext cx="2641996" cy="1585198"/>
      </dsp:txXfrm>
    </dsp:sp>
    <dsp:sp modelId="{464FFDFE-A2C7-420F-8812-24042DB0532D}">
      <dsp:nvSpPr>
        <dsp:cNvPr id="0" name=""/>
        <dsp:cNvSpPr/>
      </dsp:nvSpPr>
      <dsp:spPr>
        <a:xfrm>
          <a:off x="2909526" y="2727382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стимулирующая</a:t>
          </a:r>
          <a:endParaRPr lang="ru-RU" sz="2400" b="1" kern="1200" dirty="0">
            <a:latin typeface="+mj-lt"/>
          </a:endParaRPr>
        </a:p>
      </dsp:txBody>
      <dsp:txXfrm>
        <a:off x="2909526" y="2727382"/>
        <a:ext cx="2641996" cy="1585198"/>
      </dsp:txXfrm>
    </dsp:sp>
    <dsp:sp modelId="{076CA296-2C9A-4356-8C07-8282426543B7}">
      <dsp:nvSpPr>
        <dsp:cNvPr id="0" name=""/>
        <dsp:cNvSpPr/>
      </dsp:nvSpPr>
      <dsp:spPr>
        <a:xfrm>
          <a:off x="5815723" y="2727382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аналитико-оценочная</a:t>
          </a:r>
          <a:endParaRPr lang="ru-RU" sz="2400" b="1" kern="1200" dirty="0">
            <a:latin typeface="+mj-lt"/>
          </a:endParaRPr>
        </a:p>
      </dsp:txBody>
      <dsp:txXfrm>
        <a:off x="5815723" y="2727382"/>
        <a:ext cx="2641996" cy="1585198"/>
      </dsp:txXfrm>
    </dsp:sp>
    <dsp:sp modelId="{0C037D90-17B2-488D-A331-289E1FF019F2}">
      <dsp:nvSpPr>
        <dsp:cNvPr id="0" name=""/>
        <dsp:cNvSpPr/>
      </dsp:nvSpPr>
      <dsp:spPr>
        <a:xfrm>
          <a:off x="8721919" y="2727382"/>
          <a:ext cx="2641996" cy="1585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творческая</a:t>
          </a:r>
          <a:endParaRPr lang="ru-RU" sz="2400" b="1" kern="1200" dirty="0">
            <a:latin typeface="+mj-lt"/>
          </a:endParaRPr>
        </a:p>
      </dsp:txBody>
      <dsp:txXfrm>
        <a:off x="8721919" y="2727382"/>
        <a:ext cx="2641996" cy="1585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51179-A37D-4B02-9FA9-2583A0044D88}">
      <dsp:nvSpPr>
        <dsp:cNvPr id="0" name=""/>
        <dsp:cNvSpPr/>
      </dsp:nvSpPr>
      <dsp:spPr>
        <a:xfrm>
          <a:off x="111442" y="22"/>
          <a:ext cx="3359348" cy="2015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воспитательная, гностическая, 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442" y="22"/>
        <a:ext cx="3359348" cy="2015609"/>
      </dsp:txXfrm>
    </dsp:sp>
    <dsp:sp modelId="{8DA58504-003C-453F-B6D2-FDB5A78A7A1A}">
      <dsp:nvSpPr>
        <dsp:cNvPr id="0" name=""/>
        <dsp:cNvSpPr/>
      </dsp:nvSpPr>
      <dsp:spPr>
        <a:xfrm>
          <a:off x="3806725" y="22"/>
          <a:ext cx="3359348" cy="2015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информационная, коммуникативная, 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6725" y="22"/>
        <a:ext cx="3359348" cy="2015609"/>
      </dsp:txXfrm>
    </dsp:sp>
    <dsp:sp modelId="{3171DD88-8F5F-4179-9438-2141BEED6C6A}">
      <dsp:nvSpPr>
        <dsp:cNvPr id="0" name=""/>
        <dsp:cNvSpPr/>
      </dsp:nvSpPr>
      <dsp:spPr>
        <a:xfrm>
          <a:off x="7502009" y="22"/>
          <a:ext cx="3359348" cy="2015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исполнительская, исследовательская, 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02009" y="22"/>
        <a:ext cx="3359348" cy="2015609"/>
      </dsp:txXfrm>
    </dsp:sp>
    <dsp:sp modelId="{810F9316-B94C-4511-B1A5-104A73888F7D}">
      <dsp:nvSpPr>
        <dsp:cNvPr id="0" name=""/>
        <dsp:cNvSpPr/>
      </dsp:nvSpPr>
      <dsp:spPr>
        <a:xfrm>
          <a:off x="111442" y="2351565"/>
          <a:ext cx="3359348" cy="2015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конструктивная, организационная,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442" y="2351565"/>
        <a:ext cx="3359348" cy="2015609"/>
      </dsp:txXfrm>
    </dsp:sp>
    <dsp:sp modelId="{21095DDD-B145-4B7D-8C42-4E2D9A913A16}">
      <dsp:nvSpPr>
        <dsp:cNvPr id="0" name=""/>
        <dsp:cNvSpPr/>
      </dsp:nvSpPr>
      <dsp:spPr>
        <a:xfrm>
          <a:off x="3806725" y="2351565"/>
          <a:ext cx="3359348" cy="2015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развивающая, методическая, 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6725" y="2351565"/>
        <a:ext cx="3359348" cy="2015609"/>
      </dsp:txXfrm>
    </dsp:sp>
    <dsp:sp modelId="{998CBAC8-715F-4B43-9B1F-7FF82A3F828A}">
      <dsp:nvSpPr>
        <dsp:cNvPr id="0" name=""/>
        <dsp:cNvSpPr/>
      </dsp:nvSpPr>
      <dsp:spPr>
        <a:xfrm>
          <a:off x="7502009" y="2351565"/>
          <a:ext cx="3359348" cy="2015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самосовершенствования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02009" y="2351565"/>
        <a:ext cx="3359348" cy="2015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F488-7CB3-42DB-B223-0A81A93A5BE6}">
      <dsp:nvSpPr>
        <dsp:cNvPr id="0" name=""/>
        <dsp:cNvSpPr/>
      </dsp:nvSpPr>
      <dsp:spPr>
        <a:xfrm>
          <a:off x="-5275583" y="-876880"/>
          <a:ext cx="6820505" cy="682050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3A4-8C16-445D-A015-3E0EA1AAD691}">
      <dsp:nvSpPr>
        <dsp:cNvPr id="0" name=""/>
        <dsp:cNvSpPr/>
      </dsp:nvSpPr>
      <dsp:spPr>
        <a:xfrm>
          <a:off x="1497601" y="1335291"/>
          <a:ext cx="6218060" cy="2396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08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1" kern="1200" dirty="0" smtClean="0"/>
        </a:p>
      </dsp:txBody>
      <dsp:txXfrm>
        <a:off x="1497601" y="1335291"/>
        <a:ext cx="6218060" cy="2396161"/>
      </dsp:txXfrm>
    </dsp:sp>
    <dsp:sp modelId="{3C5874CD-A4FE-4F99-81E0-5CF5385F8D09}">
      <dsp:nvSpPr>
        <dsp:cNvPr id="0" name=""/>
        <dsp:cNvSpPr/>
      </dsp:nvSpPr>
      <dsp:spPr>
        <a:xfrm>
          <a:off x="0" y="1035771"/>
          <a:ext cx="2995202" cy="2995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2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Воспитание как вид педагогической деятельности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5" y="1299618"/>
            <a:ext cx="1191829" cy="12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95835" y="160768"/>
            <a:ext cx="9825318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Продуктом педагогической деятельности выступает: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533" y="944539"/>
            <a:ext cx="11247290" cy="538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формируемый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опыт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совокупности аксиологических, нравственно-этических, эмоционально-смысловых, предметных, оценочных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составляющих;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оценивается на экзамене, зачетах, по критериям решения задач, выполнения учебно-контрольных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buClr>
                <a:srgbClr val="244187"/>
              </a:buClr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обучающегося: его личностное, интеллектуальное совершенствование, становление его как личности, как субъекта учебной деятельности. 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5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52400" y="157030"/>
            <a:ext cx="9914965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педагогическая деятельность была эффективной</a:t>
            </a:r>
            <a:endParaRPr lang="ru-RU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996" y="940801"/>
            <a:ext cx="113493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ЗНАТЬ: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психологическую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деятельности, закономерности ее развития;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природу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человеческих потребностей и мотивов деятельности: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деятельности человека в разные возрастные периоды.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УМЕТЬ: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деятельность, учитывая избирательный характер человеческой деятельности, определять ее объект и предмет с учетом возрастных, индивидуальных особенностей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подростков, их интересов и возможностей;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мотивацию и стимулировать деятельность;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обеспечивать освоение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структурных компонентов деятельности, прежде всего умений и навыков целеполагания, планирования, самоконтроля, самооценки, выполнения действий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5" y="0"/>
            <a:ext cx="11679380" cy="1191491"/>
          </a:xfrm>
        </p:spPr>
        <p:txBody>
          <a:bodyPr>
            <a:normAutofit/>
          </a:bodyPr>
          <a:lstStyle/>
          <a:p>
            <a:r>
              <a:rPr lang="ru-RU" b="1" dirty="0" smtClean="0"/>
              <a:t>Педагогическое руководство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0" y="1363705"/>
            <a:ext cx="9924967" cy="471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5" y="0"/>
            <a:ext cx="8098388" cy="1191491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Различия </a:t>
            </a:r>
            <a:r>
              <a:rPr lang="ru-RU" sz="4000" b="1" dirty="0"/>
              <a:t>преподавания и воспитания</a:t>
            </a:r>
            <a:r>
              <a:rPr lang="ru-RU" sz="4000" b="1" dirty="0" smtClean="0"/>
              <a:t>:</a:t>
            </a:r>
            <a:endParaRPr lang="ru-RU" sz="4000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73942" y="5980289"/>
            <a:ext cx="45719" cy="13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97" y="1167318"/>
            <a:ext cx="9499106" cy="491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73942" y="5980289"/>
            <a:ext cx="45719" cy="13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" y="1191491"/>
            <a:ext cx="9268165" cy="487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965" y="0"/>
            <a:ext cx="8098388" cy="1191491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Различия </a:t>
            </a:r>
            <a:r>
              <a:rPr lang="ru-RU" sz="4000" b="1" dirty="0"/>
              <a:t>преподавания и воспитания</a:t>
            </a:r>
            <a:r>
              <a:rPr lang="ru-RU" sz="4000" b="1" dirty="0" smtClean="0"/>
              <a:t>:</a:t>
            </a:r>
            <a:endParaRPr lang="ru-RU" sz="4000" b="1" dirty="0"/>
          </a:p>
        </p:txBody>
      </p:sp>
      <p:pic>
        <p:nvPicPr>
          <p:cNvPr id="10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1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" y="0"/>
            <a:ext cx="11679380" cy="1191491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Виды </a:t>
            </a:r>
            <a:br>
              <a:rPr lang="ru-RU" sz="4000" b="1" dirty="0" smtClean="0"/>
            </a:br>
            <a:r>
              <a:rPr lang="ru-RU" sz="4000" b="1" dirty="0" smtClean="0"/>
              <a:t>педагогической деятельности:</a:t>
            </a:r>
            <a:endParaRPr lang="ru-RU" sz="4000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73942" y="5980289"/>
            <a:ext cx="45719" cy="13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0" y="1271323"/>
            <a:ext cx="8141437" cy="462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304" y="96983"/>
            <a:ext cx="11707090" cy="81741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Профессиональные </a:t>
            </a:r>
            <a:r>
              <a:rPr lang="ru-RU" sz="3600" b="1" dirty="0"/>
              <a:t>функции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педагога :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106109"/>
              </p:ext>
            </p:extLst>
          </p:nvPr>
        </p:nvGraphicFramePr>
        <p:xfrm>
          <a:off x="193430" y="1354015"/>
          <a:ext cx="11920963" cy="453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2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017" y="166255"/>
            <a:ext cx="11333019" cy="90054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Психологическая формула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действия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043" y="1608825"/>
            <a:ext cx="11170760" cy="6054436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превращения внешних факторов во внутренние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мотивы  поведения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1.Стимул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(идеал, образец, деятельность, свойства).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2.Мотив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3.Выбор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действия и формы поведения.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4.Реализация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 в поведение (переход в привычку).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5.Превращение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привычной формы поведения в свойства личности.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старинная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пословица гласит: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«Посеешь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поступок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пожнешь привычку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посеешь привычку - пожнешь характер; посеешь характер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-пожнешь судьбу»).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48" y="148671"/>
            <a:ext cx="11333019" cy="90054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педагогической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b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Марковой и А.Я.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Никоновой)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7018"/>
            <a:ext cx="10943492" cy="543098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44187"/>
              </a:buClr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Основания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различий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стиля педагогической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содержательные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стиля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(преимущественная ориентация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процесс или результат своего труда, развертывание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контрольно-оценочного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своем труде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стиля 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гибкость, устойчивость, переключаемость и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др.); 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результативность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знаний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 обучающихся,  интереса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предмету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4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985" y="1049216"/>
            <a:ext cx="11307366" cy="5430982"/>
          </a:xfrm>
        </p:spPr>
        <p:txBody>
          <a:bodyPr>
            <a:normAutofit fontScale="70000" lnSpcReduction="2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этого был выделен ряд индивидуальных стилей, описанных ниже.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Эмоционально-импровизационный стиль (ЭИС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ориентация на процесс обучения. Объяснение нового материала строит логично, интересно. Во время опроса  педагог обращается в основном — к сильным, интересующимся обучающимся, опрашивает их в быстром темпе, задает неформальные вопросы, но мало дает им говорить.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Эмоционально-методичный стиль (ЭМС) -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процесс и результаты обучения, адекватное планирование учебно-воспитательного процесса, высокая оперативность, некоторое преобладание интуитивности и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рефлексивности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Рассуждающе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-импровизационный стиль (РИС) -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процесс и результаты обучения, адекватное планирование учебно-воспитательного процесса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Рассуждающе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-методичный стиль (РМС)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ориентируясь преимущественно на результаты обучения и адекватно планируя учебно-воспитательный процесс, учитель с РМС проявляет консервативность в использовании средств и способов педагогической деятельности.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86948" y="148671"/>
            <a:ext cx="11333019" cy="90054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педагогической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b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Марковой и А.Я.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Никоновой)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1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Общая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характеристика воспитания как вида    педагогической деятельности.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2. Основные виды педагогической деятельности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3. Профессиональные функции педагога.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4. Выполнение обязанностей куратора учебной группы.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5. Методическое обеспечение воспитательной работы куратора.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6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Универсальные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профессиональные компетенции педагога.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647" y="492369"/>
            <a:ext cx="7925407" cy="609601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Выполнение обязанностей куратора </a:t>
            </a:r>
            <a:r>
              <a:rPr lang="ru-RU" sz="3200" b="1" dirty="0" smtClean="0">
                <a:solidFill>
                  <a:schemeClr val="bg1"/>
                </a:solidFill>
              </a:rPr>
              <a:t>учебной группы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503" y="1321775"/>
            <a:ext cx="11307366" cy="4749945"/>
          </a:xfrm>
        </p:spPr>
        <p:txBody>
          <a:bodyPr>
            <a:normAutofit/>
          </a:bodyPr>
          <a:lstStyle/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ланирование и организация воспитательной работы; 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всестороннее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склонностей, запросов и интересов, </a:t>
            </a: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актива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группы,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разъяснение нормативных документов УПО;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успеваемостью, дисциплиной,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активностями;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внеучебных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мероприятий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родителями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обучающихся;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 по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профилактике правонарушений.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272" y="155510"/>
            <a:ext cx="10972800" cy="838200"/>
          </a:xfrm>
        </p:spPr>
        <p:txBody>
          <a:bodyPr/>
          <a:lstStyle/>
          <a:p>
            <a:r>
              <a:rPr lang="ru-RU" b="1" dirty="0" smtClean="0"/>
              <a:t>Модель деятельности групп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9" y="1218323"/>
            <a:ext cx="7930662" cy="46985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4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4461" y="365125"/>
            <a:ext cx="10515600" cy="812511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      Структура педагогических умений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0" y="1376506"/>
            <a:ext cx="9528510" cy="47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1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39" y="-140677"/>
            <a:ext cx="7927730" cy="151057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Универсальные компетенции включаю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18" y="1298066"/>
            <a:ext cx="11210459" cy="573578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социально-гуманистическую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(социальная зрелость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гуманизм,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высокоразвитые познавательные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интересы, самоотверженное отношение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избранной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профессии);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организаторские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(организованность, деловитость, инициативность, требовательность, самокритичность),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коммуникативные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(справедливость, внимательность, приветливость, открытость, доброжелательность, скромность, чуткость, тактичность);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перцептивно-гностические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(наблюдательность, креативность, интеллектуальная активность, исследовательский стиль, гибкость,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 мышления,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интуиция,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объективность, 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внимательное отношение к опыту старших коллег, потребность в постоянном обновлении и обогащении знаний);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экспрессивные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(эмоционально-волевой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тонус, отзывчивость,  оптимизм,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восприимчивость, самообладание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толерантность, выдержка, чувство юмора);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работоспособность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физическое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психическое здоровье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4284"/>
            <a:ext cx="10972800" cy="8382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 Приёмы </a:t>
            </a:r>
            <a:r>
              <a:rPr lang="ru-RU" sz="3600" b="1" dirty="0">
                <a:solidFill>
                  <a:schemeClr val="bg1"/>
                </a:solidFill>
              </a:rPr>
              <a:t>формирования </a:t>
            </a:r>
            <a:r>
              <a:rPr lang="ru-RU" sz="3600" b="1" dirty="0" smtClean="0">
                <a:solidFill>
                  <a:schemeClr val="bg1"/>
                </a:solidFill>
              </a:rPr>
              <a:t>самооценки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858" y="1102766"/>
            <a:ext cx="11568545" cy="534785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 отмечает два приёма формирования самооценки. </a:t>
            </a:r>
            <a:endParaRPr lang="ru-RU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соотнести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своих притязаний с достигнутым результатом, 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социальном сравнении, сопоставлении мнений о себе окружающих</a:t>
            </a: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использовании этих приёмов не всегда вырабатывается адекватная самооценка. Невысокие притязания могут привести к формированию завышенной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самооценки.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способ формирования самооценки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будущего педагога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соизмерение своих результатов с идеалом личности и деятельности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преподавателя,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такая работа должна начинаться как можно раньше, с первого курса. Самый простой и в то же время самый надежный способ формирования профессионального идеала —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самообразовательное изучение специальной литературы, знакомство с жизнью и творчеством выдающихся педагогов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поиска своего идеала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педагога.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главное условие эффективности его самовоспитания. 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96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7332" y="405741"/>
            <a:ext cx="10972800" cy="8382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   Универсальные </a:t>
            </a:r>
            <a:r>
              <a:rPr lang="ru-RU" b="1" dirty="0">
                <a:solidFill>
                  <a:schemeClr val="bg1"/>
                </a:solidFill>
              </a:rPr>
              <a:t>компетенции 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961" y="1087315"/>
            <a:ext cx="11321562" cy="5032375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Умения педагогического общения связаны с осуществлением так называемой </a:t>
            </a:r>
            <a:r>
              <a:rPr lang="ru-RU" sz="3600" b="1" u="sng" dirty="0" smtClean="0">
                <a:solidFill>
                  <a:schemeClr val="tx1"/>
                </a:solidFill>
                <a:latin typeface="+mj-lt"/>
              </a:rPr>
              <a:t>коммуникативной атаки,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т.е. привлечения к себе внимания четырьмя способами (по В.А. Кан-Калику):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речевой вариант (вербальное обращение к учащимся);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пауза с активным внутренним общением (требованием внимания);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двигательно-знаковый вариант (развешивание таблиц, наглядных пособий, запись на доске и т.п.);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смешанный вариант, включающий в себя элементы трех предыдущих. </a:t>
            </a: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8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3134037" y="4087089"/>
          <a:ext cx="11679454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7384" y="-71717"/>
            <a:ext cx="8919882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ru-RU" sz="36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latin typeface="+mj-lt"/>
              </a:rPr>
              <a:t>Основные виды </a:t>
            </a:r>
            <a:r>
              <a:rPr lang="ru-RU" sz="3600" b="1" dirty="0">
                <a:latin typeface="+mj-lt"/>
              </a:rPr>
              <a:t>педагогической деятельности </a:t>
            </a:r>
            <a:r>
              <a:rPr lang="en-US" sz="3600" b="1" dirty="0" smtClean="0">
                <a:latin typeface="+mj-lt"/>
              </a:rPr>
              <a:t>:</a:t>
            </a:r>
            <a:endParaRPr lang="ru-RU" sz="3600" b="1" dirty="0">
              <a:latin typeface="+mj-lt"/>
            </a:endParaRPr>
          </a:p>
          <a:p>
            <a:endParaRPr lang="ru-RU" sz="36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7384" y="1385261"/>
            <a:ext cx="117572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>
                <a:latin typeface="+mj-lt"/>
              </a:rPr>
              <a:t>Основными видами: </a:t>
            </a:r>
            <a:r>
              <a:rPr lang="ru-RU" sz="2800" b="1" dirty="0" smtClean="0">
                <a:latin typeface="+mj-lt"/>
              </a:rPr>
              <a:t>преподавание </a:t>
            </a:r>
            <a:r>
              <a:rPr lang="ru-RU" sz="2800" b="1" dirty="0">
                <a:latin typeface="+mj-lt"/>
              </a:rPr>
              <a:t>и воспитательная работа. </a:t>
            </a:r>
            <a:endParaRPr lang="ru-RU" sz="2800" b="1" dirty="0" smtClean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Преподавание </a:t>
            </a:r>
            <a:r>
              <a:rPr lang="ru-RU" sz="2800" dirty="0">
                <a:latin typeface="+mj-lt"/>
              </a:rPr>
              <a:t>— это такой вид специальной деятельности </a:t>
            </a:r>
            <a:r>
              <a:rPr lang="ru-RU" sz="2800" dirty="0" smtClean="0">
                <a:latin typeface="+mj-lt"/>
              </a:rPr>
              <a:t>педагога, </a:t>
            </a:r>
            <a:r>
              <a:rPr lang="ru-RU" sz="2800" dirty="0">
                <a:latin typeface="+mj-lt"/>
              </a:rPr>
              <a:t>который направлен на управление 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познавательной деятельностью </a:t>
            </a:r>
            <a:r>
              <a:rPr lang="ru-RU" sz="2800" dirty="0" smtClean="0">
                <a:latin typeface="+mj-lt"/>
              </a:rPr>
              <a:t>обучающегося; один </a:t>
            </a:r>
            <a:r>
              <a:rPr lang="ru-RU" sz="2800" dirty="0">
                <a:latin typeface="+mj-lt"/>
              </a:rPr>
              <a:t>из основных </a:t>
            </a:r>
            <a:r>
              <a:rPr lang="ru-RU" sz="2800" dirty="0" err="1">
                <a:latin typeface="+mj-lt"/>
              </a:rPr>
              <a:t>смыслообразующих</a:t>
            </a:r>
            <a:r>
              <a:rPr lang="ru-RU" sz="2800" dirty="0">
                <a:latin typeface="+mj-lt"/>
              </a:rPr>
              <a:t> компонентов процесса обучения.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b="1" dirty="0">
                <a:latin typeface="+mj-lt"/>
              </a:rPr>
              <a:t>П</a:t>
            </a:r>
            <a:r>
              <a:rPr lang="ru-RU" sz="2800" b="1" dirty="0" smtClean="0">
                <a:latin typeface="+mj-lt"/>
              </a:rPr>
              <a:t>реподаванием </a:t>
            </a:r>
            <a:r>
              <a:rPr lang="ru-RU" sz="2800" b="1" dirty="0">
                <a:latin typeface="+mj-lt"/>
              </a:rPr>
              <a:t>называют процесс деятельности </a:t>
            </a:r>
            <a:r>
              <a:rPr lang="ru-RU" sz="2800" b="1" dirty="0" smtClean="0">
                <a:latin typeface="+mj-lt"/>
              </a:rPr>
              <a:t>преподавателя, </a:t>
            </a:r>
            <a:r>
              <a:rPr lang="ru-RU" sz="2800" b="1" dirty="0">
                <a:latin typeface="+mj-lt"/>
              </a:rPr>
              <a:t>который может функционировать только в результате тесного взаимодействия с обучаемым как в непосредственной, так и в опосредованной форме. </a:t>
            </a:r>
            <a:r>
              <a:rPr lang="ru-RU" sz="2800" b="1" dirty="0" smtClean="0">
                <a:latin typeface="+mj-lt"/>
              </a:rPr>
              <a:t>Процесс </a:t>
            </a:r>
            <a:r>
              <a:rPr lang="ru-RU" sz="2800" b="1" dirty="0">
                <a:latin typeface="+mj-lt"/>
              </a:rPr>
              <a:t>преподавания обязательно предполагает наличие активного процесса учения</a:t>
            </a:r>
            <a:r>
              <a:rPr lang="ru-RU" sz="2800" b="1" dirty="0" smtClean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indent="457200" algn="just"/>
            <a:r>
              <a:rPr lang="ru-RU" sz="1600" dirty="0">
                <a:latin typeface="+mj-lt"/>
              </a:rPr>
              <a:t/>
            </a:r>
            <a:br>
              <a:rPr lang="ru-RU" sz="1600" dirty="0">
                <a:latin typeface="+mj-lt"/>
              </a:rPr>
            </a:br>
            <a:r>
              <a:rPr lang="ru-RU" sz="1600" dirty="0">
                <a:latin typeface="+mj-lt"/>
              </a:rPr>
              <a:t>  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5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75971765"/>
              </p:ext>
            </p:extLst>
          </p:nvPr>
        </p:nvGraphicFramePr>
        <p:xfrm>
          <a:off x="295834" y="1048871"/>
          <a:ext cx="11367247" cy="519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7384" y="-71717"/>
            <a:ext cx="8919882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ru-RU" sz="36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latin typeface="+mj-lt"/>
              </a:rPr>
              <a:t>Основные виды </a:t>
            </a:r>
            <a:r>
              <a:rPr lang="ru-RU" sz="3600" b="1" dirty="0">
                <a:latin typeface="+mj-lt"/>
              </a:rPr>
              <a:t>педагогической деятельности </a:t>
            </a:r>
            <a:r>
              <a:rPr lang="en-US" sz="3600" b="1" dirty="0" smtClean="0">
                <a:latin typeface="+mj-lt"/>
              </a:rPr>
              <a:t>:</a:t>
            </a:r>
            <a:endParaRPr lang="ru-RU" sz="3600" b="1" dirty="0">
              <a:latin typeface="+mj-lt"/>
            </a:endParaRPr>
          </a:p>
          <a:p>
            <a:endParaRPr lang="ru-RU" sz="36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5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2133600" y="-23390"/>
            <a:ext cx="12192000" cy="10740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+mj-lt"/>
              </a:rPr>
              <a:t> </a:t>
            </a:r>
            <a:r>
              <a:rPr lang="ru-RU" sz="3200" b="1" dirty="0">
                <a:latin typeface="+mj-lt"/>
              </a:rPr>
              <a:t>Профессиональные функции педагога</a:t>
            </a:r>
            <a:r>
              <a:rPr lang="ru-RU" sz="3200" b="1" dirty="0" smtClean="0">
                <a:latin typeface="+mj-lt"/>
              </a:rPr>
              <a:t>:</a:t>
            </a:r>
            <a:endParaRPr lang="ru-RU" sz="3200" b="1" dirty="0">
              <a:latin typeface="+mj-lt"/>
            </a:endParaRPr>
          </a:p>
          <a:p>
            <a:pPr algn="ctr"/>
            <a:endParaRPr lang="ru-RU" sz="32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195086863"/>
              </p:ext>
            </p:extLst>
          </p:nvPr>
        </p:nvGraphicFramePr>
        <p:xfrm>
          <a:off x="-435428" y="1414145"/>
          <a:ext cx="12188158" cy="471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830674804"/>
              </p:ext>
            </p:extLst>
          </p:nvPr>
        </p:nvGraphicFramePr>
        <p:xfrm>
          <a:off x="699247" y="1531579"/>
          <a:ext cx="10972800" cy="4367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31693" y="107577"/>
            <a:ext cx="12192000" cy="87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latin typeface="+mj-lt"/>
              </a:rPr>
              <a:t>Нормативные </a:t>
            </a:r>
            <a:endParaRPr lang="en-US" sz="2800" b="1" dirty="0" smtClean="0">
              <a:latin typeface="+mj-lt"/>
            </a:endParaRPr>
          </a:p>
          <a:p>
            <a:r>
              <a:rPr lang="ru-RU" sz="2800" b="1" dirty="0" smtClean="0">
                <a:latin typeface="+mj-lt"/>
              </a:rPr>
              <a:t>основы организации  воспитания</a:t>
            </a:r>
            <a:r>
              <a:rPr lang="en-US" sz="2800" b="1" dirty="0" smtClean="0">
                <a:latin typeface="+mj-lt"/>
              </a:rPr>
              <a:t>:</a:t>
            </a:r>
            <a:endParaRPr lang="ru-RU" sz="2800" b="1" dirty="0">
              <a:latin typeface="+mj-lt"/>
            </a:endParaRPr>
          </a:p>
          <a:p>
            <a:endParaRPr lang="ru-RU" sz="28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882" y="1404898"/>
            <a:ext cx="106455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Программа непрерывного воспитания детей и учащейся молодежи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РБ  являются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теоретическо-методическая основа для организации и реализации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РБ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7 декабря 2009 г. № 65-3 «Об основах государственной молодежной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политики».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РБ от 19.11.1993  №  2570-ХП «О правах ребенка».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РБ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21.12.2005  №  73-3 «О гарантиях по социальной защите детей-сирот, детей, оставшихся без попечения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родителей…».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РБ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31 мая 2003 г. № 200-3 «Об основах системы профилактики безнадзорности и правонарушений несовершеннолетних».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РБ 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ноября 2008 г. № 455-3 «Об информации, информатизации и защите информации».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Декрет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РБ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24.11.2006 № 18 «О дополнительных мерах по государственной защите детей в неблагополучных семьях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 др.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2563906" y="0"/>
            <a:ext cx="12192000" cy="87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 smtClean="0">
                <a:latin typeface="+mj-lt"/>
              </a:rPr>
              <a:t> </a:t>
            </a:r>
            <a:r>
              <a:rPr lang="ru-RU" sz="4400" b="1" dirty="0" smtClean="0">
                <a:latin typeface="+mj-lt"/>
              </a:rPr>
              <a:t> Содержание   воспитания</a:t>
            </a:r>
            <a:r>
              <a:rPr lang="en-US" sz="4400" b="1" dirty="0" smtClean="0">
                <a:latin typeface="+mj-lt"/>
              </a:rPr>
              <a:t>:</a:t>
            </a:r>
            <a:endParaRPr lang="ru-RU" sz="4400" b="1" dirty="0">
              <a:latin typeface="+mj-lt"/>
            </a:endParaRPr>
          </a:p>
          <a:p>
            <a:pPr algn="ctr"/>
            <a:endParaRPr lang="ru-RU" sz="44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6664" y="1315252"/>
            <a:ext cx="114112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гражданское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патриотическое воспитание;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духовно-нравственное воспитание;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поликультурное воспитание;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экономическое воспитание;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 культуры безопасности жизнедеятельности;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эстетическое воспитание; 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 психологической культуры, воспитание культуры здорового образа жизни;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экологическое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воспитание;</a:t>
            </a: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гендерное воспитание;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профессиональное воспитание;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культуры быта 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досуга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5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2294965" y="71717"/>
            <a:ext cx="12192000" cy="87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 sz="36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latin typeface="+mj-lt"/>
              </a:rPr>
              <a:t> </a:t>
            </a:r>
            <a:r>
              <a:rPr lang="ru-RU" sz="3600" b="1" dirty="0" smtClean="0">
                <a:latin typeface="+mj-lt"/>
              </a:rPr>
              <a:t> </a:t>
            </a:r>
            <a:r>
              <a:rPr lang="ru-RU" sz="3600" b="1" dirty="0">
                <a:latin typeface="+mj-lt"/>
              </a:rPr>
              <a:t>Средствами деятельности педагога :</a:t>
            </a:r>
          </a:p>
          <a:p>
            <a:pPr algn="ctr"/>
            <a:endParaRPr lang="ru-RU" sz="3600" b="1" dirty="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264" y="1323788"/>
            <a:ext cx="1136639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и эмпирические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знания,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и на основе которых формируется тезаурус обучающихся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«носителей» знаний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выступают тексты учебников или воссоздаваемого учеником при наблюдении (на лабораторных, практических занятиях, на полевой практике), организованном учителем, за осваиваемыми фактами, закономерностями, свойствами предметной действительности;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вспомогательных средств выступают: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технические, компьютерные, графические и т.д.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1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7097829" y="4087089"/>
          <a:ext cx="7715662" cy="5066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97224" y="188258"/>
            <a:ext cx="8659906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социального опыта в преподавательской деятельности  </a:t>
            </a:r>
            <a:r>
              <a:rPr lang="ru-RU" sz="3600" b="1" dirty="0"/>
              <a:t>:</a:t>
            </a:r>
          </a:p>
          <a:p>
            <a:pPr algn="ctr"/>
            <a:endParaRPr lang="ru-RU" sz="4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081658712"/>
              </p:ext>
            </p:extLst>
          </p:nvPr>
        </p:nvGraphicFramePr>
        <p:xfrm>
          <a:off x="727518" y="1264023"/>
          <a:ext cx="11348037" cy="4783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05091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1316</Words>
  <Application>Microsoft Office PowerPoint</Application>
  <PresentationFormat>Широкоэкранный</PresentationFormat>
  <Paragraphs>157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Педагогическое руководство</vt:lpstr>
      <vt:lpstr>Различия преподавания и воспитания:</vt:lpstr>
      <vt:lpstr>Различия преподавания и воспитания:</vt:lpstr>
      <vt:lpstr>Виды  педагогической деятельности:</vt:lpstr>
      <vt:lpstr>Профессиональные функции  педагога :</vt:lpstr>
      <vt:lpstr>Психологическая формула  формирования действия</vt:lpstr>
      <vt:lpstr>Стили педагогической деятельности  (А.К. Марковой и А.Я. Никоновой)</vt:lpstr>
      <vt:lpstr>Стили педагогической деятельности  (А.К. Марковой и А.Я. Никоновой)</vt:lpstr>
      <vt:lpstr>Выполнение обязанностей куратора учебной группы </vt:lpstr>
      <vt:lpstr>Модель деятельности групп</vt:lpstr>
      <vt:lpstr>      Структура педагогических умений </vt:lpstr>
      <vt:lpstr>Универсальные компетенции включаю</vt:lpstr>
      <vt:lpstr> Приёмы формирования самооценки </vt:lpstr>
      <vt:lpstr>    Универсальные компетенции 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38</cp:revision>
  <dcterms:created xsi:type="dcterms:W3CDTF">2021-07-01T13:14:03Z</dcterms:created>
  <dcterms:modified xsi:type="dcterms:W3CDTF">2022-02-24T13:51:10Z</dcterms:modified>
</cp:coreProperties>
</file>