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B78C-ACF6-2E57-5B2D-AFCF9606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EBD60-FFA9-105E-3E6D-46CEBD58A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0DF1-DF1C-E22D-3E95-363ECB2F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4D83-0CE1-2C27-BB58-40C626B3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AFA5-C0F1-3D8D-3984-801D9569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771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C3C-BCE9-3FF5-15BE-0A81CAEA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4BB9C-A142-5846-582B-4E7DDF277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3E83-F012-1762-3788-1CBC4FF0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AA69-8EE7-2883-8417-145C3848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ED7C-9558-CC71-0004-FB587A1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523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B81BB-AB44-F823-6556-CF02E7ABE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6154-5BE0-A2CA-8908-1FF028A87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4160-1CAA-A939-5CE8-9EC827C1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0EC4-8F2D-EC3A-7281-96FCE90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968B-6229-1F37-00EE-9568C822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82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9613-7403-0E62-AA97-295A2905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429F-7ED8-2414-B97A-DAC755CF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263B-0AAD-8FBD-0E65-A7F15CF3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4ED6-700A-1225-3702-4E7AC2A0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A595-5C18-0321-786B-81227F7E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7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FA80-325F-BD37-307F-8F1AE12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49D89-A493-9758-FDF3-55D2A973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7E145-A27E-5898-0886-17C2C94A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0514-644F-BA35-C429-27601B2F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26BB-A7E8-0D1C-A1D8-F8A4F7E3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301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EF84-E576-D713-CAF8-8D95966C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DEC9-4075-AA99-102A-8866E1E43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617A0-32BA-53CE-B772-DB3453532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581B-EFE9-2ACD-B8D5-94525C90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90127-EEE8-4B0D-3DCB-935DABBA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04D8D-E38E-68D5-CDA0-2E61AA30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390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D6A3-2A73-ADB0-E0C1-707A6A6C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0A83-86B5-3AE0-29DA-26482D41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A0067-103E-FB01-EA68-8B380722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EDB07-4215-6ACA-9B65-BA826AF4A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B3007-4F85-F1C0-7C24-82A60A74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0FAE2-A84C-64DA-2316-BF7CDAE7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06A47-7790-2526-3AA3-81DFDD9D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538C6-BD75-498C-B4AB-C857B189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39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0D97-6691-A5C9-C7D5-1C0491AA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70343-E193-1693-4745-DC3C13C1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869B6-8544-4368-5F2E-9BB0CF7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6E7E4-AAD8-EC5E-0E3D-BC2C5B50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85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5FAA5-FA64-A900-87BD-EE11D63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0A118-4A9B-2CDE-1371-E4DF395C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9A358-140F-B550-B604-2A0F8712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67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057D-9162-584D-68AD-69107C17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4A78-5CDF-FB18-65C8-2ECF2EEB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2BFE4-D402-19BB-3641-480BA844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976C7-D7A1-B343-CABA-959804F9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D292B-BB56-DA59-5445-3022B25B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CCEA6-F32B-1A82-E3CE-ECE26B49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581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6948-A831-2EAB-A5A1-00BDD798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B1310-7D0F-C750-749C-8E4606758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0CB7-6383-B1BB-6508-FDA8ECBF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0ABD-1F1B-DD62-C227-7FC2297A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5FF9-F8C9-F5E2-CAF3-38646BE4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8C46-6C70-BAEC-307A-78BD8FA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07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EE9D9-CC41-5395-758E-DF332842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5646-BFF6-26C1-4DB5-34FA2EEF6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3819-A688-6DE2-7E10-3A438BC68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360B-C382-D742-B94A-2381FB55564A}" type="datetimeFigureOut">
              <a:rPr lang="en-CH" smtClean="0"/>
              <a:t>05.06.24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205C-6289-DFFE-6ED7-B3D83B89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BA72-0301-2C6A-314B-68F66CCDE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7E48-C15D-E240-9DEA-90CC3F7BD8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289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C5492-D848-84B5-097E-41AE4A8A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8" y="351913"/>
            <a:ext cx="11019262" cy="60917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64529E-BAB9-8BB2-4CD0-8F2D1E85A2D8}"/>
              </a:ext>
            </a:extLst>
          </p:cNvPr>
          <p:cNvSpPr/>
          <p:nvPr/>
        </p:nvSpPr>
        <p:spPr>
          <a:xfrm>
            <a:off x="10558463" y="5915025"/>
            <a:ext cx="842962" cy="528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998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Roseline Remans</dc:creator>
  <cp:lastModifiedBy>Roseline Remans</cp:lastModifiedBy>
  <cp:revision>1</cp:revision>
  <dcterms:created xsi:type="dcterms:W3CDTF">2024-06-05T12:22:45Z</dcterms:created>
  <dcterms:modified xsi:type="dcterms:W3CDTF">2024-06-05T12:24:20Z</dcterms:modified>
</cp:coreProperties>
</file>