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652" r:id="rId2"/>
    <p:sldId id="653" r:id="rId3"/>
    <p:sldId id="800" r:id="rId4"/>
    <p:sldId id="832" r:id="rId5"/>
    <p:sldId id="833" r:id="rId6"/>
    <p:sldId id="834" r:id="rId7"/>
    <p:sldId id="837" r:id="rId8"/>
    <p:sldId id="839" r:id="rId9"/>
    <p:sldId id="836" r:id="rId10"/>
    <p:sldId id="812" r:id="rId11"/>
    <p:sldId id="747" r:id="rId12"/>
    <p:sldId id="801" r:id="rId13"/>
    <p:sldId id="803" r:id="rId14"/>
    <p:sldId id="804" r:id="rId15"/>
    <p:sldId id="755" r:id="rId16"/>
    <p:sldId id="772" r:id="rId17"/>
    <p:sldId id="843" r:id="rId18"/>
    <p:sldId id="768" r:id="rId19"/>
    <p:sldId id="721" r:id="rId20"/>
    <p:sldId id="769" r:id="rId21"/>
    <p:sldId id="777" r:id="rId22"/>
    <p:sldId id="805" r:id="rId23"/>
    <p:sldId id="776" r:id="rId24"/>
    <p:sldId id="806" r:id="rId25"/>
    <p:sldId id="782" r:id="rId26"/>
    <p:sldId id="770" r:id="rId27"/>
    <p:sldId id="783" r:id="rId28"/>
    <p:sldId id="841" r:id="rId29"/>
    <p:sldId id="813" r:id="rId30"/>
    <p:sldId id="771" r:id="rId31"/>
    <p:sldId id="814" r:id="rId32"/>
    <p:sldId id="817" r:id="rId33"/>
    <p:sldId id="815" r:id="rId34"/>
    <p:sldId id="818" r:id="rId35"/>
    <p:sldId id="816" r:id="rId36"/>
    <p:sldId id="819" r:id="rId37"/>
    <p:sldId id="773" r:id="rId38"/>
    <p:sldId id="820" r:id="rId39"/>
    <p:sldId id="823" r:id="rId40"/>
    <p:sldId id="824" r:id="rId41"/>
    <p:sldId id="844" r:id="rId42"/>
    <p:sldId id="825" r:id="rId43"/>
    <p:sldId id="845" r:id="rId44"/>
    <p:sldId id="778" r:id="rId45"/>
    <p:sldId id="846" r:id="rId46"/>
    <p:sldId id="828" r:id="rId47"/>
    <p:sldId id="826" r:id="rId48"/>
    <p:sldId id="829" r:id="rId49"/>
    <p:sldId id="847" r:id="rId50"/>
    <p:sldId id="704" r:id="rId51"/>
    <p:sldId id="703" r:id="rId52"/>
    <p:sldId id="840" r:id="rId53"/>
    <p:sldId id="831" r:id="rId54"/>
    <p:sldId id="822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BAC0FB-2600-44AC-A655-C6C90D4ACC55}" v="504" dt="2021-03-03T16:34:07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9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 Hartwick" userId="37f87fd0506104c9" providerId="LiveId" clId="{24BAC0FB-2600-44AC-A655-C6C90D4ACC55}"/>
    <pc:docChg chg="undo redo custSel addSld delSld modSld sldOrd">
      <pc:chgData name="Meg Hartwick" userId="37f87fd0506104c9" providerId="LiveId" clId="{24BAC0FB-2600-44AC-A655-C6C90D4ACC55}" dt="2021-03-03T16:37:58.347" v="19074" actId="20577"/>
      <pc:docMkLst>
        <pc:docMk/>
      </pc:docMkLst>
      <pc:sldChg chg="delSp modSp add del mod">
        <pc:chgData name="Meg Hartwick" userId="37f87fd0506104c9" providerId="LiveId" clId="{24BAC0FB-2600-44AC-A655-C6C90D4ACC55}" dt="2021-03-01T03:52:37.255" v="1098" actId="2696"/>
        <pc:sldMkLst>
          <pc:docMk/>
          <pc:sldMk cId="1838771085" sldId="284"/>
        </pc:sldMkLst>
        <pc:spChg chg="del">
          <ac:chgData name="Meg Hartwick" userId="37f87fd0506104c9" providerId="LiveId" clId="{24BAC0FB-2600-44AC-A655-C6C90D4ACC55}" dt="2021-03-01T03:46:53.404" v="1023" actId="478"/>
          <ac:spMkLst>
            <pc:docMk/>
            <pc:sldMk cId="1838771085" sldId="284"/>
            <ac:spMk id="5" creationId="{DC7A7196-4C78-DF46-8B54-18E3BC7E1849}"/>
          </ac:spMkLst>
        </pc:spChg>
        <pc:spChg chg="mod">
          <ac:chgData name="Meg Hartwick" userId="37f87fd0506104c9" providerId="LiveId" clId="{24BAC0FB-2600-44AC-A655-C6C90D4ACC55}" dt="2021-03-01T03:47:36.496" v="1027" actId="255"/>
          <ac:spMkLst>
            <pc:docMk/>
            <pc:sldMk cId="1838771085" sldId="284"/>
            <ac:spMk id="27649" creationId="{CCD393D3-857E-1847-A4DE-F678644BB852}"/>
          </ac:spMkLst>
        </pc:spChg>
        <pc:spChg chg="mod">
          <ac:chgData name="Meg Hartwick" userId="37f87fd0506104c9" providerId="LiveId" clId="{24BAC0FB-2600-44AC-A655-C6C90D4ACC55}" dt="2021-03-01T03:47:28.805" v="1026" actId="1076"/>
          <ac:spMkLst>
            <pc:docMk/>
            <pc:sldMk cId="1838771085" sldId="284"/>
            <ac:spMk id="27650" creationId="{A63F1687-06BC-344E-B24F-C70A0AE982CF}"/>
          </ac:spMkLst>
        </pc:spChg>
        <pc:picChg chg="del">
          <ac:chgData name="Meg Hartwick" userId="37f87fd0506104c9" providerId="LiveId" clId="{24BAC0FB-2600-44AC-A655-C6C90D4ACC55}" dt="2021-03-01T03:46:56.334" v="1024" actId="478"/>
          <ac:picMkLst>
            <pc:docMk/>
            <pc:sldMk cId="1838771085" sldId="284"/>
            <ac:picMk id="4" creationId="{26643381-B1D0-1A47-BE62-8E355E88A87E}"/>
          </ac:picMkLst>
        </pc:picChg>
      </pc:sldChg>
      <pc:sldChg chg="addSp delSp modSp add del mod ord">
        <pc:chgData name="Meg Hartwick" userId="37f87fd0506104c9" providerId="LiveId" clId="{24BAC0FB-2600-44AC-A655-C6C90D4ACC55}" dt="2021-03-01T03:53:14.824" v="1106" actId="2696"/>
        <pc:sldMkLst>
          <pc:docMk/>
          <pc:sldMk cId="3771013743" sldId="417"/>
        </pc:sldMkLst>
        <pc:spChg chg="mod">
          <ac:chgData name="Meg Hartwick" userId="37f87fd0506104c9" providerId="LiveId" clId="{24BAC0FB-2600-44AC-A655-C6C90D4ACC55}" dt="2021-03-01T03:52:49.619" v="1100" actId="14100"/>
          <ac:spMkLst>
            <pc:docMk/>
            <pc:sldMk cId="3771013743" sldId="417"/>
            <ac:spMk id="3" creationId="{51D58BE5-B3D8-F64A-9E4B-70D065EAD142}"/>
          </ac:spMkLst>
        </pc:spChg>
        <pc:spChg chg="mod">
          <ac:chgData name="Meg Hartwick" userId="37f87fd0506104c9" providerId="LiveId" clId="{24BAC0FB-2600-44AC-A655-C6C90D4ACC55}" dt="2021-03-01T03:52:51.706" v="1101"/>
          <ac:spMkLst>
            <pc:docMk/>
            <pc:sldMk cId="3771013743" sldId="417"/>
            <ac:spMk id="5" creationId="{3738EE32-C2C8-4C0D-BFA2-6C2429B735DD}"/>
          </ac:spMkLst>
        </pc:spChg>
        <pc:spChg chg="mod">
          <ac:chgData name="Meg Hartwick" userId="37f87fd0506104c9" providerId="LiveId" clId="{24BAC0FB-2600-44AC-A655-C6C90D4ACC55}" dt="2021-03-01T03:52:51.706" v="1101"/>
          <ac:spMkLst>
            <pc:docMk/>
            <pc:sldMk cId="3771013743" sldId="417"/>
            <ac:spMk id="6" creationId="{1406591D-64F5-42D3-A042-8713F84B23B9}"/>
          </ac:spMkLst>
        </pc:spChg>
        <pc:spChg chg="mod">
          <ac:chgData name="Meg Hartwick" userId="37f87fd0506104c9" providerId="LiveId" clId="{24BAC0FB-2600-44AC-A655-C6C90D4ACC55}" dt="2021-03-01T03:52:51.706" v="1101"/>
          <ac:spMkLst>
            <pc:docMk/>
            <pc:sldMk cId="3771013743" sldId="417"/>
            <ac:spMk id="7" creationId="{08F7ED85-25E7-4C7B-9B9F-FCDDF9B40A9A}"/>
          </ac:spMkLst>
        </pc:spChg>
        <pc:spChg chg="mod">
          <ac:chgData name="Meg Hartwick" userId="37f87fd0506104c9" providerId="LiveId" clId="{24BAC0FB-2600-44AC-A655-C6C90D4ACC55}" dt="2021-03-01T03:52:51.706" v="1101"/>
          <ac:spMkLst>
            <pc:docMk/>
            <pc:sldMk cId="3771013743" sldId="417"/>
            <ac:spMk id="8" creationId="{CAAC66A6-66CC-4F69-BE5A-158E8CED0D62}"/>
          </ac:spMkLst>
        </pc:spChg>
        <pc:grpChg chg="add del mod">
          <ac:chgData name="Meg Hartwick" userId="37f87fd0506104c9" providerId="LiveId" clId="{24BAC0FB-2600-44AC-A655-C6C90D4ACC55}" dt="2021-03-01T03:52:54.201" v="1102"/>
          <ac:grpSpMkLst>
            <pc:docMk/>
            <pc:sldMk cId="3771013743" sldId="417"/>
            <ac:grpSpMk id="4" creationId="{E278D6B8-3326-4B4A-9CE5-C162998700CA}"/>
          </ac:grpSpMkLst>
        </pc:grpChg>
      </pc:sldChg>
      <pc:sldChg chg="add del ord">
        <pc:chgData name="Meg Hartwick" userId="37f87fd0506104c9" providerId="LiveId" clId="{24BAC0FB-2600-44AC-A655-C6C90D4ACC55}" dt="2021-03-01T03:31:41.942" v="896" actId="2696"/>
        <pc:sldMkLst>
          <pc:docMk/>
          <pc:sldMk cId="1106156394" sldId="620"/>
        </pc:sldMkLst>
      </pc:sldChg>
      <pc:sldChg chg="addSp modSp mod">
        <pc:chgData name="Meg Hartwick" userId="37f87fd0506104c9" providerId="LiveId" clId="{24BAC0FB-2600-44AC-A655-C6C90D4ACC55}" dt="2021-03-03T15:19:24.831" v="18177" actId="14100"/>
        <pc:sldMkLst>
          <pc:docMk/>
          <pc:sldMk cId="3345396591" sldId="652"/>
        </pc:sldMkLst>
        <pc:spChg chg="mod">
          <ac:chgData name="Meg Hartwick" userId="37f87fd0506104c9" providerId="LiveId" clId="{24BAC0FB-2600-44AC-A655-C6C90D4ACC55}" dt="2021-03-03T14:47:49.539" v="17915" actId="164"/>
          <ac:spMkLst>
            <pc:docMk/>
            <pc:sldMk cId="3345396591" sldId="652"/>
            <ac:spMk id="2" creationId="{67FDAB49-910C-4563-9556-87C38E26970A}"/>
          </ac:spMkLst>
        </pc:spChg>
        <pc:spChg chg="mod">
          <ac:chgData name="Meg Hartwick" userId="37f87fd0506104c9" providerId="LiveId" clId="{24BAC0FB-2600-44AC-A655-C6C90D4ACC55}" dt="2021-03-03T14:47:49.539" v="17915" actId="164"/>
          <ac:spMkLst>
            <pc:docMk/>
            <pc:sldMk cId="3345396591" sldId="652"/>
            <ac:spMk id="3" creationId="{5D323FA6-3184-48D0-9A4E-76047D99007C}"/>
          </ac:spMkLst>
        </pc:spChg>
        <pc:spChg chg="mod">
          <ac:chgData name="Meg Hartwick" userId="37f87fd0506104c9" providerId="LiveId" clId="{24BAC0FB-2600-44AC-A655-C6C90D4ACC55}" dt="2021-03-03T15:19:24.831" v="18177" actId="14100"/>
          <ac:spMkLst>
            <pc:docMk/>
            <pc:sldMk cId="3345396591" sldId="652"/>
            <ac:spMk id="4" creationId="{28DF9E13-A5D7-4332-B4E9-10576509A961}"/>
          </ac:spMkLst>
        </pc:spChg>
        <pc:grpChg chg="add mod">
          <ac:chgData name="Meg Hartwick" userId="37f87fd0506104c9" providerId="LiveId" clId="{24BAC0FB-2600-44AC-A655-C6C90D4ACC55}" dt="2021-03-03T14:47:49.539" v="17915" actId="164"/>
          <ac:grpSpMkLst>
            <pc:docMk/>
            <pc:sldMk cId="3345396591" sldId="652"/>
            <ac:grpSpMk id="5" creationId="{50147AA9-F3DD-4101-95D1-113F9D3A2314}"/>
          </ac:grpSpMkLst>
        </pc:grpChg>
      </pc:sldChg>
      <pc:sldChg chg="addSp delSp modSp mod ord">
        <pc:chgData name="Meg Hartwick" userId="37f87fd0506104c9" providerId="LiveId" clId="{24BAC0FB-2600-44AC-A655-C6C90D4ACC55}" dt="2021-03-03T16:00:53.150" v="18593" actId="14100"/>
        <pc:sldMkLst>
          <pc:docMk/>
          <pc:sldMk cId="3845265723" sldId="653"/>
        </pc:sldMkLst>
        <pc:spChg chg="mod">
          <ac:chgData name="Meg Hartwick" userId="37f87fd0506104c9" providerId="LiveId" clId="{24BAC0FB-2600-44AC-A655-C6C90D4ACC55}" dt="2021-03-03T16:00:53.150" v="18593" actId="14100"/>
          <ac:spMkLst>
            <pc:docMk/>
            <pc:sldMk cId="3845265723" sldId="653"/>
            <ac:spMk id="3" creationId="{5D323FA6-3184-48D0-9A4E-76047D99007C}"/>
          </ac:spMkLst>
        </pc:spChg>
        <pc:spChg chg="del">
          <ac:chgData name="Meg Hartwick" userId="37f87fd0506104c9" providerId="LiveId" clId="{24BAC0FB-2600-44AC-A655-C6C90D4ACC55}" dt="2021-02-28T23:45:01.759" v="147" actId="478"/>
          <ac:spMkLst>
            <pc:docMk/>
            <pc:sldMk cId="3845265723" sldId="653"/>
            <ac:spMk id="4" creationId="{093F5F9C-822F-42E5-941A-4ABAA5D4B0A1}"/>
          </ac:spMkLst>
        </pc:spChg>
        <pc:spChg chg="add mod ord">
          <ac:chgData name="Meg Hartwick" userId="37f87fd0506104c9" providerId="LiveId" clId="{24BAC0FB-2600-44AC-A655-C6C90D4ACC55}" dt="2021-03-03T15:22:00.272" v="18223" actId="207"/>
          <ac:spMkLst>
            <pc:docMk/>
            <pc:sldMk cId="3845265723" sldId="653"/>
            <ac:spMk id="7" creationId="{3D9B9F24-BBB7-4AD3-A28C-BF4E8890763E}"/>
          </ac:spMkLst>
        </pc:spChg>
        <pc:spChg chg="mod">
          <ac:chgData name="Meg Hartwick" userId="37f87fd0506104c9" providerId="LiveId" clId="{24BAC0FB-2600-44AC-A655-C6C90D4ACC55}" dt="2021-03-03T15:20:40.891" v="18202" actId="1076"/>
          <ac:spMkLst>
            <pc:docMk/>
            <pc:sldMk cId="3845265723" sldId="653"/>
            <ac:spMk id="8" creationId="{EC2B0AF7-91F9-469B-8E01-D00A4205227E}"/>
          </ac:spMkLst>
        </pc:spChg>
        <pc:spChg chg="del">
          <ac:chgData name="Meg Hartwick" userId="37f87fd0506104c9" providerId="LiveId" clId="{24BAC0FB-2600-44AC-A655-C6C90D4ACC55}" dt="2021-02-28T23:58:11.297" v="190" actId="478"/>
          <ac:spMkLst>
            <pc:docMk/>
            <pc:sldMk cId="3845265723" sldId="653"/>
            <ac:spMk id="9" creationId="{AFDFB60C-D59F-473D-87F1-FD730A8E7548}"/>
          </ac:spMkLst>
        </pc:spChg>
        <pc:spChg chg="del">
          <ac:chgData name="Meg Hartwick" userId="37f87fd0506104c9" providerId="LiveId" clId="{24BAC0FB-2600-44AC-A655-C6C90D4ACC55}" dt="2021-02-28T23:46:56.849" v="168" actId="478"/>
          <ac:spMkLst>
            <pc:docMk/>
            <pc:sldMk cId="3845265723" sldId="653"/>
            <ac:spMk id="10" creationId="{F29EB076-7BB0-4D99-B22D-14ACE4568FCF}"/>
          </ac:spMkLst>
        </pc:spChg>
        <pc:spChg chg="del mod">
          <ac:chgData name="Meg Hartwick" userId="37f87fd0506104c9" providerId="LiveId" clId="{24BAC0FB-2600-44AC-A655-C6C90D4ACC55}" dt="2021-03-03T15:17:11.008" v="18168" actId="478"/>
          <ac:spMkLst>
            <pc:docMk/>
            <pc:sldMk cId="3845265723" sldId="653"/>
            <ac:spMk id="11" creationId="{B82381AB-BB3B-40BB-8783-26A6F3E9BA36}"/>
          </ac:spMkLst>
        </pc:spChg>
        <pc:spChg chg="mod">
          <ac:chgData name="Meg Hartwick" userId="37f87fd0506104c9" providerId="LiveId" clId="{24BAC0FB-2600-44AC-A655-C6C90D4ACC55}" dt="2021-03-03T14:48:21.057" v="17921" actId="255"/>
          <ac:spMkLst>
            <pc:docMk/>
            <pc:sldMk cId="3845265723" sldId="653"/>
            <ac:spMk id="12" creationId="{733813F0-0187-4984-A51D-C734AC0319B0}"/>
          </ac:spMkLst>
        </pc:spChg>
        <pc:spChg chg="mod">
          <ac:chgData name="Meg Hartwick" userId="37f87fd0506104c9" providerId="LiveId" clId="{24BAC0FB-2600-44AC-A655-C6C90D4ACC55}" dt="2021-03-03T14:48:21.057" v="17921" actId="255"/>
          <ac:spMkLst>
            <pc:docMk/>
            <pc:sldMk cId="3845265723" sldId="653"/>
            <ac:spMk id="13" creationId="{6C14BB39-D9F7-4E79-938E-66D642E5DE5D}"/>
          </ac:spMkLst>
        </pc:spChg>
        <pc:spChg chg="mod">
          <ac:chgData name="Meg Hartwick" userId="37f87fd0506104c9" providerId="LiveId" clId="{24BAC0FB-2600-44AC-A655-C6C90D4ACC55}" dt="2021-03-03T14:48:21.057" v="17921" actId="255"/>
          <ac:spMkLst>
            <pc:docMk/>
            <pc:sldMk cId="3845265723" sldId="653"/>
            <ac:spMk id="14" creationId="{D2400DEB-7A33-4419-9A70-C907411AEC09}"/>
          </ac:spMkLst>
        </pc:spChg>
        <pc:spChg chg="add mod">
          <ac:chgData name="Meg Hartwick" userId="37f87fd0506104c9" providerId="LiveId" clId="{24BAC0FB-2600-44AC-A655-C6C90D4ACC55}" dt="2021-03-03T15:45:52.962" v="18480" actId="20577"/>
          <ac:spMkLst>
            <pc:docMk/>
            <pc:sldMk cId="3845265723" sldId="653"/>
            <ac:spMk id="16" creationId="{8FC459BD-3C3F-4F7A-AD43-5875F30644A8}"/>
          </ac:spMkLst>
        </pc:spChg>
        <pc:spChg chg="del">
          <ac:chgData name="Meg Hartwick" userId="37f87fd0506104c9" providerId="LiveId" clId="{24BAC0FB-2600-44AC-A655-C6C90D4ACC55}" dt="2021-02-28T23:45:11.742" v="149" actId="478"/>
          <ac:spMkLst>
            <pc:docMk/>
            <pc:sldMk cId="3845265723" sldId="653"/>
            <ac:spMk id="17" creationId="{13091820-30C8-4AA3-9D61-6CDABF2E3BC9}"/>
          </ac:spMkLst>
        </pc:spChg>
        <pc:spChg chg="del">
          <ac:chgData name="Meg Hartwick" userId="37f87fd0506104c9" providerId="LiveId" clId="{24BAC0FB-2600-44AC-A655-C6C90D4ACC55}" dt="2021-02-28T23:47:02.652" v="169" actId="478"/>
          <ac:spMkLst>
            <pc:docMk/>
            <pc:sldMk cId="3845265723" sldId="653"/>
            <ac:spMk id="19" creationId="{807BD1D7-6811-4318-A3EC-22682B8597D3}"/>
          </ac:spMkLst>
        </pc:spChg>
        <pc:grpChg chg="del mod ord">
          <ac:chgData name="Meg Hartwick" userId="37f87fd0506104c9" providerId="LiveId" clId="{24BAC0FB-2600-44AC-A655-C6C90D4ACC55}" dt="2021-02-28T23:58:16.099" v="191" actId="478"/>
          <ac:grpSpMkLst>
            <pc:docMk/>
            <pc:sldMk cId="3845265723" sldId="653"/>
            <ac:grpSpMk id="5" creationId="{29CADB0A-DBB6-4254-85D2-FB6BB032A091}"/>
          </ac:grpSpMkLst>
        </pc:grpChg>
        <pc:grpChg chg="add mod">
          <ac:chgData name="Meg Hartwick" userId="37f87fd0506104c9" providerId="LiveId" clId="{24BAC0FB-2600-44AC-A655-C6C90D4ACC55}" dt="2021-03-03T15:46:01.867" v="18481" actId="1076"/>
          <ac:grpSpMkLst>
            <pc:docMk/>
            <pc:sldMk cId="3845265723" sldId="653"/>
            <ac:grpSpMk id="6" creationId="{5BF45718-D13C-4260-BFF3-714AA358D770}"/>
          </ac:grpSpMkLst>
        </pc:grpChg>
        <pc:grpChg chg="add mod">
          <ac:chgData name="Meg Hartwick" userId="37f87fd0506104c9" providerId="LiveId" clId="{24BAC0FB-2600-44AC-A655-C6C90D4ACC55}" dt="2021-03-03T15:11:37.372" v="18154" actId="164"/>
          <ac:grpSpMkLst>
            <pc:docMk/>
            <pc:sldMk cId="3845265723" sldId="653"/>
            <ac:grpSpMk id="10" creationId="{63DD8738-3BBF-4CF0-B015-68D49E1821A4}"/>
          </ac:grpSpMkLst>
        </pc:grpChg>
        <pc:picChg chg="add del mod">
          <ac:chgData name="Meg Hartwick" userId="37f87fd0506104c9" providerId="LiveId" clId="{24BAC0FB-2600-44AC-A655-C6C90D4ACC55}" dt="2021-03-02T22:43:09.190" v="15731" actId="478"/>
          <ac:picMkLst>
            <pc:docMk/>
            <pc:sldMk cId="3845265723" sldId="653"/>
            <ac:picMk id="5" creationId="{255905E9-824B-4B35-A6A5-244ABC0B829B}"/>
          </ac:picMkLst>
        </pc:picChg>
        <pc:picChg chg="add mod">
          <ac:chgData name="Meg Hartwick" userId="37f87fd0506104c9" providerId="LiveId" clId="{24BAC0FB-2600-44AC-A655-C6C90D4ACC55}" dt="2021-03-03T15:11:37.372" v="18154" actId="164"/>
          <ac:picMkLst>
            <pc:docMk/>
            <pc:sldMk cId="3845265723" sldId="653"/>
            <ac:picMk id="5" creationId="{4CC231AF-D530-40F7-ABC2-DDD807BEBC7A}"/>
          </ac:picMkLst>
        </pc:picChg>
        <pc:picChg chg="add mod">
          <ac:chgData name="Meg Hartwick" userId="37f87fd0506104c9" providerId="LiveId" clId="{24BAC0FB-2600-44AC-A655-C6C90D4ACC55}" dt="2021-03-03T15:11:37.372" v="18154" actId="164"/>
          <ac:picMkLst>
            <pc:docMk/>
            <pc:sldMk cId="3845265723" sldId="653"/>
            <ac:picMk id="9" creationId="{B8DDBB1C-271C-46A7-B281-D883D7D405F5}"/>
          </ac:picMkLst>
        </pc:picChg>
        <pc:picChg chg="del">
          <ac:chgData name="Meg Hartwick" userId="37f87fd0506104c9" providerId="LiveId" clId="{24BAC0FB-2600-44AC-A655-C6C90D4ACC55}" dt="2021-02-28T23:45:07.117" v="148" actId="478"/>
          <ac:picMkLst>
            <pc:docMk/>
            <pc:sldMk cId="3845265723" sldId="653"/>
            <ac:picMk id="18" creationId="{EE033850-B7C8-4412-B965-4D0E0A3620A6}"/>
          </ac:picMkLst>
        </pc:picChg>
      </pc:sldChg>
      <pc:sldChg chg="addSp delSp modSp mod">
        <pc:chgData name="Meg Hartwick" userId="37f87fd0506104c9" providerId="LiveId" clId="{24BAC0FB-2600-44AC-A655-C6C90D4ACC55}" dt="2021-03-03T16:33:17.070" v="18984" actId="171"/>
        <pc:sldMkLst>
          <pc:docMk/>
          <pc:sldMk cId="4070696458" sldId="703"/>
        </pc:sldMkLst>
        <pc:spChg chg="del mod">
          <ac:chgData name="Meg Hartwick" userId="37f87fd0506104c9" providerId="LiveId" clId="{24BAC0FB-2600-44AC-A655-C6C90D4ACC55}" dt="2021-03-03T16:33:09.573" v="18981" actId="478"/>
          <ac:spMkLst>
            <pc:docMk/>
            <pc:sldMk cId="4070696458" sldId="703"/>
            <ac:spMk id="4" creationId="{28DF9E13-A5D7-4332-B4E9-10576509A961}"/>
          </ac:spMkLst>
        </pc:spChg>
        <pc:spChg chg="add mod">
          <ac:chgData name="Meg Hartwick" userId="37f87fd0506104c9" providerId="LiveId" clId="{24BAC0FB-2600-44AC-A655-C6C90D4ACC55}" dt="2021-03-03T07:54:04.173" v="17877" actId="20577"/>
          <ac:spMkLst>
            <pc:docMk/>
            <pc:sldMk cId="4070696458" sldId="703"/>
            <ac:spMk id="5" creationId="{48A9F1BC-75EE-4E8B-8B23-96E004D45075}"/>
          </ac:spMkLst>
        </pc:spChg>
        <pc:spChg chg="add mod">
          <ac:chgData name="Meg Hartwick" userId="37f87fd0506104c9" providerId="LiveId" clId="{24BAC0FB-2600-44AC-A655-C6C90D4ACC55}" dt="2021-03-03T06:43:12.099" v="17797"/>
          <ac:spMkLst>
            <pc:docMk/>
            <pc:sldMk cId="4070696458" sldId="703"/>
            <ac:spMk id="6" creationId="{D1030923-8F9F-490D-9799-8F26AB628493}"/>
          </ac:spMkLst>
        </pc:spChg>
        <pc:spChg chg="add mod ord">
          <ac:chgData name="Meg Hartwick" userId="37f87fd0506104c9" providerId="LiveId" clId="{24BAC0FB-2600-44AC-A655-C6C90D4ACC55}" dt="2021-03-03T16:33:17.070" v="18984" actId="171"/>
          <ac:spMkLst>
            <pc:docMk/>
            <pc:sldMk cId="4070696458" sldId="703"/>
            <ac:spMk id="7" creationId="{38760036-E967-42F6-8DAF-91987B14948A}"/>
          </ac:spMkLst>
        </pc:spChg>
      </pc:sldChg>
      <pc:sldChg chg="addSp delSp modSp mod ord">
        <pc:chgData name="Meg Hartwick" userId="37f87fd0506104c9" providerId="LiveId" clId="{24BAC0FB-2600-44AC-A655-C6C90D4ACC55}" dt="2021-03-03T16:33:05.201" v="18980" actId="171"/>
        <pc:sldMkLst>
          <pc:docMk/>
          <pc:sldMk cId="277798572" sldId="704"/>
        </pc:sldMkLst>
        <pc:spChg chg="del mod">
          <ac:chgData name="Meg Hartwick" userId="37f87fd0506104c9" providerId="LiveId" clId="{24BAC0FB-2600-44AC-A655-C6C90D4ACC55}" dt="2021-03-03T16:32:59.407" v="18977" actId="478"/>
          <ac:spMkLst>
            <pc:docMk/>
            <pc:sldMk cId="277798572" sldId="704"/>
            <ac:spMk id="4" creationId="{28DF9E13-A5D7-4332-B4E9-10576509A961}"/>
          </ac:spMkLst>
        </pc:spChg>
        <pc:spChg chg="mod">
          <ac:chgData name="Meg Hartwick" userId="37f87fd0506104c9" providerId="LiveId" clId="{24BAC0FB-2600-44AC-A655-C6C90D4ACC55}" dt="2021-03-02T23:16:13.343" v="16237"/>
          <ac:spMkLst>
            <pc:docMk/>
            <pc:sldMk cId="277798572" sldId="704"/>
            <ac:spMk id="6" creationId="{0678166D-2BFB-4808-A134-77FF84CF0E8B}"/>
          </ac:spMkLst>
        </pc:spChg>
        <pc:spChg chg="mod">
          <ac:chgData name="Meg Hartwick" userId="37f87fd0506104c9" providerId="LiveId" clId="{24BAC0FB-2600-44AC-A655-C6C90D4ACC55}" dt="2021-03-02T23:16:13.343" v="16237"/>
          <ac:spMkLst>
            <pc:docMk/>
            <pc:sldMk cId="277798572" sldId="704"/>
            <ac:spMk id="7" creationId="{8FA2A34F-642D-4E6B-A020-9207635895A2}"/>
          </ac:spMkLst>
        </pc:spChg>
        <pc:spChg chg="add mod ord">
          <ac:chgData name="Meg Hartwick" userId="37f87fd0506104c9" providerId="LiveId" clId="{24BAC0FB-2600-44AC-A655-C6C90D4ACC55}" dt="2021-03-03T16:33:05.201" v="18980" actId="171"/>
          <ac:spMkLst>
            <pc:docMk/>
            <pc:sldMk cId="277798572" sldId="704"/>
            <ac:spMk id="7" creationId="{95CA625B-067F-4DFF-94A8-352B8F9D3C77}"/>
          </ac:spMkLst>
        </pc:spChg>
        <pc:spChg chg="mod">
          <ac:chgData name="Meg Hartwick" userId="37f87fd0506104c9" providerId="LiveId" clId="{24BAC0FB-2600-44AC-A655-C6C90D4ACC55}" dt="2021-03-02T23:16:13.343" v="16237"/>
          <ac:spMkLst>
            <pc:docMk/>
            <pc:sldMk cId="277798572" sldId="704"/>
            <ac:spMk id="8" creationId="{93467D77-2257-403E-8AD1-2FB9762C294E}"/>
          </ac:spMkLst>
        </pc:spChg>
        <pc:spChg chg="mod">
          <ac:chgData name="Meg Hartwick" userId="37f87fd0506104c9" providerId="LiveId" clId="{24BAC0FB-2600-44AC-A655-C6C90D4ACC55}" dt="2021-03-02T23:16:13.343" v="16237"/>
          <ac:spMkLst>
            <pc:docMk/>
            <pc:sldMk cId="277798572" sldId="704"/>
            <ac:spMk id="9" creationId="{B08B0526-2F6A-4CE3-B99C-240782BAA9B6}"/>
          </ac:spMkLst>
        </pc:spChg>
        <pc:spChg chg="add mod">
          <ac:chgData name="Meg Hartwick" userId="37f87fd0506104c9" providerId="LiveId" clId="{24BAC0FB-2600-44AC-A655-C6C90D4ACC55}" dt="2021-03-03T15:58:44.844" v="18584" actId="20577"/>
          <ac:spMkLst>
            <pc:docMk/>
            <pc:sldMk cId="277798572" sldId="704"/>
            <ac:spMk id="10" creationId="{DA7DE06C-664F-4F6C-B102-D1DC802E6F83}"/>
          </ac:spMkLst>
        </pc:spChg>
        <pc:spChg chg="add del mod">
          <ac:chgData name="Meg Hartwick" userId="37f87fd0506104c9" providerId="LiveId" clId="{24BAC0FB-2600-44AC-A655-C6C90D4ACC55}" dt="2021-03-03T06:39:02.071" v="17753" actId="478"/>
          <ac:spMkLst>
            <pc:docMk/>
            <pc:sldMk cId="277798572" sldId="704"/>
            <ac:spMk id="11" creationId="{636C4E15-9E20-4120-BCF0-E2FBBC1F2186}"/>
          </ac:spMkLst>
        </pc:spChg>
        <pc:spChg chg="add mod">
          <ac:chgData name="Meg Hartwick" userId="37f87fd0506104c9" providerId="LiveId" clId="{24BAC0FB-2600-44AC-A655-C6C90D4ACC55}" dt="2021-03-03T06:43:21.138" v="17799"/>
          <ac:spMkLst>
            <pc:docMk/>
            <pc:sldMk cId="277798572" sldId="704"/>
            <ac:spMk id="12" creationId="{7F8B6215-CDAD-430E-B7F6-79B8211052E7}"/>
          </ac:spMkLst>
        </pc:spChg>
        <pc:grpChg chg="add del mod">
          <ac:chgData name="Meg Hartwick" userId="37f87fd0506104c9" providerId="LiveId" clId="{24BAC0FB-2600-44AC-A655-C6C90D4ACC55}" dt="2021-03-03T06:28:33.715" v="17667" actId="478"/>
          <ac:grpSpMkLst>
            <pc:docMk/>
            <pc:sldMk cId="277798572" sldId="704"/>
            <ac:grpSpMk id="5" creationId="{D8A4C0AD-B655-4617-B4FF-0D56D4032166}"/>
          </ac:grpSpMkLst>
        </pc:grpChg>
      </pc:sldChg>
      <pc:sldChg chg="addSp delSp modSp del mod ord">
        <pc:chgData name="Meg Hartwick" userId="37f87fd0506104c9" providerId="LiveId" clId="{24BAC0FB-2600-44AC-A655-C6C90D4ACC55}" dt="2021-03-03T15:58:32.286" v="18583" actId="2696"/>
        <pc:sldMkLst>
          <pc:docMk/>
          <pc:sldMk cId="870409999" sldId="705"/>
        </pc:sldMkLst>
        <pc:spChg chg="mod">
          <ac:chgData name="Meg Hartwick" userId="37f87fd0506104c9" providerId="LiveId" clId="{24BAC0FB-2600-44AC-A655-C6C90D4ACC55}" dt="2021-03-03T06:42:59.501" v="17796" actId="1076"/>
          <ac:spMkLst>
            <pc:docMk/>
            <pc:sldMk cId="870409999" sldId="705"/>
            <ac:spMk id="4" creationId="{28DF9E13-A5D7-4332-B4E9-10576509A961}"/>
          </ac:spMkLst>
        </pc:spChg>
        <pc:spChg chg="del">
          <ac:chgData name="Meg Hartwick" userId="37f87fd0506104c9" providerId="LiveId" clId="{24BAC0FB-2600-44AC-A655-C6C90D4ACC55}" dt="2021-03-02T23:09:22.739" v="16126" actId="478"/>
          <ac:spMkLst>
            <pc:docMk/>
            <pc:sldMk cId="870409999" sldId="705"/>
            <ac:spMk id="5" creationId="{A098DAE3-B8F0-454A-9EF8-CC322930DBEE}"/>
          </ac:spMkLst>
        </pc:spChg>
        <pc:spChg chg="add del mod">
          <ac:chgData name="Meg Hartwick" userId="37f87fd0506104c9" providerId="LiveId" clId="{24BAC0FB-2600-44AC-A655-C6C90D4ACC55}" dt="2021-03-03T06:41:58.262" v="17787" actId="478"/>
          <ac:spMkLst>
            <pc:docMk/>
            <pc:sldMk cId="870409999" sldId="705"/>
            <ac:spMk id="6" creationId="{447C6685-8F9F-447C-BE23-7D170014A68B}"/>
          </ac:spMkLst>
        </pc:spChg>
        <pc:spChg chg="add">
          <ac:chgData name="Meg Hartwick" userId="37f87fd0506104c9" providerId="LiveId" clId="{24BAC0FB-2600-44AC-A655-C6C90D4ACC55}" dt="2021-03-03T06:41:59.004" v="17788" actId="22"/>
          <ac:spMkLst>
            <pc:docMk/>
            <pc:sldMk cId="870409999" sldId="705"/>
            <ac:spMk id="8" creationId="{A239D958-FFDF-44D7-AC84-5CAD26FE2ACD}"/>
          </ac:spMkLst>
        </pc:spChg>
        <pc:spChg chg="add mod">
          <ac:chgData name="Meg Hartwick" userId="37f87fd0506104c9" providerId="LiveId" clId="{24BAC0FB-2600-44AC-A655-C6C90D4ACC55}" dt="2021-03-03T06:42:43.918" v="17794" actId="1076"/>
          <ac:spMkLst>
            <pc:docMk/>
            <pc:sldMk cId="870409999" sldId="705"/>
            <ac:spMk id="9" creationId="{CA7A92A0-7959-4B46-AAEE-2F884008EB03}"/>
          </ac:spMkLst>
        </pc:spChg>
      </pc:sldChg>
      <pc:sldChg chg="del">
        <pc:chgData name="Meg Hartwick" userId="37f87fd0506104c9" providerId="LiveId" clId="{24BAC0FB-2600-44AC-A655-C6C90D4ACC55}" dt="2021-03-01T02:55:46.183" v="479" actId="2696"/>
        <pc:sldMkLst>
          <pc:docMk/>
          <pc:sldMk cId="1687538392" sldId="712"/>
        </pc:sldMkLst>
      </pc:sldChg>
      <pc:sldChg chg="del">
        <pc:chgData name="Meg Hartwick" userId="37f87fd0506104c9" providerId="LiveId" clId="{24BAC0FB-2600-44AC-A655-C6C90D4ACC55}" dt="2021-03-01T02:55:49.536" v="480" actId="2696"/>
        <pc:sldMkLst>
          <pc:docMk/>
          <pc:sldMk cId="2800076896" sldId="715"/>
        </pc:sldMkLst>
      </pc:sldChg>
      <pc:sldChg chg="addSp delSp modSp del mod ord modNotesTx">
        <pc:chgData name="Meg Hartwick" userId="37f87fd0506104c9" providerId="LiveId" clId="{24BAC0FB-2600-44AC-A655-C6C90D4ACC55}" dt="2021-03-02T19:12:41.193" v="13141" actId="2696"/>
        <pc:sldMkLst>
          <pc:docMk/>
          <pc:sldMk cId="2506233059" sldId="716"/>
        </pc:sldMkLst>
        <pc:spChg chg="del mod">
          <ac:chgData name="Meg Hartwick" userId="37f87fd0506104c9" providerId="LiveId" clId="{24BAC0FB-2600-44AC-A655-C6C90D4ACC55}" dt="2021-03-01T02:58:52.298" v="506" actId="478"/>
          <ac:spMkLst>
            <pc:docMk/>
            <pc:sldMk cId="2506233059" sldId="716"/>
            <ac:spMk id="5" creationId="{590E3EF1-EE1F-4AF8-A149-3ECF5964A1E7}"/>
          </ac:spMkLst>
        </pc:spChg>
        <pc:spChg chg="mod">
          <ac:chgData name="Meg Hartwick" userId="37f87fd0506104c9" providerId="LiveId" clId="{24BAC0FB-2600-44AC-A655-C6C90D4ACC55}" dt="2021-03-01T21:45:17.514" v="4696" actId="1076"/>
          <ac:spMkLst>
            <pc:docMk/>
            <pc:sldMk cId="2506233059" sldId="716"/>
            <ac:spMk id="8" creationId="{EC2B0AF7-91F9-469B-8E01-D00A4205227E}"/>
          </ac:spMkLst>
        </pc:spChg>
        <pc:spChg chg="add del mod">
          <ac:chgData name="Meg Hartwick" userId="37f87fd0506104c9" providerId="LiveId" clId="{24BAC0FB-2600-44AC-A655-C6C90D4ACC55}" dt="2021-03-02T19:09:51.733" v="13096" actId="478"/>
          <ac:spMkLst>
            <pc:docMk/>
            <pc:sldMk cId="2506233059" sldId="716"/>
            <ac:spMk id="10" creationId="{5B2132F3-DFE2-4D3A-8D58-BC04927839A1}"/>
          </ac:spMkLst>
        </pc:spChg>
        <pc:spChg chg="mod">
          <ac:chgData name="Meg Hartwick" userId="37f87fd0506104c9" providerId="LiveId" clId="{24BAC0FB-2600-44AC-A655-C6C90D4ACC55}" dt="2021-03-02T19:11:21.639" v="13120" actId="1076"/>
          <ac:spMkLst>
            <pc:docMk/>
            <pc:sldMk cId="2506233059" sldId="716"/>
            <ac:spMk id="11" creationId="{B82381AB-BB3B-40BB-8783-26A6F3E9BA36}"/>
          </ac:spMkLst>
        </pc:spChg>
        <pc:spChg chg="add del">
          <ac:chgData name="Meg Hartwick" userId="37f87fd0506104c9" providerId="LiveId" clId="{24BAC0FB-2600-44AC-A655-C6C90D4ACC55}" dt="2021-03-02T01:00:05.376" v="6540" actId="478"/>
          <ac:spMkLst>
            <pc:docMk/>
            <pc:sldMk cId="2506233059" sldId="716"/>
            <ac:spMk id="12" creationId="{7C6FBFFD-D36C-4F0F-AD77-DE1FAA3B2CAC}"/>
          </ac:spMkLst>
        </pc:spChg>
        <pc:spChg chg="del">
          <ac:chgData name="Meg Hartwick" userId="37f87fd0506104c9" providerId="LiveId" clId="{24BAC0FB-2600-44AC-A655-C6C90D4ACC55}" dt="2021-03-01T02:59:17.177" v="510" actId="478"/>
          <ac:spMkLst>
            <pc:docMk/>
            <pc:sldMk cId="2506233059" sldId="716"/>
            <ac:spMk id="13" creationId="{1151446C-1DCC-4AFA-82BB-319C8F04664F}"/>
          </ac:spMkLst>
        </pc:spChg>
        <pc:spChg chg="add del mod">
          <ac:chgData name="Meg Hartwick" userId="37f87fd0506104c9" providerId="LiveId" clId="{24BAC0FB-2600-44AC-A655-C6C90D4ACC55}" dt="2021-03-02T19:10:55.221" v="13113" actId="478"/>
          <ac:spMkLst>
            <pc:docMk/>
            <pc:sldMk cId="2506233059" sldId="716"/>
            <ac:spMk id="13" creationId="{C9730217-E1CC-4C95-8F0D-E6820D4132F7}"/>
          </ac:spMkLst>
        </pc:spChg>
        <pc:spChg chg="add del mod">
          <ac:chgData name="Meg Hartwick" userId="37f87fd0506104c9" providerId="LiveId" clId="{24BAC0FB-2600-44AC-A655-C6C90D4ACC55}" dt="2021-03-02T19:09:59.964" v="13098" actId="478"/>
          <ac:spMkLst>
            <pc:docMk/>
            <pc:sldMk cId="2506233059" sldId="716"/>
            <ac:spMk id="14" creationId="{257A3A96-44AA-4673-9E4F-9C658094DBD9}"/>
          </ac:spMkLst>
        </pc:spChg>
        <pc:spChg chg="add del mod ord topLvl">
          <ac:chgData name="Meg Hartwick" userId="37f87fd0506104c9" providerId="LiveId" clId="{24BAC0FB-2600-44AC-A655-C6C90D4ACC55}" dt="2021-03-02T19:11:51.817" v="13129" actId="171"/>
          <ac:spMkLst>
            <pc:docMk/>
            <pc:sldMk cId="2506233059" sldId="716"/>
            <ac:spMk id="16" creationId="{DA78C6E3-E945-4829-A9F4-0BC8025EED1E}"/>
          </ac:spMkLst>
        </pc:spChg>
        <pc:spChg chg="add mod">
          <ac:chgData name="Meg Hartwick" userId="37f87fd0506104c9" providerId="LiveId" clId="{24BAC0FB-2600-44AC-A655-C6C90D4ACC55}" dt="2021-03-01T23:29:04.902" v="6140" actId="164"/>
          <ac:spMkLst>
            <pc:docMk/>
            <pc:sldMk cId="2506233059" sldId="716"/>
            <ac:spMk id="17" creationId="{8DE59CDE-9F71-4C15-82FD-69A3F82DAF27}"/>
          </ac:spMkLst>
        </pc:spChg>
        <pc:spChg chg="mod">
          <ac:chgData name="Meg Hartwick" userId="37f87fd0506104c9" providerId="LiveId" clId="{24BAC0FB-2600-44AC-A655-C6C90D4ACC55}" dt="2021-03-01T02:58:48.901" v="505"/>
          <ac:spMkLst>
            <pc:docMk/>
            <pc:sldMk cId="2506233059" sldId="716"/>
            <ac:spMk id="18" creationId="{B1FE8A28-FCF9-4DAB-A444-24A2E2A28906}"/>
          </ac:spMkLst>
        </pc:spChg>
        <pc:spChg chg="mod">
          <ac:chgData name="Meg Hartwick" userId="37f87fd0506104c9" providerId="LiveId" clId="{24BAC0FB-2600-44AC-A655-C6C90D4ACC55}" dt="2021-03-01T02:58:48.901" v="505"/>
          <ac:spMkLst>
            <pc:docMk/>
            <pc:sldMk cId="2506233059" sldId="716"/>
            <ac:spMk id="19" creationId="{47B151E3-0064-4DEF-8C05-EA11176B4A47}"/>
          </ac:spMkLst>
        </pc:spChg>
        <pc:spChg chg="mod">
          <ac:chgData name="Meg Hartwick" userId="37f87fd0506104c9" providerId="LiveId" clId="{24BAC0FB-2600-44AC-A655-C6C90D4ACC55}" dt="2021-03-01T02:58:48.901" v="505"/>
          <ac:spMkLst>
            <pc:docMk/>
            <pc:sldMk cId="2506233059" sldId="716"/>
            <ac:spMk id="20" creationId="{19001C8C-9226-46E3-BE9A-A14F0A927316}"/>
          </ac:spMkLst>
        </pc:spChg>
        <pc:spChg chg="mod">
          <ac:chgData name="Meg Hartwick" userId="37f87fd0506104c9" providerId="LiveId" clId="{24BAC0FB-2600-44AC-A655-C6C90D4ACC55}" dt="2021-03-01T23:32:40.185" v="6152"/>
          <ac:spMkLst>
            <pc:docMk/>
            <pc:sldMk cId="2506233059" sldId="716"/>
            <ac:spMk id="20" creationId="{8DE5BF13-3A05-4A28-B597-510AD3872AEA}"/>
          </ac:spMkLst>
        </pc:spChg>
        <pc:spChg chg="mod">
          <ac:chgData name="Meg Hartwick" userId="37f87fd0506104c9" providerId="LiveId" clId="{24BAC0FB-2600-44AC-A655-C6C90D4ACC55}" dt="2021-03-01T23:32:40.185" v="6152"/>
          <ac:spMkLst>
            <pc:docMk/>
            <pc:sldMk cId="2506233059" sldId="716"/>
            <ac:spMk id="21" creationId="{8F7328DE-9BBA-4A72-9BFA-AD5BDBA7ACF4}"/>
          </ac:spMkLst>
        </pc:spChg>
        <pc:spChg chg="mod">
          <ac:chgData name="Meg Hartwick" userId="37f87fd0506104c9" providerId="LiveId" clId="{24BAC0FB-2600-44AC-A655-C6C90D4ACC55}" dt="2021-03-01T02:58:48.901" v="505"/>
          <ac:spMkLst>
            <pc:docMk/>
            <pc:sldMk cId="2506233059" sldId="716"/>
            <ac:spMk id="21" creationId="{D30D4A3E-F5ED-405E-B935-C615B4C1045D}"/>
          </ac:spMkLst>
        </pc:spChg>
        <pc:spChg chg="mod">
          <ac:chgData name="Meg Hartwick" userId="37f87fd0506104c9" providerId="LiveId" clId="{24BAC0FB-2600-44AC-A655-C6C90D4ACC55}" dt="2021-03-01T23:32:40.185" v="6152"/>
          <ac:spMkLst>
            <pc:docMk/>
            <pc:sldMk cId="2506233059" sldId="716"/>
            <ac:spMk id="22" creationId="{04C53528-5C40-4311-91B6-702C6D1285E5}"/>
          </ac:spMkLst>
        </pc:spChg>
        <pc:spChg chg="mod">
          <ac:chgData name="Meg Hartwick" userId="37f87fd0506104c9" providerId="LiveId" clId="{24BAC0FB-2600-44AC-A655-C6C90D4ACC55}" dt="2021-03-01T02:58:48.901" v="505"/>
          <ac:spMkLst>
            <pc:docMk/>
            <pc:sldMk cId="2506233059" sldId="716"/>
            <ac:spMk id="22" creationId="{0E7891DF-E64A-48C2-9E84-2142D6CB72FA}"/>
          </ac:spMkLst>
        </pc:spChg>
        <pc:spChg chg="mod">
          <ac:chgData name="Meg Hartwick" userId="37f87fd0506104c9" providerId="LiveId" clId="{24BAC0FB-2600-44AC-A655-C6C90D4ACC55}" dt="2021-03-01T02:58:48.901" v="505"/>
          <ac:spMkLst>
            <pc:docMk/>
            <pc:sldMk cId="2506233059" sldId="716"/>
            <ac:spMk id="23" creationId="{09AFF1C3-8300-41F4-ADC7-22C525BC0C2F}"/>
          </ac:spMkLst>
        </pc:spChg>
        <pc:spChg chg="mod">
          <ac:chgData name="Meg Hartwick" userId="37f87fd0506104c9" providerId="LiveId" clId="{24BAC0FB-2600-44AC-A655-C6C90D4ACC55}" dt="2021-03-01T02:58:48.901" v="505"/>
          <ac:spMkLst>
            <pc:docMk/>
            <pc:sldMk cId="2506233059" sldId="716"/>
            <ac:spMk id="24" creationId="{55137143-CFDE-49B8-9247-2B330F332A9B}"/>
          </ac:spMkLst>
        </pc:spChg>
        <pc:spChg chg="mod">
          <ac:chgData name="Meg Hartwick" userId="37f87fd0506104c9" providerId="LiveId" clId="{24BAC0FB-2600-44AC-A655-C6C90D4ACC55}" dt="2021-03-01T02:58:48.901" v="505"/>
          <ac:spMkLst>
            <pc:docMk/>
            <pc:sldMk cId="2506233059" sldId="716"/>
            <ac:spMk id="25" creationId="{3C3406ED-1E75-4A9F-87A7-77EB0E6F6F38}"/>
          </ac:spMkLst>
        </pc:spChg>
        <pc:spChg chg="add del mod">
          <ac:chgData name="Meg Hartwick" userId="37f87fd0506104c9" providerId="LiveId" clId="{24BAC0FB-2600-44AC-A655-C6C90D4ACC55}" dt="2021-03-01T03:35:03.756" v="954" actId="21"/>
          <ac:spMkLst>
            <pc:docMk/>
            <pc:sldMk cId="2506233059" sldId="716"/>
            <ac:spMk id="26" creationId="{2BF1BFB4-C79A-434A-A83C-15208233A6A1}"/>
          </ac:spMkLst>
        </pc:spChg>
        <pc:spChg chg="add mod">
          <ac:chgData name="Meg Hartwick" userId="37f87fd0506104c9" providerId="LiveId" clId="{24BAC0FB-2600-44AC-A655-C6C90D4ACC55}" dt="2021-03-01T21:47:17.368" v="4719" actId="27636"/>
          <ac:spMkLst>
            <pc:docMk/>
            <pc:sldMk cId="2506233059" sldId="716"/>
            <ac:spMk id="27" creationId="{DC4E39ED-4873-6147-AF4E-BF0EA3E0ACE2}"/>
          </ac:spMkLst>
        </pc:spChg>
        <pc:spChg chg="add mod">
          <ac:chgData name="Meg Hartwick" userId="37f87fd0506104c9" providerId="LiveId" clId="{24BAC0FB-2600-44AC-A655-C6C90D4ACC55}" dt="2021-03-01T21:46:31.040" v="4707" actId="21"/>
          <ac:spMkLst>
            <pc:docMk/>
            <pc:sldMk cId="2506233059" sldId="716"/>
            <ac:spMk id="28" creationId="{00310E2C-557D-484C-B326-D3B43857B911}"/>
          </ac:spMkLst>
        </pc:spChg>
        <pc:spChg chg="add mod">
          <ac:chgData name="Meg Hartwick" userId="37f87fd0506104c9" providerId="LiveId" clId="{24BAC0FB-2600-44AC-A655-C6C90D4ACC55}" dt="2021-03-01T21:46:10.561" v="4702" actId="21"/>
          <ac:spMkLst>
            <pc:docMk/>
            <pc:sldMk cId="2506233059" sldId="716"/>
            <ac:spMk id="29" creationId="{D9F323AD-7B84-C240-A743-AE204278CAAA}"/>
          </ac:spMkLst>
        </pc:spChg>
        <pc:spChg chg="add del mod">
          <ac:chgData name="Meg Hartwick" userId="37f87fd0506104c9" providerId="LiveId" clId="{24BAC0FB-2600-44AC-A655-C6C90D4ACC55}" dt="2021-03-02T19:10:11.657" v="13101" actId="478"/>
          <ac:spMkLst>
            <pc:docMk/>
            <pc:sldMk cId="2506233059" sldId="716"/>
            <ac:spMk id="30" creationId="{0670D562-94E0-4F34-BCEA-D5C6779D4F7E}"/>
          </ac:spMkLst>
        </pc:spChg>
        <pc:spChg chg="add del mod">
          <ac:chgData name="Meg Hartwick" userId="37f87fd0506104c9" providerId="LiveId" clId="{24BAC0FB-2600-44AC-A655-C6C90D4ACC55}" dt="2021-03-01T03:36:29.719" v="962" actId="478"/>
          <ac:spMkLst>
            <pc:docMk/>
            <pc:sldMk cId="2506233059" sldId="716"/>
            <ac:spMk id="30" creationId="{D1103A40-F372-5945-AD29-17FA4499EE36}"/>
          </ac:spMkLst>
        </pc:spChg>
        <pc:spChg chg="mod">
          <ac:chgData name="Meg Hartwick" userId="37f87fd0506104c9" providerId="LiveId" clId="{24BAC0FB-2600-44AC-A655-C6C90D4ACC55}" dt="2021-03-01T19:01:09.186" v="2243" actId="113"/>
          <ac:spMkLst>
            <pc:docMk/>
            <pc:sldMk cId="2506233059" sldId="716"/>
            <ac:spMk id="32" creationId="{7D14D4A1-C67A-458E-97EF-6C4F7296172F}"/>
          </ac:spMkLst>
        </pc:spChg>
        <pc:spChg chg="mod">
          <ac:chgData name="Meg Hartwick" userId="37f87fd0506104c9" providerId="LiveId" clId="{24BAC0FB-2600-44AC-A655-C6C90D4ACC55}" dt="2021-03-01T23:28:19.904" v="6137" actId="1076"/>
          <ac:spMkLst>
            <pc:docMk/>
            <pc:sldMk cId="2506233059" sldId="716"/>
            <ac:spMk id="33" creationId="{B473973F-232E-4459-9068-D6BB80FA17DF}"/>
          </ac:spMkLst>
        </pc:spChg>
        <pc:spChg chg="mod">
          <ac:chgData name="Meg Hartwick" userId="37f87fd0506104c9" providerId="LiveId" clId="{24BAC0FB-2600-44AC-A655-C6C90D4ACC55}" dt="2021-03-01T23:28:15.164" v="6136" actId="1076"/>
          <ac:spMkLst>
            <pc:docMk/>
            <pc:sldMk cId="2506233059" sldId="716"/>
            <ac:spMk id="34" creationId="{2413C6EA-0825-4478-822B-6D511A4847AA}"/>
          </ac:spMkLst>
        </pc:spChg>
        <pc:spChg chg="del mod">
          <ac:chgData name="Meg Hartwick" userId="37f87fd0506104c9" providerId="LiveId" clId="{24BAC0FB-2600-44AC-A655-C6C90D4ACC55}" dt="2021-03-01T21:36:55.501" v="4470" actId="478"/>
          <ac:spMkLst>
            <pc:docMk/>
            <pc:sldMk cId="2506233059" sldId="716"/>
            <ac:spMk id="35" creationId="{04D6D9CF-9D79-44C2-8F27-124146EF0755}"/>
          </ac:spMkLst>
        </pc:spChg>
        <pc:spChg chg="add del mod">
          <ac:chgData name="Meg Hartwick" userId="37f87fd0506104c9" providerId="LiveId" clId="{24BAC0FB-2600-44AC-A655-C6C90D4ACC55}" dt="2021-03-02T19:10:15.574" v="13102" actId="478"/>
          <ac:spMkLst>
            <pc:docMk/>
            <pc:sldMk cId="2506233059" sldId="716"/>
            <ac:spMk id="36" creationId="{1F56F741-3586-424D-8235-2315BD985F11}"/>
          </ac:spMkLst>
        </pc:spChg>
        <pc:spChg chg="add del">
          <ac:chgData name="Meg Hartwick" userId="37f87fd0506104c9" providerId="LiveId" clId="{24BAC0FB-2600-44AC-A655-C6C90D4ACC55}" dt="2021-03-01T04:07:11.007" v="1268" actId="22"/>
          <ac:spMkLst>
            <pc:docMk/>
            <pc:sldMk cId="2506233059" sldId="716"/>
            <ac:spMk id="36" creationId="{B20837F8-FC37-496C-8D3F-EEE40EEE2949}"/>
          </ac:spMkLst>
        </pc:spChg>
        <pc:spChg chg="add del mod topLvl">
          <ac:chgData name="Meg Hartwick" userId="37f87fd0506104c9" providerId="LiveId" clId="{24BAC0FB-2600-44AC-A655-C6C90D4ACC55}" dt="2021-03-01T21:36:45.364" v="4469" actId="478"/>
          <ac:spMkLst>
            <pc:docMk/>
            <pc:sldMk cId="2506233059" sldId="716"/>
            <ac:spMk id="37" creationId="{CBF93183-A6BA-410C-BC35-8A41AD4339E9}"/>
          </ac:spMkLst>
        </pc:spChg>
        <pc:spChg chg="add del mod">
          <ac:chgData name="Meg Hartwick" userId="37f87fd0506104c9" providerId="LiveId" clId="{24BAC0FB-2600-44AC-A655-C6C90D4ACC55}" dt="2021-03-02T19:10:20.779" v="13104" actId="478"/>
          <ac:spMkLst>
            <pc:docMk/>
            <pc:sldMk cId="2506233059" sldId="716"/>
            <ac:spMk id="38" creationId="{7332B2EE-9AB5-4490-BDDD-9D1F34DB452D}"/>
          </ac:spMkLst>
        </pc:spChg>
        <pc:spChg chg="add del mod">
          <ac:chgData name="Meg Hartwick" userId="37f87fd0506104c9" providerId="LiveId" clId="{24BAC0FB-2600-44AC-A655-C6C90D4ACC55}" dt="2021-03-02T19:10:23.759" v="13105" actId="478"/>
          <ac:spMkLst>
            <pc:docMk/>
            <pc:sldMk cId="2506233059" sldId="716"/>
            <ac:spMk id="39" creationId="{E6D97BBA-E478-4B26-9A2E-959F681780F5}"/>
          </ac:spMkLst>
        </pc:spChg>
        <pc:spChg chg="add del mod">
          <ac:chgData name="Meg Hartwick" userId="37f87fd0506104c9" providerId="LiveId" clId="{24BAC0FB-2600-44AC-A655-C6C90D4ACC55}" dt="2021-03-02T19:10:27.626" v="13106" actId="478"/>
          <ac:spMkLst>
            <pc:docMk/>
            <pc:sldMk cId="2506233059" sldId="716"/>
            <ac:spMk id="40" creationId="{0BFA6123-4EF4-43EA-B4B1-2E0FE4BB968C}"/>
          </ac:spMkLst>
        </pc:spChg>
        <pc:spChg chg="add del mod">
          <ac:chgData name="Meg Hartwick" userId="37f87fd0506104c9" providerId="LiveId" clId="{24BAC0FB-2600-44AC-A655-C6C90D4ACC55}" dt="2021-03-02T19:10:30.390" v="13107" actId="478"/>
          <ac:spMkLst>
            <pc:docMk/>
            <pc:sldMk cId="2506233059" sldId="716"/>
            <ac:spMk id="41" creationId="{8F5CC782-C448-4245-8CBB-6D093585180B}"/>
          </ac:spMkLst>
        </pc:spChg>
        <pc:spChg chg="add del mod">
          <ac:chgData name="Meg Hartwick" userId="37f87fd0506104c9" providerId="LiveId" clId="{24BAC0FB-2600-44AC-A655-C6C90D4ACC55}" dt="2021-03-02T19:10:33.767" v="13108" actId="478"/>
          <ac:spMkLst>
            <pc:docMk/>
            <pc:sldMk cId="2506233059" sldId="716"/>
            <ac:spMk id="42" creationId="{4967939E-29B5-40C2-974F-DE508165A59F}"/>
          </ac:spMkLst>
        </pc:spChg>
        <pc:spChg chg="add del mod">
          <ac:chgData name="Meg Hartwick" userId="37f87fd0506104c9" providerId="LiveId" clId="{24BAC0FB-2600-44AC-A655-C6C90D4ACC55}" dt="2021-03-02T01:00:03.450" v="6539" actId="478"/>
          <ac:spMkLst>
            <pc:docMk/>
            <pc:sldMk cId="2506233059" sldId="716"/>
            <ac:spMk id="43" creationId="{32D01FB2-00EB-4393-9301-EF2934F5A8AC}"/>
          </ac:spMkLst>
        </pc:spChg>
        <pc:spChg chg="add mod">
          <ac:chgData name="Meg Hartwick" userId="37f87fd0506104c9" providerId="LiveId" clId="{24BAC0FB-2600-44AC-A655-C6C90D4ACC55}" dt="2021-03-02T19:05:35.983" v="13057"/>
          <ac:spMkLst>
            <pc:docMk/>
            <pc:sldMk cId="2506233059" sldId="716"/>
            <ac:spMk id="43" creationId="{906E35C1-40B1-44FB-820F-76DE784294B6}"/>
          </ac:spMkLst>
        </pc:spChg>
        <pc:spChg chg="add del mod">
          <ac:chgData name="Meg Hartwick" userId="37f87fd0506104c9" providerId="LiveId" clId="{24BAC0FB-2600-44AC-A655-C6C90D4ACC55}" dt="2021-03-02T00:59:59.527" v="6538" actId="478"/>
          <ac:spMkLst>
            <pc:docMk/>
            <pc:sldMk cId="2506233059" sldId="716"/>
            <ac:spMk id="44" creationId="{5A6A3261-4BD0-4E68-A128-9BB64CC18A7F}"/>
          </ac:spMkLst>
        </pc:spChg>
        <pc:spChg chg="add del mod ord topLvl">
          <ac:chgData name="Meg Hartwick" userId="37f87fd0506104c9" providerId="LiveId" clId="{24BAC0FB-2600-44AC-A655-C6C90D4ACC55}" dt="2021-03-02T19:12:05.387" v="13134" actId="478"/>
          <ac:spMkLst>
            <pc:docMk/>
            <pc:sldMk cId="2506233059" sldId="716"/>
            <ac:spMk id="45" creationId="{3311E113-E74B-489F-9D98-506E68865936}"/>
          </ac:spMkLst>
        </pc:spChg>
        <pc:spChg chg="add del mod ord topLvl">
          <ac:chgData name="Meg Hartwick" userId="37f87fd0506104c9" providerId="LiveId" clId="{24BAC0FB-2600-44AC-A655-C6C90D4ACC55}" dt="2021-03-02T19:12:07.084" v="13135" actId="478"/>
          <ac:spMkLst>
            <pc:docMk/>
            <pc:sldMk cId="2506233059" sldId="716"/>
            <ac:spMk id="46" creationId="{BFB4B9ED-F023-43FE-A530-9DE1E6CDA84E}"/>
          </ac:spMkLst>
        </pc:spChg>
        <pc:spChg chg="add del mod ord topLvl">
          <ac:chgData name="Meg Hartwick" userId="37f87fd0506104c9" providerId="LiveId" clId="{24BAC0FB-2600-44AC-A655-C6C90D4ACC55}" dt="2021-03-02T19:12:08.714" v="13136" actId="478"/>
          <ac:spMkLst>
            <pc:docMk/>
            <pc:sldMk cId="2506233059" sldId="716"/>
            <ac:spMk id="47" creationId="{3C5B404B-24A3-4EE2-80EA-C292E06CAE95}"/>
          </ac:spMkLst>
        </pc:spChg>
        <pc:spChg chg="add del mod ord topLvl">
          <ac:chgData name="Meg Hartwick" userId="37f87fd0506104c9" providerId="LiveId" clId="{24BAC0FB-2600-44AC-A655-C6C90D4ACC55}" dt="2021-03-02T19:12:03.442" v="13133" actId="478"/>
          <ac:spMkLst>
            <pc:docMk/>
            <pc:sldMk cId="2506233059" sldId="716"/>
            <ac:spMk id="48" creationId="{8157BB13-5A29-4751-933F-90C6258591DC}"/>
          </ac:spMkLst>
        </pc:spChg>
        <pc:spChg chg="add del mod ord topLvl">
          <ac:chgData name="Meg Hartwick" userId="37f87fd0506104c9" providerId="LiveId" clId="{24BAC0FB-2600-44AC-A655-C6C90D4ACC55}" dt="2021-03-02T19:12:01.824" v="13132" actId="478"/>
          <ac:spMkLst>
            <pc:docMk/>
            <pc:sldMk cId="2506233059" sldId="716"/>
            <ac:spMk id="49" creationId="{F3DDA054-C39F-46A8-99D0-128C4351B5B9}"/>
          </ac:spMkLst>
        </pc:spChg>
        <pc:spChg chg="add del mod ord topLvl">
          <ac:chgData name="Meg Hartwick" userId="37f87fd0506104c9" providerId="LiveId" clId="{24BAC0FB-2600-44AC-A655-C6C90D4ACC55}" dt="2021-03-02T19:12:00.261" v="13131" actId="478"/>
          <ac:spMkLst>
            <pc:docMk/>
            <pc:sldMk cId="2506233059" sldId="716"/>
            <ac:spMk id="50" creationId="{65867E60-5967-411F-BF1D-DCFEFB311026}"/>
          </ac:spMkLst>
        </pc:spChg>
        <pc:spChg chg="add del mod">
          <ac:chgData name="Meg Hartwick" userId="37f87fd0506104c9" providerId="LiveId" clId="{24BAC0FB-2600-44AC-A655-C6C90D4ACC55}" dt="2021-03-02T19:10:51.049" v="13112" actId="478"/>
          <ac:spMkLst>
            <pc:docMk/>
            <pc:sldMk cId="2506233059" sldId="716"/>
            <ac:spMk id="51" creationId="{C5FB323E-FEF3-4BF8-A7E9-B647835C73B4}"/>
          </ac:spMkLst>
        </pc:spChg>
        <pc:spChg chg="add del mod ord topLvl">
          <ac:chgData name="Meg Hartwick" userId="37f87fd0506104c9" providerId="LiveId" clId="{24BAC0FB-2600-44AC-A655-C6C90D4ACC55}" dt="2021-03-02T19:11:58.409" v="13130" actId="478"/>
          <ac:spMkLst>
            <pc:docMk/>
            <pc:sldMk cId="2506233059" sldId="716"/>
            <ac:spMk id="52" creationId="{90917D78-373E-4EEF-806C-22E3793E6F4D}"/>
          </ac:spMkLst>
        </pc:spChg>
        <pc:spChg chg="add del mod">
          <ac:chgData name="Meg Hartwick" userId="37f87fd0506104c9" providerId="LiveId" clId="{24BAC0FB-2600-44AC-A655-C6C90D4ACC55}" dt="2021-03-02T19:10:46.185" v="13111" actId="478"/>
          <ac:spMkLst>
            <pc:docMk/>
            <pc:sldMk cId="2506233059" sldId="716"/>
            <ac:spMk id="53" creationId="{9879DBB7-D1D4-439D-ABBF-776A10C28F53}"/>
          </ac:spMkLst>
        </pc:spChg>
        <pc:spChg chg="add del mod">
          <ac:chgData name="Meg Hartwick" userId="37f87fd0506104c9" providerId="LiveId" clId="{24BAC0FB-2600-44AC-A655-C6C90D4ACC55}" dt="2021-03-02T19:10:41.569" v="13110" actId="478"/>
          <ac:spMkLst>
            <pc:docMk/>
            <pc:sldMk cId="2506233059" sldId="716"/>
            <ac:spMk id="54" creationId="{76D61190-40CF-4732-BB02-78B2AA7D2713}"/>
          </ac:spMkLst>
        </pc:spChg>
        <pc:spChg chg="add del mod">
          <ac:chgData name="Meg Hartwick" userId="37f87fd0506104c9" providerId="LiveId" clId="{24BAC0FB-2600-44AC-A655-C6C90D4ACC55}" dt="2021-03-02T19:10:02.758" v="13099" actId="478"/>
          <ac:spMkLst>
            <pc:docMk/>
            <pc:sldMk cId="2506233059" sldId="716"/>
            <ac:spMk id="55" creationId="{462682E2-076A-45C9-9CDF-49D56AE41AD6}"/>
          </ac:spMkLst>
        </pc:spChg>
        <pc:spChg chg="add del mod">
          <ac:chgData name="Meg Hartwick" userId="37f87fd0506104c9" providerId="LiveId" clId="{24BAC0FB-2600-44AC-A655-C6C90D4ACC55}" dt="2021-03-02T19:10:36.777" v="13109" actId="478"/>
          <ac:spMkLst>
            <pc:docMk/>
            <pc:sldMk cId="2506233059" sldId="716"/>
            <ac:spMk id="56" creationId="{222FC6DA-CEEA-413E-B5E6-A559A4292125}"/>
          </ac:spMkLst>
        </pc:spChg>
        <pc:spChg chg="add del mod">
          <ac:chgData name="Meg Hartwick" userId="37f87fd0506104c9" providerId="LiveId" clId="{24BAC0FB-2600-44AC-A655-C6C90D4ACC55}" dt="2021-03-02T19:10:18.117" v="13103" actId="478"/>
          <ac:spMkLst>
            <pc:docMk/>
            <pc:sldMk cId="2506233059" sldId="716"/>
            <ac:spMk id="57" creationId="{9FDE97C0-C566-44E2-92FC-808B00E44C3F}"/>
          </ac:spMkLst>
        </pc:spChg>
        <pc:spChg chg="add del mod">
          <ac:chgData name="Meg Hartwick" userId="37f87fd0506104c9" providerId="LiveId" clId="{24BAC0FB-2600-44AC-A655-C6C90D4ACC55}" dt="2021-03-02T19:09:56.101" v="13097" actId="478"/>
          <ac:spMkLst>
            <pc:docMk/>
            <pc:sldMk cId="2506233059" sldId="716"/>
            <ac:spMk id="58" creationId="{1C47F473-552E-4927-A12E-F11B0E3CE68A}"/>
          </ac:spMkLst>
        </pc:spChg>
        <pc:grpChg chg="add del mod">
          <ac:chgData name="Meg Hartwick" userId="37f87fd0506104c9" providerId="LiveId" clId="{24BAC0FB-2600-44AC-A655-C6C90D4ACC55}" dt="2021-03-01T23:32:38.744" v="6151" actId="478"/>
          <ac:grpSpMkLst>
            <pc:docMk/>
            <pc:sldMk cId="2506233059" sldId="716"/>
            <ac:grpSpMk id="4" creationId="{78887661-1378-49A7-86E2-822776E83571}"/>
          </ac:grpSpMkLst>
        </pc:grpChg>
        <pc:grpChg chg="add del mod">
          <ac:chgData name="Meg Hartwick" userId="37f87fd0506104c9" providerId="LiveId" clId="{24BAC0FB-2600-44AC-A655-C6C90D4ACC55}" dt="2021-03-01T21:36:45.364" v="4469" actId="478"/>
          <ac:grpSpMkLst>
            <pc:docMk/>
            <pc:sldMk cId="2506233059" sldId="716"/>
            <ac:grpSpMk id="6" creationId="{A8A53A69-4F9E-4D0C-ADFF-86872A2159E0}"/>
          </ac:grpSpMkLst>
        </pc:grpChg>
        <pc:grpChg chg="add del mod">
          <ac:chgData name="Meg Hartwick" userId="37f87fd0506104c9" providerId="LiveId" clId="{24BAC0FB-2600-44AC-A655-C6C90D4ACC55}" dt="2021-03-01T02:59:13.936" v="509" actId="478"/>
          <ac:grpSpMkLst>
            <pc:docMk/>
            <pc:sldMk cId="2506233059" sldId="716"/>
            <ac:grpSpMk id="12" creationId="{0D4131D0-2DFD-4E7B-9C65-41196988F58C}"/>
          </ac:grpSpMkLst>
        </pc:grpChg>
        <pc:grpChg chg="add del mod">
          <ac:chgData name="Meg Hartwick" userId="37f87fd0506104c9" providerId="LiveId" clId="{24BAC0FB-2600-44AC-A655-C6C90D4ACC55}" dt="2021-03-02T19:10:08.925" v="13100" actId="478"/>
          <ac:grpSpMkLst>
            <pc:docMk/>
            <pc:sldMk cId="2506233059" sldId="716"/>
            <ac:grpSpMk id="12" creationId="{165D0F6D-3B5E-4096-A318-62E54C3DDA3B}"/>
          </ac:grpSpMkLst>
        </pc:grpChg>
        <pc:grpChg chg="del">
          <ac:chgData name="Meg Hartwick" userId="37f87fd0506104c9" providerId="LiveId" clId="{24BAC0FB-2600-44AC-A655-C6C90D4ACC55}" dt="2021-03-01T02:58:26.101" v="503" actId="478"/>
          <ac:grpSpMkLst>
            <pc:docMk/>
            <pc:sldMk cId="2506233059" sldId="716"/>
            <ac:grpSpMk id="14" creationId="{41375AD0-147A-43BE-AF64-5DA9BCF36573}"/>
          </ac:grpSpMkLst>
        </pc:grpChg>
        <pc:grpChg chg="add del mod">
          <ac:chgData name="Meg Hartwick" userId="37f87fd0506104c9" providerId="LiveId" clId="{24BAC0FB-2600-44AC-A655-C6C90D4ACC55}" dt="2021-03-02T19:11:37.853" v="13124" actId="165"/>
          <ac:grpSpMkLst>
            <pc:docMk/>
            <pc:sldMk cId="2506233059" sldId="716"/>
            <ac:grpSpMk id="15" creationId="{68C3F099-9D3C-45F1-A4BF-0E35D9B76723}"/>
          </ac:grpSpMkLst>
        </pc:grpChg>
        <pc:grpChg chg="add mod">
          <ac:chgData name="Meg Hartwick" userId="37f87fd0506104c9" providerId="LiveId" clId="{24BAC0FB-2600-44AC-A655-C6C90D4ACC55}" dt="2021-03-01T23:32:40.185" v="6152"/>
          <ac:grpSpMkLst>
            <pc:docMk/>
            <pc:sldMk cId="2506233059" sldId="716"/>
            <ac:grpSpMk id="19" creationId="{95FEB1D2-1930-46FB-ABFD-E80C78EF5681}"/>
          </ac:grpSpMkLst>
        </pc:grpChg>
        <pc:grpChg chg="add mod topLvl">
          <ac:chgData name="Meg Hartwick" userId="37f87fd0506104c9" providerId="LiveId" clId="{24BAC0FB-2600-44AC-A655-C6C90D4ACC55}" dt="2021-03-01T23:29:04.902" v="6140" actId="164"/>
          <ac:grpSpMkLst>
            <pc:docMk/>
            <pc:sldMk cId="2506233059" sldId="716"/>
            <ac:grpSpMk id="31" creationId="{9B66E4CC-FDB0-433A-99E3-9AFBAFE8AB23}"/>
          </ac:grpSpMkLst>
        </pc:grpChg>
        <pc:cxnChg chg="add mod">
          <ac:chgData name="Meg Hartwick" userId="37f87fd0506104c9" providerId="LiveId" clId="{24BAC0FB-2600-44AC-A655-C6C90D4ACC55}" dt="2021-03-02T19:08:14.325" v="13079" actId="164"/>
          <ac:cxnSpMkLst>
            <pc:docMk/>
            <pc:sldMk cId="2506233059" sldId="716"/>
            <ac:cxnSpMk id="5" creationId="{6AE07F66-1005-42B3-8F90-ECC135F654A3}"/>
          </ac:cxnSpMkLst>
        </pc:cxnChg>
        <pc:cxnChg chg="add del mod ord topLvl">
          <ac:chgData name="Meg Hartwick" userId="37f87fd0506104c9" providerId="LiveId" clId="{24BAC0FB-2600-44AC-A655-C6C90D4ACC55}" dt="2021-03-02T19:11:51.817" v="13129" actId="171"/>
          <ac:cxnSpMkLst>
            <pc:docMk/>
            <pc:sldMk cId="2506233059" sldId="716"/>
            <ac:cxnSpMk id="7" creationId="{9194DF51-85B9-49D5-B1FF-EBE51C8058BB}"/>
          </ac:cxnSpMkLst>
        </pc:cxnChg>
        <pc:cxnChg chg="add del mod ord topLvl">
          <ac:chgData name="Meg Hartwick" userId="37f87fd0506104c9" providerId="LiveId" clId="{24BAC0FB-2600-44AC-A655-C6C90D4ACC55}" dt="2021-03-02T19:11:51.817" v="13129" actId="171"/>
          <ac:cxnSpMkLst>
            <pc:docMk/>
            <pc:sldMk cId="2506233059" sldId="716"/>
            <ac:cxnSpMk id="25" creationId="{694D653B-BD11-496D-BAA3-850CB460CBE4}"/>
          </ac:cxnSpMkLst>
        </pc:cxnChg>
        <pc:cxnChg chg="add mod">
          <ac:chgData name="Meg Hartwick" userId="37f87fd0506104c9" providerId="LiveId" clId="{24BAC0FB-2600-44AC-A655-C6C90D4ACC55}" dt="2021-03-02T19:08:14.325" v="13079" actId="164"/>
          <ac:cxnSpMkLst>
            <pc:docMk/>
            <pc:sldMk cId="2506233059" sldId="716"/>
            <ac:cxnSpMk id="59" creationId="{77FD571F-26E5-4C44-AACA-84EA1506AFAD}"/>
          </ac:cxnSpMkLst>
        </pc:cxnChg>
      </pc:sldChg>
      <pc:sldChg chg="delSp modSp del mod ord">
        <pc:chgData name="Meg Hartwick" userId="37f87fd0506104c9" providerId="LiveId" clId="{24BAC0FB-2600-44AC-A655-C6C90D4ACC55}" dt="2021-03-01T04:25:50.300" v="1346" actId="2696"/>
        <pc:sldMkLst>
          <pc:docMk/>
          <pc:sldMk cId="1999782138" sldId="720"/>
        </pc:sldMkLst>
        <pc:spChg chg="mod">
          <ac:chgData name="Meg Hartwick" userId="37f87fd0506104c9" providerId="LiveId" clId="{24BAC0FB-2600-44AC-A655-C6C90D4ACC55}" dt="2021-03-01T02:56:31.356" v="486" actId="1076"/>
          <ac:spMkLst>
            <pc:docMk/>
            <pc:sldMk cId="1999782138" sldId="720"/>
            <ac:spMk id="3" creationId="{5D323FA6-3184-48D0-9A4E-76047D99007C}"/>
          </ac:spMkLst>
        </pc:spChg>
        <pc:spChg chg="del">
          <ac:chgData name="Meg Hartwick" userId="37f87fd0506104c9" providerId="LiveId" clId="{24BAC0FB-2600-44AC-A655-C6C90D4ACC55}" dt="2021-03-01T02:56:21.661" v="484" actId="478"/>
          <ac:spMkLst>
            <pc:docMk/>
            <pc:sldMk cId="1999782138" sldId="720"/>
            <ac:spMk id="21" creationId="{507EE246-C112-407F-A8F0-AEE88698C885}"/>
          </ac:spMkLst>
        </pc:spChg>
        <pc:spChg chg="del mod">
          <ac:chgData name="Meg Hartwick" userId="37f87fd0506104c9" providerId="LiveId" clId="{24BAC0FB-2600-44AC-A655-C6C90D4ACC55}" dt="2021-03-01T02:56:14.983" v="483" actId="478"/>
          <ac:spMkLst>
            <pc:docMk/>
            <pc:sldMk cId="1999782138" sldId="720"/>
            <ac:spMk id="22" creationId="{BCB867E4-9F84-450B-A47D-8E67A6EB68B5}"/>
          </ac:spMkLst>
        </pc:spChg>
        <pc:spChg chg="mod">
          <ac:chgData name="Meg Hartwick" userId="37f87fd0506104c9" providerId="LiveId" clId="{24BAC0FB-2600-44AC-A655-C6C90D4ACC55}" dt="2021-03-01T02:56:37.225" v="487" actId="1076"/>
          <ac:spMkLst>
            <pc:docMk/>
            <pc:sldMk cId="1999782138" sldId="720"/>
            <ac:spMk id="33" creationId="{5929564C-3A19-4C00-81DA-2EDDB0913B57}"/>
          </ac:spMkLst>
        </pc:spChg>
        <pc:grpChg chg="mod">
          <ac:chgData name="Meg Hartwick" userId="37f87fd0506104c9" providerId="LiveId" clId="{24BAC0FB-2600-44AC-A655-C6C90D4ACC55}" dt="2021-03-01T02:56:29.380" v="485" actId="1076"/>
          <ac:grpSpMkLst>
            <pc:docMk/>
            <pc:sldMk cId="1999782138" sldId="720"/>
            <ac:grpSpMk id="6" creationId="{D48DCED4-BF9F-4CE9-AA86-4F6D5D28665E}"/>
          </ac:grpSpMkLst>
        </pc:grpChg>
      </pc:sldChg>
      <pc:sldChg chg="addSp delSp modSp mod ord">
        <pc:chgData name="Meg Hartwick" userId="37f87fd0506104c9" providerId="LiveId" clId="{24BAC0FB-2600-44AC-A655-C6C90D4ACC55}" dt="2021-03-02T21:46:08.323" v="14616" actId="255"/>
        <pc:sldMkLst>
          <pc:docMk/>
          <pc:sldMk cId="3705667716" sldId="721"/>
        </pc:sldMkLst>
        <pc:spChg chg="add del mod">
          <ac:chgData name="Meg Hartwick" userId="37f87fd0506104c9" providerId="LiveId" clId="{24BAC0FB-2600-44AC-A655-C6C90D4ACC55}" dt="2021-03-01T19:17:56.648" v="2407" actId="478"/>
          <ac:spMkLst>
            <pc:docMk/>
            <pc:sldMk cId="3705667716" sldId="721"/>
            <ac:spMk id="4" creationId="{9A755F91-73CE-439A-B911-41D7A8FD727B}"/>
          </ac:spMkLst>
        </pc:spChg>
        <pc:spChg chg="add del">
          <ac:chgData name="Meg Hartwick" userId="37f87fd0506104c9" providerId="LiveId" clId="{24BAC0FB-2600-44AC-A655-C6C90D4ACC55}" dt="2021-03-02T03:37:00.755" v="9846"/>
          <ac:spMkLst>
            <pc:docMk/>
            <pc:sldMk cId="3705667716" sldId="721"/>
            <ac:spMk id="5" creationId="{4B8F0A48-F3E9-453F-8564-F6152C99884F}"/>
          </ac:spMkLst>
        </pc:spChg>
        <pc:spChg chg="del">
          <ac:chgData name="Meg Hartwick" userId="37f87fd0506104c9" providerId="LiveId" clId="{24BAC0FB-2600-44AC-A655-C6C90D4ACC55}" dt="2021-03-01T04:40:20.835" v="1401" actId="478"/>
          <ac:spMkLst>
            <pc:docMk/>
            <pc:sldMk cId="3705667716" sldId="721"/>
            <ac:spMk id="8" creationId="{EC2B0AF7-91F9-469B-8E01-D00A4205227E}"/>
          </ac:spMkLst>
        </pc:spChg>
        <pc:spChg chg="mod">
          <ac:chgData name="Meg Hartwick" userId="37f87fd0506104c9" providerId="LiveId" clId="{24BAC0FB-2600-44AC-A655-C6C90D4ACC55}" dt="2021-03-02T05:08:04.311" v="11067" actId="14100"/>
          <ac:spMkLst>
            <pc:docMk/>
            <pc:sldMk cId="3705667716" sldId="721"/>
            <ac:spMk id="11" creationId="{B82381AB-BB3B-40BB-8783-26A6F3E9BA36}"/>
          </ac:spMkLst>
        </pc:spChg>
        <pc:spChg chg="add mod">
          <ac:chgData name="Meg Hartwick" userId="37f87fd0506104c9" providerId="LiveId" clId="{24BAC0FB-2600-44AC-A655-C6C90D4ACC55}" dt="2021-03-02T21:40:00.108" v="14511" actId="20577"/>
          <ac:spMkLst>
            <pc:docMk/>
            <pc:sldMk cId="3705667716" sldId="721"/>
            <ac:spMk id="16" creationId="{97C229CB-C481-4CE9-86C7-952521F6D172}"/>
          </ac:spMkLst>
        </pc:spChg>
        <pc:spChg chg="mod">
          <ac:chgData name="Meg Hartwick" userId="37f87fd0506104c9" providerId="LiveId" clId="{24BAC0FB-2600-44AC-A655-C6C90D4ACC55}" dt="2021-03-01T19:26:18.918" v="2528"/>
          <ac:spMkLst>
            <pc:docMk/>
            <pc:sldMk cId="3705667716" sldId="721"/>
            <ac:spMk id="18" creationId="{6E320E5C-3361-42B3-B88F-01968190956C}"/>
          </ac:spMkLst>
        </pc:spChg>
        <pc:spChg chg="add mod">
          <ac:chgData name="Meg Hartwick" userId="37f87fd0506104c9" providerId="LiveId" clId="{24BAC0FB-2600-44AC-A655-C6C90D4ACC55}" dt="2021-03-01T04:40:22.518" v="1402"/>
          <ac:spMkLst>
            <pc:docMk/>
            <pc:sldMk cId="3705667716" sldId="721"/>
            <ac:spMk id="19" creationId="{0C7DD772-8E6A-4A61-9235-75E239F2BE9D}"/>
          </ac:spMkLst>
        </pc:spChg>
        <pc:spChg chg="mod">
          <ac:chgData name="Meg Hartwick" userId="37f87fd0506104c9" providerId="LiveId" clId="{24BAC0FB-2600-44AC-A655-C6C90D4ACC55}" dt="2021-03-01T19:26:18.918" v="2528"/>
          <ac:spMkLst>
            <pc:docMk/>
            <pc:sldMk cId="3705667716" sldId="721"/>
            <ac:spMk id="20" creationId="{2AA05FB1-C670-423F-80DE-3BB2FBF39845}"/>
          </ac:spMkLst>
        </pc:spChg>
        <pc:spChg chg="mod">
          <ac:chgData name="Meg Hartwick" userId="37f87fd0506104c9" providerId="LiveId" clId="{24BAC0FB-2600-44AC-A655-C6C90D4ACC55}" dt="2021-03-01T04:43:44.080" v="1448"/>
          <ac:spMkLst>
            <pc:docMk/>
            <pc:sldMk cId="3705667716" sldId="721"/>
            <ac:spMk id="21" creationId="{03918852-10B8-4175-A1D5-0614B44A7777}"/>
          </ac:spMkLst>
        </pc:spChg>
        <pc:spChg chg="mod">
          <ac:chgData name="Meg Hartwick" userId="37f87fd0506104c9" providerId="LiveId" clId="{24BAC0FB-2600-44AC-A655-C6C90D4ACC55}" dt="2021-03-01T19:26:18.918" v="2528"/>
          <ac:spMkLst>
            <pc:docMk/>
            <pc:sldMk cId="3705667716" sldId="721"/>
            <ac:spMk id="21" creationId="{46DE0311-9136-4238-9AD4-F2E3EE3969F9}"/>
          </ac:spMkLst>
        </pc:spChg>
        <pc:spChg chg="mod">
          <ac:chgData name="Meg Hartwick" userId="37f87fd0506104c9" providerId="LiveId" clId="{24BAC0FB-2600-44AC-A655-C6C90D4ACC55}" dt="2021-03-01T19:26:18.918" v="2528"/>
          <ac:spMkLst>
            <pc:docMk/>
            <pc:sldMk cId="3705667716" sldId="721"/>
            <ac:spMk id="22" creationId="{5BC8F10A-16D4-4C0D-A56D-91C66573A66E}"/>
          </ac:spMkLst>
        </pc:spChg>
        <pc:spChg chg="mod">
          <ac:chgData name="Meg Hartwick" userId="37f87fd0506104c9" providerId="LiveId" clId="{24BAC0FB-2600-44AC-A655-C6C90D4ACC55}" dt="2021-03-01T04:43:44.080" v="1448"/>
          <ac:spMkLst>
            <pc:docMk/>
            <pc:sldMk cId="3705667716" sldId="721"/>
            <ac:spMk id="22" creationId="{9B135D06-9F01-4F64-ABE6-B8CE4FF81522}"/>
          </ac:spMkLst>
        </pc:spChg>
        <pc:spChg chg="mod">
          <ac:chgData name="Meg Hartwick" userId="37f87fd0506104c9" providerId="LiveId" clId="{24BAC0FB-2600-44AC-A655-C6C90D4ACC55}" dt="2021-03-01T19:26:18.918" v="2528"/>
          <ac:spMkLst>
            <pc:docMk/>
            <pc:sldMk cId="3705667716" sldId="721"/>
            <ac:spMk id="23" creationId="{66BD4C11-9A1B-446E-ACA4-0B2AD72DBC50}"/>
          </ac:spMkLst>
        </pc:spChg>
        <pc:spChg chg="mod">
          <ac:chgData name="Meg Hartwick" userId="37f87fd0506104c9" providerId="LiveId" clId="{24BAC0FB-2600-44AC-A655-C6C90D4ACC55}" dt="2021-03-01T04:43:44.080" v="1448"/>
          <ac:spMkLst>
            <pc:docMk/>
            <pc:sldMk cId="3705667716" sldId="721"/>
            <ac:spMk id="23" creationId="{B4C009EB-0DE0-4B20-81C1-10F78EAA3119}"/>
          </ac:spMkLst>
        </pc:spChg>
        <pc:spChg chg="mod">
          <ac:chgData name="Meg Hartwick" userId="37f87fd0506104c9" providerId="LiveId" clId="{24BAC0FB-2600-44AC-A655-C6C90D4ACC55}" dt="2021-03-01T04:43:44.080" v="1448"/>
          <ac:spMkLst>
            <pc:docMk/>
            <pc:sldMk cId="3705667716" sldId="721"/>
            <ac:spMk id="24" creationId="{64E699B3-F769-48FE-80B6-A23F574850DE}"/>
          </ac:spMkLst>
        </pc:spChg>
        <pc:spChg chg="mod">
          <ac:chgData name="Meg Hartwick" userId="37f87fd0506104c9" providerId="LiveId" clId="{24BAC0FB-2600-44AC-A655-C6C90D4ACC55}" dt="2021-03-01T19:26:18.918" v="2528"/>
          <ac:spMkLst>
            <pc:docMk/>
            <pc:sldMk cId="3705667716" sldId="721"/>
            <ac:spMk id="24" creationId="{913825D4-D42C-47FC-8AAD-B3FA9EFE5F1D}"/>
          </ac:spMkLst>
        </pc:spChg>
        <pc:spChg chg="mod">
          <ac:chgData name="Meg Hartwick" userId="37f87fd0506104c9" providerId="LiveId" clId="{24BAC0FB-2600-44AC-A655-C6C90D4ACC55}" dt="2021-03-01T04:43:44.080" v="1448"/>
          <ac:spMkLst>
            <pc:docMk/>
            <pc:sldMk cId="3705667716" sldId="721"/>
            <ac:spMk id="25" creationId="{9D57BD5B-0F7E-4934-8BC8-339D07BA59F9}"/>
          </ac:spMkLst>
        </pc:spChg>
        <pc:spChg chg="mod">
          <ac:chgData name="Meg Hartwick" userId="37f87fd0506104c9" providerId="LiveId" clId="{24BAC0FB-2600-44AC-A655-C6C90D4ACC55}" dt="2021-03-01T19:26:18.918" v="2528"/>
          <ac:spMkLst>
            <pc:docMk/>
            <pc:sldMk cId="3705667716" sldId="721"/>
            <ac:spMk id="25" creationId="{A5B15BB1-53E7-42FE-8B7D-A6567AB515B7}"/>
          </ac:spMkLst>
        </pc:spChg>
        <pc:spChg chg="mod">
          <ac:chgData name="Meg Hartwick" userId="37f87fd0506104c9" providerId="LiveId" clId="{24BAC0FB-2600-44AC-A655-C6C90D4ACC55}" dt="2021-03-01T04:43:44.080" v="1448"/>
          <ac:spMkLst>
            <pc:docMk/>
            <pc:sldMk cId="3705667716" sldId="721"/>
            <ac:spMk id="26" creationId="{0C861E97-7CEE-438A-BCD6-EE96B1674563}"/>
          </ac:spMkLst>
        </pc:spChg>
        <pc:spChg chg="mod">
          <ac:chgData name="Meg Hartwick" userId="37f87fd0506104c9" providerId="LiveId" clId="{24BAC0FB-2600-44AC-A655-C6C90D4ACC55}" dt="2021-03-01T19:26:18.918" v="2528"/>
          <ac:spMkLst>
            <pc:docMk/>
            <pc:sldMk cId="3705667716" sldId="721"/>
            <ac:spMk id="26" creationId="{433E3A79-DCFA-4CB2-BA5F-CF9F2D2E5158}"/>
          </ac:spMkLst>
        </pc:spChg>
        <pc:spChg chg="mod">
          <ac:chgData name="Meg Hartwick" userId="37f87fd0506104c9" providerId="LiveId" clId="{24BAC0FB-2600-44AC-A655-C6C90D4ACC55}" dt="2021-03-01T04:43:44.080" v="1448"/>
          <ac:spMkLst>
            <pc:docMk/>
            <pc:sldMk cId="3705667716" sldId="721"/>
            <ac:spMk id="27" creationId="{5C44C06D-AF54-4937-A494-16A0F2E77760}"/>
          </ac:spMkLst>
        </pc:spChg>
        <pc:spChg chg="add mod">
          <ac:chgData name="Meg Hartwick" userId="37f87fd0506104c9" providerId="LiveId" clId="{24BAC0FB-2600-44AC-A655-C6C90D4ACC55}" dt="2021-03-02T21:46:08.323" v="14616" actId="255"/>
          <ac:spMkLst>
            <pc:docMk/>
            <pc:sldMk cId="3705667716" sldId="721"/>
            <ac:spMk id="27" creationId="{96853F99-ABF8-41E8-AD10-CD37C525AF54}"/>
          </ac:spMkLst>
        </pc:spChg>
        <pc:spChg chg="mod">
          <ac:chgData name="Meg Hartwick" userId="37f87fd0506104c9" providerId="LiveId" clId="{24BAC0FB-2600-44AC-A655-C6C90D4ACC55}" dt="2021-03-01T04:43:44.080" v="1448"/>
          <ac:spMkLst>
            <pc:docMk/>
            <pc:sldMk cId="3705667716" sldId="721"/>
            <ac:spMk id="28" creationId="{240EBA64-63FE-4623-B057-4D76814BD608}"/>
          </ac:spMkLst>
        </pc:spChg>
        <pc:spChg chg="add mod">
          <ac:chgData name="Meg Hartwick" userId="37f87fd0506104c9" providerId="LiveId" clId="{24BAC0FB-2600-44AC-A655-C6C90D4ACC55}" dt="2021-03-02T19:17:31.433" v="13210"/>
          <ac:spMkLst>
            <pc:docMk/>
            <pc:sldMk cId="3705667716" sldId="721"/>
            <ac:spMk id="28" creationId="{408F2DA0-405E-459B-A4EF-CCD46833EF79}"/>
          </ac:spMkLst>
        </pc:spChg>
        <pc:spChg chg="mod">
          <ac:chgData name="Meg Hartwick" userId="37f87fd0506104c9" providerId="LiveId" clId="{24BAC0FB-2600-44AC-A655-C6C90D4ACC55}" dt="2021-03-01T05:04:46.730" v="1786"/>
          <ac:spMkLst>
            <pc:docMk/>
            <pc:sldMk cId="3705667716" sldId="721"/>
            <ac:spMk id="30" creationId="{E1DFA0E3-D182-4E5D-BDE5-EB79E24FA1FF}"/>
          </ac:spMkLst>
        </pc:spChg>
        <pc:spChg chg="mod">
          <ac:chgData name="Meg Hartwick" userId="37f87fd0506104c9" providerId="LiveId" clId="{24BAC0FB-2600-44AC-A655-C6C90D4ACC55}" dt="2021-03-01T05:04:46.730" v="1786"/>
          <ac:spMkLst>
            <pc:docMk/>
            <pc:sldMk cId="3705667716" sldId="721"/>
            <ac:spMk id="31" creationId="{EB692DDF-4351-46E8-AD43-E60C0DA72F0C}"/>
          </ac:spMkLst>
        </pc:spChg>
        <pc:spChg chg="mod">
          <ac:chgData name="Meg Hartwick" userId="37f87fd0506104c9" providerId="LiveId" clId="{24BAC0FB-2600-44AC-A655-C6C90D4ACC55}" dt="2021-03-01T05:04:46.730" v="1786"/>
          <ac:spMkLst>
            <pc:docMk/>
            <pc:sldMk cId="3705667716" sldId="721"/>
            <ac:spMk id="32" creationId="{97852479-9DA8-4610-9263-BE16DAC66D03}"/>
          </ac:spMkLst>
        </pc:spChg>
        <pc:spChg chg="del">
          <ac:chgData name="Meg Hartwick" userId="37f87fd0506104c9" providerId="LiveId" clId="{24BAC0FB-2600-44AC-A655-C6C90D4ACC55}" dt="2021-03-01T04:43:43.321" v="1447" actId="478"/>
          <ac:spMkLst>
            <pc:docMk/>
            <pc:sldMk cId="3705667716" sldId="721"/>
            <ac:spMk id="33" creationId="{5929564C-3A19-4C00-81DA-2EDDB0913B57}"/>
          </ac:spMkLst>
        </pc:spChg>
        <pc:spChg chg="mod">
          <ac:chgData name="Meg Hartwick" userId="37f87fd0506104c9" providerId="LiveId" clId="{24BAC0FB-2600-44AC-A655-C6C90D4ACC55}" dt="2021-03-01T05:04:46.730" v="1786"/>
          <ac:spMkLst>
            <pc:docMk/>
            <pc:sldMk cId="3705667716" sldId="721"/>
            <ac:spMk id="34" creationId="{FB070EC3-82BB-4371-87D8-77AA0AFB57B0}"/>
          </ac:spMkLst>
        </pc:spChg>
        <pc:spChg chg="mod">
          <ac:chgData name="Meg Hartwick" userId="37f87fd0506104c9" providerId="LiveId" clId="{24BAC0FB-2600-44AC-A655-C6C90D4ACC55}" dt="2021-03-01T05:04:46.730" v="1786"/>
          <ac:spMkLst>
            <pc:docMk/>
            <pc:sldMk cId="3705667716" sldId="721"/>
            <ac:spMk id="46" creationId="{CAC18492-2650-448C-943D-0AC49FAD30E1}"/>
          </ac:spMkLst>
        </pc:spChg>
        <pc:spChg chg="mod">
          <ac:chgData name="Meg Hartwick" userId="37f87fd0506104c9" providerId="LiveId" clId="{24BAC0FB-2600-44AC-A655-C6C90D4ACC55}" dt="2021-03-01T05:04:46.730" v="1786"/>
          <ac:spMkLst>
            <pc:docMk/>
            <pc:sldMk cId="3705667716" sldId="721"/>
            <ac:spMk id="47" creationId="{42404000-9881-42FE-82F7-7682124AB23F}"/>
          </ac:spMkLst>
        </pc:spChg>
        <pc:spChg chg="mod">
          <ac:chgData name="Meg Hartwick" userId="37f87fd0506104c9" providerId="LiveId" clId="{24BAC0FB-2600-44AC-A655-C6C90D4ACC55}" dt="2021-03-01T05:04:46.730" v="1786"/>
          <ac:spMkLst>
            <pc:docMk/>
            <pc:sldMk cId="3705667716" sldId="721"/>
            <ac:spMk id="48" creationId="{FE716F32-7F4C-4E52-AB6A-C152F84D877A}"/>
          </ac:spMkLst>
        </pc:spChg>
        <pc:spChg chg="mod">
          <ac:chgData name="Meg Hartwick" userId="37f87fd0506104c9" providerId="LiveId" clId="{24BAC0FB-2600-44AC-A655-C6C90D4ACC55}" dt="2021-03-01T05:04:46.730" v="1786"/>
          <ac:spMkLst>
            <pc:docMk/>
            <pc:sldMk cId="3705667716" sldId="721"/>
            <ac:spMk id="49" creationId="{9247F9E9-B01F-4EE0-91A5-CB46BBD353B0}"/>
          </ac:spMkLst>
        </pc:spChg>
        <pc:grpChg chg="add mod">
          <ac:chgData name="Meg Hartwick" userId="37f87fd0506104c9" providerId="LiveId" clId="{24BAC0FB-2600-44AC-A655-C6C90D4ACC55}" dt="2021-03-01T19:28:04.947" v="2540" actId="14100"/>
          <ac:grpSpMkLst>
            <pc:docMk/>
            <pc:sldMk cId="3705667716" sldId="721"/>
            <ac:grpSpMk id="17" creationId="{C6232883-6E71-4936-8C68-D356DDA86675}"/>
          </ac:grpSpMkLst>
        </pc:grpChg>
        <pc:grpChg chg="add del mod">
          <ac:chgData name="Meg Hartwick" userId="37f87fd0506104c9" providerId="LiveId" clId="{24BAC0FB-2600-44AC-A655-C6C90D4ACC55}" dt="2021-03-01T05:04:45.981" v="1785" actId="478"/>
          <ac:grpSpMkLst>
            <pc:docMk/>
            <pc:sldMk cId="3705667716" sldId="721"/>
            <ac:grpSpMk id="20" creationId="{0FF8A6DC-0D9F-49DB-8674-4A34A17EF0B4}"/>
          </ac:grpSpMkLst>
        </pc:grpChg>
        <pc:grpChg chg="add del mod">
          <ac:chgData name="Meg Hartwick" userId="37f87fd0506104c9" providerId="LiveId" clId="{24BAC0FB-2600-44AC-A655-C6C90D4ACC55}" dt="2021-03-01T19:26:18.211" v="2527" actId="478"/>
          <ac:grpSpMkLst>
            <pc:docMk/>
            <pc:sldMk cId="3705667716" sldId="721"/>
            <ac:grpSpMk id="29" creationId="{5EB724C3-5831-4821-ADB1-2CA4C3EEA7F0}"/>
          </ac:grpSpMkLst>
        </pc:grpChg>
        <pc:grpChg chg="del">
          <ac:chgData name="Meg Hartwick" userId="37f87fd0506104c9" providerId="LiveId" clId="{24BAC0FB-2600-44AC-A655-C6C90D4ACC55}" dt="2021-03-01T04:43:40.205" v="1446" actId="478"/>
          <ac:grpSpMkLst>
            <pc:docMk/>
            <pc:sldMk cId="3705667716" sldId="721"/>
            <ac:grpSpMk id="35" creationId="{1B111725-F794-4B24-9F6A-240793548D7D}"/>
          </ac:grpSpMkLst>
        </pc:grpChg>
      </pc:sldChg>
      <pc:sldChg chg="addSp delSp modSp del mod ord">
        <pc:chgData name="Meg Hartwick" userId="37f87fd0506104c9" providerId="LiveId" clId="{24BAC0FB-2600-44AC-A655-C6C90D4ACC55}" dt="2021-03-01T19:58:21.039" v="3188" actId="2696"/>
        <pc:sldMkLst>
          <pc:docMk/>
          <pc:sldMk cId="3322102866" sldId="722"/>
        </pc:sldMkLst>
        <pc:spChg chg="add del mod">
          <ac:chgData name="Meg Hartwick" userId="37f87fd0506104c9" providerId="LiveId" clId="{24BAC0FB-2600-44AC-A655-C6C90D4ACC55}" dt="2021-03-01T04:46:37.539" v="1558"/>
          <ac:spMkLst>
            <pc:docMk/>
            <pc:sldMk cId="3322102866" sldId="722"/>
            <ac:spMk id="4" creationId="{9E965BC1-9871-4DB7-BAC6-58468528031C}"/>
          </ac:spMkLst>
        </pc:spChg>
        <pc:spChg chg="add del mod">
          <ac:chgData name="Meg Hartwick" userId="37f87fd0506104c9" providerId="LiveId" clId="{24BAC0FB-2600-44AC-A655-C6C90D4ACC55}" dt="2021-03-01T19:36:24.299" v="2596"/>
          <ac:spMkLst>
            <pc:docMk/>
            <pc:sldMk cId="3322102866" sldId="722"/>
            <ac:spMk id="5" creationId="{A0D61D54-833E-4B78-8CDD-B0AEAC8E3314}"/>
          </ac:spMkLst>
        </pc:spChg>
        <pc:spChg chg="del">
          <ac:chgData name="Meg Hartwick" userId="37f87fd0506104c9" providerId="LiveId" clId="{24BAC0FB-2600-44AC-A655-C6C90D4ACC55}" dt="2021-03-01T04:47:19.438" v="1563" actId="478"/>
          <ac:spMkLst>
            <pc:docMk/>
            <pc:sldMk cId="3322102866" sldId="722"/>
            <ac:spMk id="8" creationId="{EC2B0AF7-91F9-469B-8E01-D00A4205227E}"/>
          </ac:spMkLst>
        </pc:spChg>
        <pc:spChg chg="mod">
          <ac:chgData name="Meg Hartwick" userId="37f87fd0506104c9" providerId="LiveId" clId="{24BAC0FB-2600-44AC-A655-C6C90D4ACC55}" dt="2021-03-01T04:46:10.906" v="1549" actId="21"/>
          <ac:spMkLst>
            <pc:docMk/>
            <pc:sldMk cId="3322102866" sldId="722"/>
            <ac:spMk id="11" creationId="{B82381AB-BB3B-40BB-8783-26A6F3E9BA36}"/>
          </ac:spMkLst>
        </pc:spChg>
        <pc:spChg chg="mod">
          <ac:chgData name="Meg Hartwick" userId="37f87fd0506104c9" providerId="LiveId" clId="{24BAC0FB-2600-44AC-A655-C6C90D4ACC55}" dt="2021-03-01T19:35:29.377" v="2587"/>
          <ac:spMkLst>
            <pc:docMk/>
            <pc:sldMk cId="3322102866" sldId="722"/>
            <ac:spMk id="17" creationId="{D6625F98-CCB9-40B8-B5D8-96A1C914B3F2}"/>
          </ac:spMkLst>
        </pc:spChg>
        <pc:spChg chg="mod">
          <ac:chgData name="Meg Hartwick" userId="37f87fd0506104c9" providerId="LiveId" clId="{24BAC0FB-2600-44AC-A655-C6C90D4ACC55}" dt="2021-03-01T19:35:29.377" v="2587"/>
          <ac:spMkLst>
            <pc:docMk/>
            <pc:sldMk cId="3322102866" sldId="722"/>
            <ac:spMk id="18" creationId="{056E662C-1B59-47EB-9070-BADF6DC40229}"/>
          </ac:spMkLst>
        </pc:spChg>
        <pc:spChg chg="mod">
          <ac:chgData name="Meg Hartwick" userId="37f87fd0506104c9" providerId="LiveId" clId="{24BAC0FB-2600-44AC-A655-C6C90D4ACC55}" dt="2021-03-01T19:35:29.377" v="2587"/>
          <ac:spMkLst>
            <pc:docMk/>
            <pc:sldMk cId="3322102866" sldId="722"/>
            <ac:spMk id="19" creationId="{108CF918-2FAA-4BBA-B4D8-57038AD0DBBC}"/>
          </ac:spMkLst>
        </pc:spChg>
        <pc:spChg chg="mod">
          <ac:chgData name="Meg Hartwick" userId="37f87fd0506104c9" providerId="LiveId" clId="{24BAC0FB-2600-44AC-A655-C6C90D4ACC55}" dt="2021-03-01T19:35:29.377" v="2587"/>
          <ac:spMkLst>
            <pc:docMk/>
            <pc:sldMk cId="3322102866" sldId="722"/>
            <ac:spMk id="20" creationId="{8F19BA0D-EEE1-43F9-9253-DC7BE5B89932}"/>
          </ac:spMkLst>
        </pc:spChg>
        <pc:spChg chg="mod">
          <ac:chgData name="Meg Hartwick" userId="37f87fd0506104c9" providerId="LiveId" clId="{24BAC0FB-2600-44AC-A655-C6C90D4ACC55}" dt="2021-03-01T04:46:59.350" v="1562" actId="113"/>
          <ac:spMkLst>
            <pc:docMk/>
            <pc:sldMk cId="3322102866" sldId="722"/>
            <ac:spMk id="21" creationId="{5CB72051-2AB1-4DB7-B303-81294FF42E75}"/>
          </ac:spMkLst>
        </pc:spChg>
        <pc:spChg chg="mod">
          <ac:chgData name="Meg Hartwick" userId="37f87fd0506104c9" providerId="LiveId" clId="{24BAC0FB-2600-44AC-A655-C6C90D4ACC55}" dt="2021-03-01T19:35:29.377" v="2587"/>
          <ac:spMkLst>
            <pc:docMk/>
            <pc:sldMk cId="3322102866" sldId="722"/>
            <ac:spMk id="21" creationId="{6F7F801F-0684-42DC-99F2-BD0565F7CB42}"/>
          </ac:spMkLst>
        </pc:spChg>
        <pc:spChg chg="mod">
          <ac:chgData name="Meg Hartwick" userId="37f87fd0506104c9" providerId="LiveId" clId="{24BAC0FB-2600-44AC-A655-C6C90D4ACC55}" dt="2021-03-01T19:35:29.377" v="2587"/>
          <ac:spMkLst>
            <pc:docMk/>
            <pc:sldMk cId="3322102866" sldId="722"/>
            <ac:spMk id="22" creationId="{827CCE41-8446-47D9-8554-18B6BF2EAAA8}"/>
          </ac:spMkLst>
        </pc:spChg>
        <pc:spChg chg="mod">
          <ac:chgData name="Meg Hartwick" userId="37f87fd0506104c9" providerId="LiveId" clId="{24BAC0FB-2600-44AC-A655-C6C90D4ACC55}" dt="2021-03-01T04:46:53.759" v="1561"/>
          <ac:spMkLst>
            <pc:docMk/>
            <pc:sldMk cId="3322102866" sldId="722"/>
            <ac:spMk id="22" creationId="{8D28FE91-EA7E-4398-889B-4BDAD2D5BEA3}"/>
          </ac:spMkLst>
        </pc:spChg>
        <pc:spChg chg="mod">
          <ac:chgData name="Meg Hartwick" userId="37f87fd0506104c9" providerId="LiveId" clId="{24BAC0FB-2600-44AC-A655-C6C90D4ACC55}" dt="2021-03-01T19:35:29.377" v="2587"/>
          <ac:spMkLst>
            <pc:docMk/>
            <pc:sldMk cId="3322102866" sldId="722"/>
            <ac:spMk id="23" creationId="{5109B6E9-A259-4B06-9DFF-E1597CB015C2}"/>
          </ac:spMkLst>
        </pc:spChg>
        <pc:spChg chg="mod">
          <ac:chgData name="Meg Hartwick" userId="37f87fd0506104c9" providerId="LiveId" clId="{24BAC0FB-2600-44AC-A655-C6C90D4ACC55}" dt="2021-03-01T04:46:53.759" v="1561"/>
          <ac:spMkLst>
            <pc:docMk/>
            <pc:sldMk cId="3322102866" sldId="722"/>
            <ac:spMk id="23" creationId="{CA162985-8CAB-485A-B697-C01226562896}"/>
          </ac:spMkLst>
        </pc:spChg>
        <pc:spChg chg="mod">
          <ac:chgData name="Meg Hartwick" userId="37f87fd0506104c9" providerId="LiveId" clId="{24BAC0FB-2600-44AC-A655-C6C90D4ACC55}" dt="2021-03-01T04:46:53.759" v="1561"/>
          <ac:spMkLst>
            <pc:docMk/>
            <pc:sldMk cId="3322102866" sldId="722"/>
            <ac:spMk id="24" creationId="{6AB62F1C-0370-4E4A-A24B-AF76D82B2721}"/>
          </ac:spMkLst>
        </pc:spChg>
        <pc:spChg chg="mod">
          <ac:chgData name="Meg Hartwick" userId="37f87fd0506104c9" providerId="LiveId" clId="{24BAC0FB-2600-44AC-A655-C6C90D4ACC55}" dt="2021-03-01T19:35:29.377" v="2587"/>
          <ac:spMkLst>
            <pc:docMk/>
            <pc:sldMk cId="3322102866" sldId="722"/>
            <ac:spMk id="24" creationId="{6D98F808-D116-4BCF-9E31-8344D7DCF7FE}"/>
          </ac:spMkLst>
        </pc:spChg>
        <pc:spChg chg="mod">
          <ac:chgData name="Meg Hartwick" userId="37f87fd0506104c9" providerId="LiveId" clId="{24BAC0FB-2600-44AC-A655-C6C90D4ACC55}" dt="2021-03-01T04:46:53.759" v="1561"/>
          <ac:spMkLst>
            <pc:docMk/>
            <pc:sldMk cId="3322102866" sldId="722"/>
            <ac:spMk id="25" creationId="{90D7FCCD-2090-4D12-ABA7-71ACE3BC836E}"/>
          </ac:spMkLst>
        </pc:spChg>
        <pc:spChg chg="mod">
          <ac:chgData name="Meg Hartwick" userId="37f87fd0506104c9" providerId="LiveId" clId="{24BAC0FB-2600-44AC-A655-C6C90D4ACC55}" dt="2021-03-01T04:46:53.759" v="1561"/>
          <ac:spMkLst>
            <pc:docMk/>
            <pc:sldMk cId="3322102866" sldId="722"/>
            <ac:spMk id="26" creationId="{3DED8FD9-935C-4D29-98E4-FF79F3A0140A}"/>
          </ac:spMkLst>
        </pc:spChg>
        <pc:spChg chg="mod">
          <ac:chgData name="Meg Hartwick" userId="37f87fd0506104c9" providerId="LiveId" clId="{24BAC0FB-2600-44AC-A655-C6C90D4ACC55}" dt="2021-03-01T04:46:53.759" v="1561"/>
          <ac:spMkLst>
            <pc:docMk/>
            <pc:sldMk cId="3322102866" sldId="722"/>
            <ac:spMk id="27" creationId="{4FCA5074-A0AB-467C-921B-2E6FFEFB0232}"/>
          </ac:spMkLst>
        </pc:spChg>
        <pc:spChg chg="mod">
          <ac:chgData name="Meg Hartwick" userId="37f87fd0506104c9" providerId="LiveId" clId="{24BAC0FB-2600-44AC-A655-C6C90D4ACC55}" dt="2021-03-01T04:46:53.759" v="1561"/>
          <ac:spMkLst>
            <pc:docMk/>
            <pc:sldMk cId="3322102866" sldId="722"/>
            <ac:spMk id="28" creationId="{E279AE24-12A1-4E99-8ACE-869D924597C9}"/>
          </ac:spMkLst>
        </pc:spChg>
        <pc:spChg chg="add mod">
          <ac:chgData name="Meg Hartwick" userId="37f87fd0506104c9" providerId="LiveId" clId="{24BAC0FB-2600-44AC-A655-C6C90D4ACC55}" dt="2021-03-01T04:47:20.197" v="1564"/>
          <ac:spMkLst>
            <pc:docMk/>
            <pc:sldMk cId="3322102866" sldId="722"/>
            <ac:spMk id="29" creationId="{C0D43B34-FBD1-48B9-8220-4C59F1BA2EE9}"/>
          </ac:spMkLst>
        </pc:spChg>
        <pc:spChg chg="mod">
          <ac:chgData name="Meg Hartwick" userId="37f87fd0506104c9" providerId="LiveId" clId="{24BAC0FB-2600-44AC-A655-C6C90D4ACC55}" dt="2021-03-01T05:05:35.923" v="1794"/>
          <ac:spMkLst>
            <pc:docMk/>
            <pc:sldMk cId="3322102866" sldId="722"/>
            <ac:spMk id="31" creationId="{0021F116-E9B1-467B-9A97-14BFD482C058}"/>
          </ac:spMkLst>
        </pc:spChg>
        <pc:spChg chg="mod">
          <ac:chgData name="Meg Hartwick" userId="37f87fd0506104c9" providerId="LiveId" clId="{24BAC0FB-2600-44AC-A655-C6C90D4ACC55}" dt="2021-03-01T05:05:35.923" v="1794"/>
          <ac:spMkLst>
            <pc:docMk/>
            <pc:sldMk cId="3322102866" sldId="722"/>
            <ac:spMk id="32" creationId="{642BE1DA-B743-4E51-AE1C-EFC87A06DBA4}"/>
          </ac:spMkLst>
        </pc:spChg>
        <pc:spChg chg="del">
          <ac:chgData name="Meg Hartwick" userId="37f87fd0506104c9" providerId="LiveId" clId="{24BAC0FB-2600-44AC-A655-C6C90D4ACC55}" dt="2021-03-01T04:46:52.238" v="1560" actId="478"/>
          <ac:spMkLst>
            <pc:docMk/>
            <pc:sldMk cId="3322102866" sldId="722"/>
            <ac:spMk id="33" creationId="{5929564C-3A19-4C00-81DA-2EDDB0913B57}"/>
          </ac:spMkLst>
        </pc:spChg>
        <pc:spChg chg="mod">
          <ac:chgData name="Meg Hartwick" userId="37f87fd0506104c9" providerId="LiveId" clId="{24BAC0FB-2600-44AC-A655-C6C90D4ACC55}" dt="2021-03-01T05:05:35.923" v="1794"/>
          <ac:spMkLst>
            <pc:docMk/>
            <pc:sldMk cId="3322102866" sldId="722"/>
            <ac:spMk id="34" creationId="{7FB451B9-A536-475E-9767-D9EE7861BCD2}"/>
          </ac:spMkLst>
        </pc:spChg>
        <pc:spChg chg="mod">
          <ac:chgData name="Meg Hartwick" userId="37f87fd0506104c9" providerId="LiveId" clId="{24BAC0FB-2600-44AC-A655-C6C90D4ACC55}" dt="2021-03-01T05:05:35.923" v="1794"/>
          <ac:spMkLst>
            <pc:docMk/>
            <pc:sldMk cId="3322102866" sldId="722"/>
            <ac:spMk id="46" creationId="{71671F68-1BC6-4B57-A781-CA8FDB40CFC1}"/>
          </ac:spMkLst>
        </pc:spChg>
        <pc:spChg chg="mod">
          <ac:chgData name="Meg Hartwick" userId="37f87fd0506104c9" providerId="LiveId" clId="{24BAC0FB-2600-44AC-A655-C6C90D4ACC55}" dt="2021-03-01T05:05:35.923" v="1794"/>
          <ac:spMkLst>
            <pc:docMk/>
            <pc:sldMk cId="3322102866" sldId="722"/>
            <ac:spMk id="47" creationId="{D508250F-1AC4-4BD3-971E-1EB28767CB88}"/>
          </ac:spMkLst>
        </pc:spChg>
        <pc:spChg chg="mod">
          <ac:chgData name="Meg Hartwick" userId="37f87fd0506104c9" providerId="LiveId" clId="{24BAC0FB-2600-44AC-A655-C6C90D4ACC55}" dt="2021-03-01T05:05:35.923" v="1794"/>
          <ac:spMkLst>
            <pc:docMk/>
            <pc:sldMk cId="3322102866" sldId="722"/>
            <ac:spMk id="48" creationId="{D68E526C-1D92-403B-A8D5-F04907FD9CFB}"/>
          </ac:spMkLst>
        </pc:spChg>
        <pc:spChg chg="mod">
          <ac:chgData name="Meg Hartwick" userId="37f87fd0506104c9" providerId="LiveId" clId="{24BAC0FB-2600-44AC-A655-C6C90D4ACC55}" dt="2021-03-01T05:05:35.923" v="1794"/>
          <ac:spMkLst>
            <pc:docMk/>
            <pc:sldMk cId="3322102866" sldId="722"/>
            <ac:spMk id="49" creationId="{4D9A7DED-2E6C-4EDD-8D76-3729C15DCEBA}"/>
          </ac:spMkLst>
        </pc:spChg>
        <pc:spChg chg="mod">
          <ac:chgData name="Meg Hartwick" userId="37f87fd0506104c9" providerId="LiveId" clId="{24BAC0FB-2600-44AC-A655-C6C90D4ACC55}" dt="2021-03-01T05:05:35.923" v="1794"/>
          <ac:spMkLst>
            <pc:docMk/>
            <pc:sldMk cId="3322102866" sldId="722"/>
            <ac:spMk id="50" creationId="{48273E32-1264-4910-9703-9CDECFAAE1A5}"/>
          </ac:spMkLst>
        </pc:spChg>
        <pc:grpChg chg="add mod">
          <ac:chgData name="Meg Hartwick" userId="37f87fd0506104c9" providerId="LiveId" clId="{24BAC0FB-2600-44AC-A655-C6C90D4ACC55}" dt="2021-03-01T19:35:29.377" v="2587"/>
          <ac:grpSpMkLst>
            <pc:docMk/>
            <pc:sldMk cId="3322102866" sldId="722"/>
            <ac:grpSpMk id="16" creationId="{73CAF555-EF1F-4618-974E-CF8F08A6BCED}"/>
          </ac:grpSpMkLst>
        </pc:grpChg>
        <pc:grpChg chg="add del mod">
          <ac:chgData name="Meg Hartwick" userId="37f87fd0506104c9" providerId="LiveId" clId="{24BAC0FB-2600-44AC-A655-C6C90D4ACC55}" dt="2021-03-01T05:05:35.297" v="1793" actId="478"/>
          <ac:grpSpMkLst>
            <pc:docMk/>
            <pc:sldMk cId="3322102866" sldId="722"/>
            <ac:grpSpMk id="20" creationId="{08E9570E-A410-47FF-8120-EE6758C5D265}"/>
          </ac:grpSpMkLst>
        </pc:grpChg>
        <pc:grpChg chg="add del mod">
          <ac:chgData name="Meg Hartwick" userId="37f87fd0506104c9" providerId="LiveId" clId="{24BAC0FB-2600-44AC-A655-C6C90D4ACC55}" dt="2021-03-01T19:35:28.840" v="2586" actId="478"/>
          <ac:grpSpMkLst>
            <pc:docMk/>
            <pc:sldMk cId="3322102866" sldId="722"/>
            <ac:grpSpMk id="30" creationId="{BE922EC0-AC6E-400E-A2F3-DAA81842F13E}"/>
          </ac:grpSpMkLst>
        </pc:grpChg>
        <pc:grpChg chg="del">
          <ac:chgData name="Meg Hartwick" userId="37f87fd0506104c9" providerId="LiveId" clId="{24BAC0FB-2600-44AC-A655-C6C90D4ACC55}" dt="2021-03-01T04:46:49.591" v="1559" actId="478"/>
          <ac:grpSpMkLst>
            <pc:docMk/>
            <pc:sldMk cId="3322102866" sldId="722"/>
            <ac:grpSpMk id="35" creationId="{FF7224E4-5B0D-4F4C-9355-CEB60DCCB060}"/>
          </ac:grpSpMkLst>
        </pc:grpChg>
      </pc:sldChg>
      <pc:sldChg chg="addSp delSp modSp del mod ord">
        <pc:chgData name="Meg Hartwick" userId="37f87fd0506104c9" providerId="LiveId" clId="{24BAC0FB-2600-44AC-A655-C6C90D4ACC55}" dt="2021-03-01T20:02:08.303" v="3287" actId="2696"/>
        <pc:sldMkLst>
          <pc:docMk/>
          <pc:sldMk cId="2422431199" sldId="723"/>
        </pc:sldMkLst>
        <pc:spChg chg="add del mod">
          <ac:chgData name="Meg Hartwick" userId="37f87fd0506104c9" providerId="LiveId" clId="{24BAC0FB-2600-44AC-A655-C6C90D4ACC55}" dt="2021-03-01T04:48:45.551" v="1588"/>
          <ac:spMkLst>
            <pc:docMk/>
            <pc:sldMk cId="2422431199" sldId="723"/>
            <ac:spMk id="4" creationId="{0EDADDA8-5396-41F3-AD7B-67617C692EDC}"/>
          </ac:spMkLst>
        </pc:spChg>
        <pc:spChg chg="add mod">
          <ac:chgData name="Meg Hartwick" userId="37f87fd0506104c9" providerId="LiveId" clId="{24BAC0FB-2600-44AC-A655-C6C90D4ACC55}" dt="2021-03-01T20:00:17.206" v="3270" actId="21"/>
          <ac:spMkLst>
            <pc:docMk/>
            <pc:sldMk cId="2422431199" sldId="723"/>
            <ac:spMk id="5" creationId="{BD643E17-3AB4-4522-A90F-4BF044E045F2}"/>
          </ac:spMkLst>
        </pc:spChg>
        <pc:spChg chg="del">
          <ac:chgData name="Meg Hartwick" userId="37f87fd0506104c9" providerId="LiveId" clId="{24BAC0FB-2600-44AC-A655-C6C90D4ACC55}" dt="2021-03-01T04:47:27.691" v="1565" actId="478"/>
          <ac:spMkLst>
            <pc:docMk/>
            <pc:sldMk cId="2422431199" sldId="723"/>
            <ac:spMk id="8" creationId="{EC2B0AF7-91F9-469B-8E01-D00A4205227E}"/>
          </ac:spMkLst>
        </pc:spChg>
        <pc:spChg chg="mod">
          <ac:chgData name="Meg Hartwick" userId="37f87fd0506104c9" providerId="LiveId" clId="{24BAC0FB-2600-44AC-A655-C6C90D4ACC55}" dt="2021-03-01T04:48:29.217" v="1582" actId="1076"/>
          <ac:spMkLst>
            <pc:docMk/>
            <pc:sldMk cId="2422431199" sldId="723"/>
            <ac:spMk id="11" creationId="{B82381AB-BB3B-40BB-8783-26A6F3E9BA36}"/>
          </ac:spMkLst>
        </pc:spChg>
        <pc:spChg chg="add mod">
          <ac:chgData name="Meg Hartwick" userId="37f87fd0506104c9" providerId="LiveId" clId="{24BAC0FB-2600-44AC-A655-C6C90D4ACC55}" dt="2021-03-01T04:47:28.301" v="1566"/>
          <ac:spMkLst>
            <pc:docMk/>
            <pc:sldMk cId="2422431199" sldId="723"/>
            <ac:spMk id="20" creationId="{12F91A71-8CEB-43C9-88B1-886A1BB54EB6}"/>
          </ac:spMkLst>
        </pc:spChg>
        <pc:spChg chg="mod">
          <ac:chgData name="Meg Hartwick" userId="37f87fd0506104c9" providerId="LiveId" clId="{24BAC0FB-2600-44AC-A655-C6C90D4ACC55}" dt="2021-03-01T04:47:56.359" v="1571" actId="6549"/>
          <ac:spMkLst>
            <pc:docMk/>
            <pc:sldMk cId="2422431199" sldId="723"/>
            <ac:spMk id="21" creationId="{FF11C049-2316-4F65-BE4C-9C217FB5BD30}"/>
          </ac:spMkLst>
        </pc:spChg>
        <pc:spChg chg="add del mod">
          <ac:chgData name="Meg Hartwick" userId="37f87fd0506104c9" providerId="LiveId" clId="{24BAC0FB-2600-44AC-A655-C6C90D4ACC55}" dt="2021-03-01T04:48:02.778" v="1574"/>
          <ac:spMkLst>
            <pc:docMk/>
            <pc:sldMk cId="2422431199" sldId="723"/>
            <ac:spMk id="23" creationId="{09E51BEC-9558-417D-9393-61303F4B85DA}"/>
          </ac:spMkLst>
        </pc:spChg>
        <pc:spChg chg="mod">
          <ac:chgData name="Meg Hartwick" userId="37f87fd0506104c9" providerId="LiveId" clId="{24BAC0FB-2600-44AC-A655-C6C90D4ACC55}" dt="2021-03-01T04:48:13.375" v="1576"/>
          <ac:spMkLst>
            <pc:docMk/>
            <pc:sldMk cId="2422431199" sldId="723"/>
            <ac:spMk id="25" creationId="{A210424F-D5DB-40DB-9691-BC045788624E}"/>
          </ac:spMkLst>
        </pc:spChg>
        <pc:spChg chg="mod">
          <ac:chgData name="Meg Hartwick" userId="37f87fd0506104c9" providerId="LiveId" clId="{24BAC0FB-2600-44AC-A655-C6C90D4ACC55}" dt="2021-03-01T04:48:13.375" v="1576"/>
          <ac:spMkLst>
            <pc:docMk/>
            <pc:sldMk cId="2422431199" sldId="723"/>
            <ac:spMk id="26" creationId="{7DF45C72-DA01-4453-B87A-0C7EE44AFDA6}"/>
          </ac:spMkLst>
        </pc:spChg>
        <pc:spChg chg="mod">
          <ac:chgData name="Meg Hartwick" userId="37f87fd0506104c9" providerId="LiveId" clId="{24BAC0FB-2600-44AC-A655-C6C90D4ACC55}" dt="2021-03-01T04:48:13.375" v="1576"/>
          <ac:spMkLst>
            <pc:docMk/>
            <pc:sldMk cId="2422431199" sldId="723"/>
            <ac:spMk id="27" creationId="{15B85E59-B084-4CA8-9264-23CA91696DEF}"/>
          </ac:spMkLst>
        </pc:spChg>
        <pc:spChg chg="mod">
          <ac:chgData name="Meg Hartwick" userId="37f87fd0506104c9" providerId="LiveId" clId="{24BAC0FB-2600-44AC-A655-C6C90D4ACC55}" dt="2021-03-01T04:48:13.375" v="1576"/>
          <ac:spMkLst>
            <pc:docMk/>
            <pc:sldMk cId="2422431199" sldId="723"/>
            <ac:spMk id="28" creationId="{FCF0F0BA-4C2A-48CA-95ED-5B4E745E5597}"/>
          </ac:spMkLst>
        </pc:spChg>
        <pc:spChg chg="mod">
          <ac:chgData name="Meg Hartwick" userId="37f87fd0506104c9" providerId="LiveId" clId="{24BAC0FB-2600-44AC-A655-C6C90D4ACC55}" dt="2021-03-01T04:48:13.375" v="1576"/>
          <ac:spMkLst>
            <pc:docMk/>
            <pc:sldMk cId="2422431199" sldId="723"/>
            <ac:spMk id="29" creationId="{53A77112-A65A-4BC8-9540-3AF7B8E82C7C}"/>
          </ac:spMkLst>
        </pc:spChg>
        <pc:spChg chg="mod">
          <ac:chgData name="Meg Hartwick" userId="37f87fd0506104c9" providerId="LiveId" clId="{24BAC0FB-2600-44AC-A655-C6C90D4ACC55}" dt="2021-03-01T04:48:13.375" v="1576"/>
          <ac:spMkLst>
            <pc:docMk/>
            <pc:sldMk cId="2422431199" sldId="723"/>
            <ac:spMk id="30" creationId="{8D53EFD4-5703-4C86-BA4A-A3E6368BB696}"/>
          </ac:spMkLst>
        </pc:spChg>
        <pc:spChg chg="mod">
          <ac:chgData name="Meg Hartwick" userId="37f87fd0506104c9" providerId="LiveId" clId="{24BAC0FB-2600-44AC-A655-C6C90D4ACC55}" dt="2021-03-01T04:48:13.375" v="1576"/>
          <ac:spMkLst>
            <pc:docMk/>
            <pc:sldMk cId="2422431199" sldId="723"/>
            <ac:spMk id="31" creationId="{BCBB5A53-C160-462F-B89F-D42646E14910}"/>
          </ac:spMkLst>
        </pc:spChg>
        <pc:spChg chg="del">
          <ac:chgData name="Meg Hartwick" userId="37f87fd0506104c9" providerId="LiveId" clId="{24BAC0FB-2600-44AC-A655-C6C90D4ACC55}" dt="2021-03-01T04:48:12.551" v="1575" actId="478"/>
          <ac:spMkLst>
            <pc:docMk/>
            <pc:sldMk cId="2422431199" sldId="723"/>
            <ac:spMk id="33" creationId="{5929564C-3A19-4C00-81DA-2EDDB0913B57}"/>
          </ac:spMkLst>
        </pc:spChg>
        <pc:spChg chg="mod">
          <ac:chgData name="Meg Hartwick" userId="37f87fd0506104c9" providerId="LiveId" clId="{24BAC0FB-2600-44AC-A655-C6C90D4ACC55}" dt="2021-03-01T04:48:13.375" v="1576"/>
          <ac:spMkLst>
            <pc:docMk/>
            <pc:sldMk cId="2422431199" sldId="723"/>
            <ac:spMk id="34" creationId="{9A6BAD87-6437-43C2-988A-734F240138EA}"/>
          </ac:spMkLst>
        </pc:spChg>
        <pc:spChg chg="mod">
          <ac:chgData name="Meg Hartwick" userId="37f87fd0506104c9" providerId="LiveId" clId="{24BAC0FB-2600-44AC-A655-C6C90D4ACC55}" dt="2021-03-01T05:05:58.648" v="1798"/>
          <ac:spMkLst>
            <pc:docMk/>
            <pc:sldMk cId="2422431199" sldId="723"/>
            <ac:spMk id="42" creationId="{C88C23FC-4B8F-4F23-9DEA-53679778554E}"/>
          </ac:spMkLst>
        </pc:spChg>
        <pc:spChg chg="mod">
          <ac:chgData name="Meg Hartwick" userId="37f87fd0506104c9" providerId="LiveId" clId="{24BAC0FB-2600-44AC-A655-C6C90D4ACC55}" dt="2021-03-01T05:05:58.648" v="1798"/>
          <ac:spMkLst>
            <pc:docMk/>
            <pc:sldMk cId="2422431199" sldId="723"/>
            <ac:spMk id="43" creationId="{2EF5A13B-64BC-4338-A191-E924A3762F8E}"/>
          </ac:spMkLst>
        </pc:spChg>
        <pc:spChg chg="mod">
          <ac:chgData name="Meg Hartwick" userId="37f87fd0506104c9" providerId="LiveId" clId="{24BAC0FB-2600-44AC-A655-C6C90D4ACC55}" dt="2021-03-01T05:05:58.648" v="1798"/>
          <ac:spMkLst>
            <pc:docMk/>
            <pc:sldMk cId="2422431199" sldId="723"/>
            <ac:spMk id="44" creationId="{EFA58CF9-AB1B-4F53-9BA6-C4EB5D686361}"/>
          </ac:spMkLst>
        </pc:spChg>
        <pc:spChg chg="mod">
          <ac:chgData name="Meg Hartwick" userId="37f87fd0506104c9" providerId="LiveId" clId="{24BAC0FB-2600-44AC-A655-C6C90D4ACC55}" dt="2021-03-01T05:05:58.648" v="1798"/>
          <ac:spMkLst>
            <pc:docMk/>
            <pc:sldMk cId="2422431199" sldId="723"/>
            <ac:spMk id="45" creationId="{23CAC37C-A902-4311-8514-F4413A5DC504}"/>
          </ac:spMkLst>
        </pc:spChg>
        <pc:spChg chg="mod">
          <ac:chgData name="Meg Hartwick" userId="37f87fd0506104c9" providerId="LiveId" clId="{24BAC0FB-2600-44AC-A655-C6C90D4ACC55}" dt="2021-03-01T05:05:58.648" v="1798"/>
          <ac:spMkLst>
            <pc:docMk/>
            <pc:sldMk cId="2422431199" sldId="723"/>
            <ac:spMk id="46" creationId="{B19FCA8A-3124-4088-973A-61CF30DB2629}"/>
          </ac:spMkLst>
        </pc:spChg>
        <pc:spChg chg="mod">
          <ac:chgData name="Meg Hartwick" userId="37f87fd0506104c9" providerId="LiveId" clId="{24BAC0FB-2600-44AC-A655-C6C90D4ACC55}" dt="2021-03-01T05:05:58.648" v="1798"/>
          <ac:spMkLst>
            <pc:docMk/>
            <pc:sldMk cId="2422431199" sldId="723"/>
            <ac:spMk id="47" creationId="{61FB6B77-B1D7-4E9F-841B-483735DD27ED}"/>
          </ac:spMkLst>
        </pc:spChg>
        <pc:spChg chg="mod">
          <ac:chgData name="Meg Hartwick" userId="37f87fd0506104c9" providerId="LiveId" clId="{24BAC0FB-2600-44AC-A655-C6C90D4ACC55}" dt="2021-03-01T05:05:58.648" v="1798"/>
          <ac:spMkLst>
            <pc:docMk/>
            <pc:sldMk cId="2422431199" sldId="723"/>
            <ac:spMk id="48" creationId="{C5935FDC-51B6-4529-BF00-0584597113A5}"/>
          </ac:spMkLst>
        </pc:spChg>
        <pc:spChg chg="mod">
          <ac:chgData name="Meg Hartwick" userId="37f87fd0506104c9" providerId="LiveId" clId="{24BAC0FB-2600-44AC-A655-C6C90D4ACC55}" dt="2021-03-01T05:05:58.648" v="1798"/>
          <ac:spMkLst>
            <pc:docMk/>
            <pc:sldMk cId="2422431199" sldId="723"/>
            <ac:spMk id="49" creationId="{B3571294-36BB-4922-9979-2C13B28C4FB9}"/>
          </ac:spMkLst>
        </pc:spChg>
        <pc:grpChg chg="del">
          <ac:chgData name="Meg Hartwick" userId="37f87fd0506104c9" providerId="LiveId" clId="{24BAC0FB-2600-44AC-A655-C6C90D4ACC55}" dt="2021-03-01T04:47:59.954" v="1572" actId="478"/>
          <ac:grpSpMkLst>
            <pc:docMk/>
            <pc:sldMk cId="2422431199" sldId="723"/>
            <ac:grpSpMk id="18" creationId="{A148D435-550C-4210-9A7C-F45BDB531785}"/>
          </ac:grpSpMkLst>
        </pc:grpChg>
        <pc:grpChg chg="add del mod">
          <ac:chgData name="Meg Hartwick" userId="37f87fd0506104c9" providerId="LiveId" clId="{24BAC0FB-2600-44AC-A655-C6C90D4ACC55}" dt="2021-03-01T05:05:58.026" v="1797" actId="478"/>
          <ac:grpSpMkLst>
            <pc:docMk/>
            <pc:sldMk cId="2422431199" sldId="723"/>
            <ac:grpSpMk id="24" creationId="{F96BF660-B6AC-41C2-9D1A-5499AF69E5EA}"/>
          </ac:grpSpMkLst>
        </pc:grpChg>
        <pc:grpChg chg="add mod">
          <ac:chgData name="Meg Hartwick" userId="37f87fd0506104c9" providerId="LiveId" clId="{24BAC0FB-2600-44AC-A655-C6C90D4ACC55}" dt="2021-03-01T05:05:58.648" v="1798"/>
          <ac:grpSpMkLst>
            <pc:docMk/>
            <pc:sldMk cId="2422431199" sldId="723"/>
            <ac:grpSpMk id="41" creationId="{94F56989-2CF3-4C5E-AA5F-1CA6D6A67E72}"/>
          </ac:grpSpMkLst>
        </pc:grpChg>
      </pc:sldChg>
      <pc:sldChg chg="addSp delSp modSp del mod ord modNotesTx">
        <pc:chgData name="Meg Hartwick" userId="37f87fd0506104c9" providerId="LiveId" clId="{24BAC0FB-2600-44AC-A655-C6C90D4ACC55}" dt="2021-03-02T21:25:53.911" v="14009" actId="2696"/>
        <pc:sldMkLst>
          <pc:docMk/>
          <pc:sldMk cId="3897687640" sldId="725"/>
        </pc:sldMkLst>
        <pc:spChg chg="mod">
          <ac:chgData name="Meg Hartwick" userId="37f87fd0506104c9" providerId="LiveId" clId="{24BAC0FB-2600-44AC-A655-C6C90D4ACC55}" dt="2021-03-01T04:52:52.690" v="1643" actId="113"/>
          <ac:spMkLst>
            <pc:docMk/>
            <pc:sldMk cId="3897687640" sldId="725"/>
            <ac:spMk id="3" creationId="{5D323FA6-3184-48D0-9A4E-76047D99007C}"/>
          </ac:spMkLst>
        </pc:spChg>
        <pc:spChg chg="add del mod">
          <ac:chgData name="Meg Hartwick" userId="37f87fd0506104c9" providerId="LiveId" clId="{24BAC0FB-2600-44AC-A655-C6C90D4ACC55}" dt="2021-03-01T20:17:41.243" v="3471" actId="478"/>
          <ac:spMkLst>
            <pc:docMk/>
            <pc:sldMk cId="3897687640" sldId="725"/>
            <ac:spMk id="4" creationId="{6910FD1F-A60C-4771-A63A-590EF580237F}"/>
          </ac:spMkLst>
        </pc:spChg>
        <pc:spChg chg="del">
          <ac:chgData name="Meg Hartwick" userId="37f87fd0506104c9" providerId="LiveId" clId="{24BAC0FB-2600-44AC-A655-C6C90D4ACC55}" dt="2021-03-01T04:51:38.574" v="1634" actId="478"/>
          <ac:spMkLst>
            <pc:docMk/>
            <pc:sldMk cId="3897687640" sldId="725"/>
            <ac:spMk id="8" creationId="{EC2B0AF7-91F9-469B-8E01-D00A4205227E}"/>
          </ac:spMkLst>
        </pc:spChg>
        <pc:spChg chg="mod">
          <ac:chgData name="Meg Hartwick" userId="37f87fd0506104c9" providerId="LiveId" clId="{24BAC0FB-2600-44AC-A655-C6C90D4ACC55}" dt="2021-03-02T06:11:45.863" v="12104" actId="14100"/>
          <ac:spMkLst>
            <pc:docMk/>
            <pc:sldMk cId="3897687640" sldId="725"/>
            <ac:spMk id="11" creationId="{B82381AB-BB3B-40BB-8783-26A6F3E9BA36}"/>
          </ac:spMkLst>
        </pc:spChg>
        <pc:spChg chg="mod">
          <ac:chgData name="Meg Hartwick" userId="37f87fd0506104c9" providerId="LiveId" clId="{24BAC0FB-2600-44AC-A655-C6C90D4ACC55}" dt="2021-03-01T20:17:02.265" v="3467"/>
          <ac:spMkLst>
            <pc:docMk/>
            <pc:sldMk cId="3897687640" sldId="725"/>
            <ac:spMk id="17" creationId="{CCAB4214-D06B-4811-A859-59DCA2959341}"/>
          </ac:spMkLst>
        </pc:spChg>
        <pc:spChg chg="mod">
          <ac:chgData name="Meg Hartwick" userId="37f87fd0506104c9" providerId="LiveId" clId="{24BAC0FB-2600-44AC-A655-C6C90D4ACC55}" dt="2021-03-01T20:17:02.265" v="3467"/>
          <ac:spMkLst>
            <pc:docMk/>
            <pc:sldMk cId="3897687640" sldId="725"/>
            <ac:spMk id="18" creationId="{298DE5B8-4FCF-42DB-9288-D2638048BE04}"/>
          </ac:spMkLst>
        </pc:spChg>
        <pc:spChg chg="mod">
          <ac:chgData name="Meg Hartwick" userId="37f87fd0506104c9" providerId="LiveId" clId="{24BAC0FB-2600-44AC-A655-C6C90D4ACC55}" dt="2021-03-01T20:17:02.265" v="3467"/>
          <ac:spMkLst>
            <pc:docMk/>
            <pc:sldMk cId="3897687640" sldId="725"/>
            <ac:spMk id="19" creationId="{A9093F52-AD22-4106-928C-9A524CEC7FA9}"/>
          </ac:spMkLst>
        </pc:spChg>
        <pc:spChg chg="mod">
          <ac:chgData name="Meg Hartwick" userId="37f87fd0506104c9" providerId="LiveId" clId="{24BAC0FB-2600-44AC-A655-C6C90D4ACC55}" dt="2021-03-01T20:17:02.265" v="3467"/>
          <ac:spMkLst>
            <pc:docMk/>
            <pc:sldMk cId="3897687640" sldId="725"/>
            <ac:spMk id="20" creationId="{7FF373B7-60A4-42D0-BF41-A7051AEDAF6C}"/>
          </ac:spMkLst>
        </pc:spChg>
        <pc:spChg chg="mod">
          <ac:chgData name="Meg Hartwick" userId="37f87fd0506104c9" providerId="LiveId" clId="{24BAC0FB-2600-44AC-A655-C6C90D4ACC55}" dt="2021-03-01T20:17:02.265" v="3467"/>
          <ac:spMkLst>
            <pc:docMk/>
            <pc:sldMk cId="3897687640" sldId="725"/>
            <ac:spMk id="21" creationId="{13EB37CB-443C-4609-8740-5BC0574DCC06}"/>
          </ac:spMkLst>
        </pc:spChg>
        <pc:spChg chg="mod">
          <ac:chgData name="Meg Hartwick" userId="37f87fd0506104c9" providerId="LiveId" clId="{24BAC0FB-2600-44AC-A655-C6C90D4ACC55}" dt="2021-03-01T20:17:02.265" v="3467"/>
          <ac:spMkLst>
            <pc:docMk/>
            <pc:sldMk cId="3897687640" sldId="725"/>
            <ac:spMk id="22" creationId="{00F313C4-FF97-4C67-A2F6-923FE2175185}"/>
          </ac:spMkLst>
        </pc:spChg>
        <pc:spChg chg="mod">
          <ac:chgData name="Meg Hartwick" userId="37f87fd0506104c9" providerId="LiveId" clId="{24BAC0FB-2600-44AC-A655-C6C90D4ACC55}" dt="2021-03-01T20:17:02.265" v="3467"/>
          <ac:spMkLst>
            <pc:docMk/>
            <pc:sldMk cId="3897687640" sldId="725"/>
            <ac:spMk id="23" creationId="{461AFFC0-6DE3-410D-BB08-4633C561DCDF}"/>
          </ac:spMkLst>
        </pc:spChg>
        <pc:spChg chg="mod">
          <ac:chgData name="Meg Hartwick" userId="37f87fd0506104c9" providerId="LiveId" clId="{24BAC0FB-2600-44AC-A655-C6C90D4ACC55}" dt="2021-03-01T04:52:58.226" v="1645" actId="113"/>
          <ac:spMkLst>
            <pc:docMk/>
            <pc:sldMk cId="3897687640" sldId="725"/>
            <ac:spMk id="23" creationId="{CFC64018-ADCC-4FAA-8D23-58DDDF80A109}"/>
          </ac:spMkLst>
        </pc:spChg>
        <pc:spChg chg="mod">
          <ac:chgData name="Meg Hartwick" userId="37f87fd0506104c9" providerId="LiveId" clId="{24BAC0FB-2600-44AC-A655-C6C90D4ACC55}" dt="2021-03-01T04:52:58.226" v="1645" actId="113"/>
          <ac:spMkLst>
            <pc:docMk/>
            <pc:sldMk cId="3897687640" sldId="725"/>
            <ac:spMk id="24" creationId="{2CDEEFD3-7E07-4B0F-A48B-C1B12A41A9EB}"/>
          </ac:spMkLst>
        </pc:spChg>
        <pc:spChg chg="mod">
          <ac:chgData name="Meg Hartwick" userId="37f87fd0506104c9" providerId="LiveId" clId="{24BAC0FB-2600-44AC-A655-C6C90D4ACC55}" dt="2021-03-01T20:17:02.265" v="3467"/>
          <ac:spMkLst>
            <pc:docMk/>
            <pc:sldMk cId="3897687640" sldId="725"/>
            <ac:spMk id="24" creationId="{80A75A78-393A-47CC-A7C1-1D9ED6C75F64}"/>
          </ac:spMkLst>
        </pc:spChg>
        <pc:spChg chg="add mod">
          <ac:chgData name="Meg Hartwick" userId="37f87fd0506104c9" providerId="LiveId" clId="{24BAC0FB-2600-44AC-A655-C6C90D4ACC55}" dt="2021-03-02T21:21:49.611" v="13944" actId="21"/>
          <ac:spMkLst>
            <pc:docMk/>
            <pc:sldMk cId="3897687640" sldId="725"/>
            <ac:spMk id="25" creationId="{0430720A-ED40-4A3D-A421-B10237E0A080}"/>
          </ac:spMkLst>
        </pc:spChg>
        <pc:spChg chg="mod">
          <ac:chgData name="Meg Hartwick" userId="37f87fd0506104c9" providerId="LiveId" clId="{24BAC0FB-2600-44AC-A655-C6C90D4ACC55}" dt="2021-03-01T04:52:58.226" v="1645" actId="113"/>
          <ac:spMkLst>
            <pc:docMk/>
            <pc:sldMk cId="3897687640" sldId="725"/>
            <ac:spMk id="25" creationId="{D7BBEA3F-DE06-4FB0-9C91-581518E777CA}"/>
          </ac:spMkLst>
        </pc:spChg>
        <pc:spChg chg="mod">
          <ac:chgData name="Meg Hartwick" userId="37f87fd0506104c9" providerId="LiveId" clId="{24BAC0FB-2600-44AC-A655-C6C90D4ACC55}" dt="2021-03-01T04:52:58.226" v="1645" actId="113"/>
          <ac:spMkLst>
            <pc:docMk/>
            <pc:sldMk cId="3897687640" sldId="725"/>
            <ac:spMk id="26" creationId="{96FCBF78-E59C-493F-844E-F02DCBCF7FF2}"/>
          </ac:spMkLst>
        </pc:spChg>
        <pc:spChg chg="mod">
          <ac:chgData name="Meg Hartwick" userId="37f87fd0506104c9" providerId="LiveId" clId="{24BAC0FB-2600-44AC-A655-C6C90D4ACC55}" dt="2021-03-01T04:52:58.226" v="1645" actId="113"/>
          <ac:spMkLst>
            <pc:docMk/>
            <pc:sldMk cId="3897687640" sldId="725"/>
            <ac:spMk id="27" creationId="{6F9AA6EB-4FD5-489F-9D8A-FA4626E17069}"/>
          </ac:spMkLst>
        </pc:spChg>
        <pc:spChg chg="mod">
          <ac:chgData name="Meg Hartwick" userId="37f87fd0506104c9" providerId="LiveId" clId="{24BAC0FB-2600-44AC-A655-C6C90D4ACC55}" dt="2021-03-01T04:52:58.226" v="1645" actId="113"/>
          <ac:spMkLst>
            <pc:docMk/>
            <pc:sldMk cId="3897687640" sldId="725"/>
            <ac:spMk id="28" creationId="{58F3F63F-393E-4207-99D1-8C04177C53A1}"/>
          </ac:spMkLst>
        </pc:spChg>
        <pc:spChg chg="mod">
          <ac:chgData name="Meg Hartwick" userId="37f87fd0506104c9" providerId="LiveId" clId="{24BAC0FB-2600-44AC-A655-C6C90D4ACC55}" dt="2021-03-01T04:52:58.226" v="1645" actId="113"/>
          <ac:spMkLst>
            <pc:docMk/>
            <pc:sldMk cId="3897687640" sldId="725"/>
            <ac:spMk id="29" creationId="{B696BD0C-35B2-415B-B8EE-259257C4EAD1}"/>
          </ac:spMkLst>
        </pc:spChg>
        <pc:spChg chg="mod">
          <ac:chgData name="Meg Hartwick" userId="37f87fd0506104c9" providerId="LiveId" clId="{24BAC0FB-2600-44AC-A655-C6C90D4ACC55}" dt="2021-03-01T04:52:58.226" v="1645" actId="113"/>
          <ac:spMkLst>
            <pc:docMk/>
            <pc:sldMk cId="3897687640" sldId="725"/>
            <ac:spMk id="30" creationId="{5CA8A863-D054-495C-89C1-F55B6E2B995B}"/>
          </ac:spMkLst>
        </pc:spChg>
        <pc:spChg chg="add mod">
          <ac:chgData name="Meg Hartwick" userId="37f87fd0506104c9" providerId="LiveId" clId="{24BAC0FB-2600-44AC-A655-C6C90D4ACC55}" dt="2021-03-01T04:51:40.044" v="1635"/>
          <ac:spMkLst>
            <pc:docMk/>
            <pc:sldMk cId="3897687640" sldId="725"/>
            <ac:spMk id="31" creationId="{81D7744B-75E5-4E46-A7CB-2BF4C901C6FF}"/>
          </ac:spMkLst>
        </pc:spChg>
        <pc:spChg chg="del">
          <ac:chgData name="Meg Hartwick" userId="37f87fd0506104c9" providerId="LiveId" clId="{24BAC0FB-2600-44AC-A655-C6C90D4ACC55}" dt="2021-03-01T04:50:54.080" v="1625" actId="478"/>
          <ac:spMkLst>
            <pc:docMk/>
            <pc:sldMk cId="3897687640" sldId="725"/>
            <ac:spMk id="33" creationId="{5929564C-3A19-4C00-81DA-2EDDB0913B57}"/>
          </ac:spMkLst>
        </pc:spChg>
        <pc:spChg chg="mod">
          <ac:chgData name="Meg Hartwick" userId="37f87fd0506104c9" providerId="LiveId" clId="{24BAC0FB-2600-44AC-A655-C6C90D4ACC55}" dt="2021-03-01T05:07:53.063" v="1830"/>
          <ac:spMkLst>
            <pc:docMk/>
            <pc:sldMk cId="3897687640" sldId="725"/>
            <ac:spMk id="41" creationId="{7AB1D591-0ECD-475C-85F3-F0C2D7213206}"/>
          </ac:spMkLst>
        </pc:spChg>
        <pc:spChg chg="mod">
          <ac:chgData name="Meg Hartwick" userId="37f87fd0506104c9" providerId="LiveId" clId="{24BAC0FB-2600-44AC-A655-C6C90D4ACC55}" dt="2021-03-01T05:07:53.063" v="1830"/>
          <ac:spMkLst>
            <pc:docMk/>
            <pc:sldMk cId="3897687640" sldId="725"/>
            <ac:spMk id="42" creationId="{0640B226-F3D7-4ADB-A54A-31B950802C3F}"/>
          </ac:spMkLst>
        </pc:spChg>
        <pc:spChg chg="mod">
          <ac:chgData name="Meg Hartwick" userId="37f87fd0506104c9" providerId="LiveId" clId="{24BAC0FB-2600-44AC-A655-C6C90D4ACC55}" dt="2021-03-01T05:07:53.063" v="1830"/>
          <ac:spMkLst>
            <pc:docMk/>
            <pc:sldMk cId="3897687640" sldId="725"/>
            <ac:spMk id="43" creationId="{DF9C7E6A-54D5-47A4-B442-79C55ACB39E3}"/>
          </ac:spMkLst>
        </pc:spChg>
        <pc:spChg chg="mod">
          <ac:chgData name="Meg Hartwick" userId="37f87fd0506104c9" providerId="LiveId" clId="{24BAC0FB-2600-44AC-A655-C6C90D4ACC55}" dt="2021-03-01T05:07:53.063" v="1830"/>
          <ac:spMkLst>
            <pc:docMk/>
            <pc:sldMk cId="3897687640" sldId="725"/>
            <ac:spMk id="44" creationId="{C3C79ED6-36A4-46DB-81D9-F4C70C9DE941}"/>
          </ac:spMkLst>
        </pc:spChg>
        <pc:spChg chg="mod">
          <ac:chgData name="Meg Hartwick" userId="37f87fd0506104c9" providerId="LiveId" clId="{24BAC0FB-2600-44AC-A655-C6C90D4ACC55}" dt="2021-03-01T05:07:53.063" v="1830"/>
          <ac:spMkLst>
            <pc:docMk/>
            <pc:sldMk cId="3897687640" sldId="725"/>
            <ac:spMk id="45" creationId="{DD50952B-9DAC-4DDA-B68D-30378E6A0402}"/>
          </ac:spMkLst>
        </pc:spChg>
        <pc:spChg chg="mod">
          <ac:chgData name="Meg Hartwick" userId="37f87fd0506104c9" providerId="LiveId" clId="{24BAC0FB-2600-44AC-A655-C6C90D4ACC55}" dt="2021-03-01T05:07:53.063" v="1830"/>
          <ac:spMkLst>
            <pc:docMk/>
            <pc:sldMk cId="3897687640" sldId="725"/>
            <ac:spMk id="46" creationId="{A10ABD17-AADA-4DA3-B97D-1DC3DAE8E6EE}"/>
          </ac:spMkLst>
        </pc:spChg>
        <pc:spChg chg="mod">
          <ac:chgData name="Meg Hartwick" userId="37f87fd0506104c9" providerId="LiveId" clId="{24BAC0FB-2600-44AC-A655-C6C90D4ACC55}" dt="2021-03-01T05:07:53.063" v="1830"/>
          <ac:spMkLst>
            <pc:docMk/>
            <pc:sldMk cId="3897687640" sldId="725"/>
            <ac:spMk id="47" creationId="{4DEB69C3-B9A5-415B-8FB8-4CF454359DEE}"/>
          </ac:spMkLst>
        </pc:spChg>
        <pc:spChg chg="mod">
          <ac:chgData name="Meg Hartwick" userId="37f87fd0506104c9" providerId="LiveId" clId="{24BAC0FB-2600-44AC-A655-C6C90D4ACC55}" dt="2021-03-01T05:07:53.063" v="1830"/>
          <ac:spMkLst>
            <pc:docMk/>
            <pc:sldMk cId="3897687640" sldId="725"/>
            <ac:spMk id="48" creationId="{207D254E-FDAD-45BE-8B94-2CC04EA3ABBE}"/>
          </ac:spMkLst>
        </pc:spChg>
        <pc:grpChg chg="add mod">
          <ac:chgData name="Meg Hartwick" userId="37f87fd0506104c9" providerId="LiveId" clId="{24BAC0FB-2600-44AC-A655-C6C90D4ACC55}" dt="2021-03-01T20:17:02.265" v="3467"/>
          <ac:grpSpMkLst>
            <pc:docMk/>
            <pc:sldMk cId="3897687640" sldId="725"/>
            <ac:grpSpMk id="16" creationId="{D2418A49-95B9-4539-A978-A129AD61BCBB}"/>
          </ac:grpSpMkLst>
        </pc:grpChg>
        <pc:grpChg chg="del">
          <ac:chgData name="Meg Hartwick" userId="37f87fd0506104c9" providerId="LiveId" clId="{24BAC0FB-2600-44AC-A655-C6C90D4ACC55}" dt="2021-03-01T04:50:51.294" v="1624" actId="478"/>
          <ac:grpSpMkLst>
            <pc:docMk/>
            <pc:sldMk cId="3897687640" sldId="725"/>
            <ac:grpSpMk id="18" creationId="{A148D435-550C-4210-9A7C-F45BDB531785}"/>
          </ac:grpSpMkLst>
        </pc:grpChg>
        <pc:grpChg chg="add del mod">
          <ac:chgData name="Meg Hartwick" userId="37f87fd0506104c9" providerId="LiveId" clId="{24BAC0FB-2600-44AC-A655-C6C90D4ACC55}" dt="2021-03-01T05:07:51.438" v="1829" actId="478"/>
          <ac:grpSpMkLst>
            <pc:docMk/>
            <pc:sldMk cId="3897687640" sldId="725"/>
            <ac:grpSpMk id="20" creationId="{7158D834-3F50-4E6F-B8D4-0C2C26BA9A57}"/>
          </ac:grpSpMkLst>
        </pc:grpChg>
        <pc:grpChg chg="add del mod">
          <ac:chgData name="Meg Hartwick" userId="37f87fd0506104c9" providerId="LiveId" clId="{24BAC0FB-2600-44AC-A655-C6C90D4ACC55}" dt="2021-03-01T20:17:01.581" v="3466" actId="478"/>
          <ac:grpSpMkLst>
            <pc:docMk/>
            <pc:sldMk cId="3897687640" sldId="725"/>
            <ac:grpSpMk id="34" creationId="{818E3233-D909-4C2A-82AC-1B1F205423D5}"/>
          </ac:grpSpMkLst>
        </pc:grpChg>
      </pc:sldChg>
      <pc:sldChg chg="addSp delSp modSp del mod ord">
        <pc:chgData name="Meg Hartwick" userId="37f87fd0506104c9" providerId="LiveId" clId="{24BAC0FB-2600-44AC-A655-C6C90D4ACC55}" dt="2021-03-02T21:48:25.656" v="14632" actId="2696"/>
        <pc:sldMkLst>
          <pc:docMk/>
          <pc:sldMk cId="3552679147" sldId="726"/>
        </pc:sldMkLst>
        <pc:spChg chg="add del mod">
          <ac:chgData name="Meg Hartwick" userId="37f87fd0506104c9" providerId="LiveId" clId="{24BAC0FB-2600-44AC-A655-C6C90D4ACC55}" dt="2021-03-01T20:35:55.931" v="3534" actId="478"/>
          <ac:spMkLst>
            <pc:docMk/>
            <pc:sldMk cId="3552679147" sldId="726"/>
            <ac:spMk id="4" creationId="{971A938A-60E9-465F-9246-261657078EE5}"/>
          </ac:spMkLst>
        </pc:spChg>
        <pc:spChg chg="del">
          <ac:chgData name="Meg Hartwick" userId="37f87fd0506104c9" providerId="LiveId" clId="{24BAC0FB-2600-44AC-A655-C6C90D4ACC55}" dt="2021-03-01T04:51:52.064" v="1636" actId="478"/>
          <ac:spMkLst>
            <pc:docMk/>
            <pc:sldMk cId="3552679147" sldId="726"/>
            <ac:spMk id="8" creationId="{EC2B0AF7-91F9-469B-8E01-D00A4205227E}"/>
          </ac:spMkLst>
        </pc:spChg>
        <pc:spChg chg="mod">
          <ac:chgData name="Meg Hartwick" userId="37f87fd0506104c9" providerId="LiveId" clId="{24BAC0FB-2600-44AC-A655-C6C90D4ACC55}" dt="2021-03-01T20:36:00.964" v="3536" actId="1076"/>
          <ac:spMkLst>
            <pc:docMk/>
            <pc:sldMk cId="3552679147" sldId="726"/>
            <ac:spMk id="11" creationId="{B82381AB-BB3B-40BB-8783-26A6F3E9BA36}"/>
          </ac:spMkLst>
        </pc:spChg>
        <pc:spChg chg="mod">
          <ac:chgData name="Meg Hartwick" userId="37f87fd0506104c9" providerId="LiveId" clId="{24BAC0FB-2600-44AC-A655-C6C90D4ACC55}" dt="2021-03-01T20:34:54.426" v="3525"/>
          <ac:spMkLst>
            <pc:docMk/>
            <pc:sldMk cId="3552679147" sldId="726"/>
            <ac:spMk id="17" creationId="{1C5F2466-6588-4DD9-AAC8-04397D4AC939}"/>
          </ac:spMkLst>
        </pc:spChg>
        <pc:spChg chg="mod">
          <ac:chgData name="Meg Hartwick" userId="37f87fd0506104c9" providerId="LiveId" clId="{24BAC0FB-2600-44AC-A655-C6C90D4ACC55}" dt="2021-03-01T20:34:54.426" v="3525"/>
          <ac:spMkLst>
            <pc:docMk/>
            <pc:sldMk cId="3552679147" sldId="726"/>
            <ac:spMk id="18" creationId="{941B3638-AB86-4F3B-95F2-158DF6A1ED6A}"/>
          </ac:spMkLst>
        </pc:spChg>
        <pc:spChg chg="mod">
          <ac:chgData name="Meg Hartwick" userId="37f87fd0506104c9" providerId="LiveId" clId="{24BAC0FB-2600-44AC-A655-C6C90D4ACC55}" dt="2021-03-01T20:34:54.426" v="3525"/>
          <ac:spMkLst>
            <pc:docMk/>
            <pc:sldMk cId="3552679147" sldId="726"/>
            <ac:spMk id="19" creationId="{5AC6C8C7-1CF4-429C-B05D-87CE40904110}"/>
          </ac:spMkLst>
        </pc:spChg>
        <pc:spChg chg="add mod">
          <ac:chgData name="Meg Hartwick" userId="37f87fd0506104c9" providerId="LiveId" clId="{24BAC0FB-2600-44AC-A655-C6C90D4ACC55}" dt="2021-03-01T04:51:52.865" v="1637"/>
          <ac:spMkLst>
            <pc:docMk/>
            <pc:sldMk cId="3552679147" sldId="726"/>
            <ac:spMk id="20" creationId="{9AE6147F-4A35-49B6-B6F4-392E70C76800}"/>
          </ac:spMkLst>
        </pc:spChg>
        <pc:spChg chg="mod">
          <ac:chgData name="Meg Hartwick" userId="37f87fd0506104c9" providerId="LiveId" clId="{24BAC0FB-2600-44AC-A655-C6C90D4ACC55}" dt="2021-03-01T20:34:54.426" v="3525"/>
          <ac:spMkLst>
            <pc:docMk/>
            <pc:sldMk cId="3552679147" sldId="726"/>
            <ac:spMk id="21" creationId="{92A0CC41-D0C0-4FE1-966E-1B13D8EDA213}"/>
          </ac:spMkLst>
        </pc:spChg>
        <pc:spChg chg="mod">
          <ac:chgData name="Meg Hartwick" userId="37f87fd0506104c9" providerId="LiveId" clId="{24BAC0FB-2600-44AC-A655-C6C90D4ACC55}" dt="2021-03-01T20:34:54.426" v="3525"/>
          <ac:spMkLst>
            <pc:docMk/>
            <pc:sldMk cId="3552679147" sldId="726"/>
            <ac:spMk id="22" creationId="{0BF7BEC8-E399-4287-9302-FB3A8A9B984F}"/>
          </ac:spMkLst>
        </pc:spChg>
        <pc:spChg chg="mod">
          <ac:chgData name="Meg Hartwick" userId="37f87fd0506104c9" providerId="LiveId" clId="{24BAC0FB-2600-44AC-A655-C6C90D4ACC55}" dt="2021-03-01T20:34:54.426" v="3525"/>
          <ac:spMkLst>
            <pc:docMk/>
            <pc:sldMk cId="3552679147" sldId="726"/>
            <ac:spMk id="23" creationId="{7A29E769-F482-4ABB-A241-BE7262B8D8C2}"/>
          </ac:spMkLst>
        </pc:spChg>
        <pc:spChg chg="mod">
          <ac:chgData name="Meg Hartwick" userId="37f87fd0506104c9" providerId="LiveId" clId="{24BAC0FB-2600-44AC-A655-C6C90D4ACC55}" dt="2021-03-01T04:53:20.957" v="1648"/>
          <ac:spMkLst>
            <pc:docMk/>
            <pc:sldMk cId="3552679147" sldId="726"/>
            <ac:spMk id="24" creationId="{72DFEAA6-3E15-4FD0-853E-EFF0136FD7DB}"/>
          </ac:spMkLst>
        </pc:spChg>
        <pc:spChg chg="mod">
          <ac:chgData name="Meg Hartwick" userId="37f87fd0506104c9" providerId="LiveId" clId="{24BAC0FB-2600-44AC-A655-C6C90D4ACC55}" dt="2021-03-01T20:34:54.426" v="3525"/>
          <ac:spMkLst>
            <pc:docMk/>
            <pc:sldMk cId="3552679147" sldId="726"/>
            <ac:spMk id="24" creationId="{A3BD43A0-A1E6-4742-94E5-4D3D48033658}"/>
          </ac:spMkLst>
        </pc:spChg>
        <pc:spChg chg="mod">
          <ac:chgData name="Meg Hartwick" userId="37f87fd0506104c9" providerId="LiveId" clId="{24BAC0FB-2600-44AC-A655-C6C90D4ACC55}" dt="2021-03-01T20:34:54.426" v="3525"/>
          <ac:spMkLst>
            <pc:docMk/>
            <pc:sldMk cId="3552679147" sldId="726"/>
            <ac:spMk id="25" creationId="{12765285-EFD9-43AC-BED3-EA67FCC08D6F}"/>
          </ac:spMkLst>
        </pc:spChg>
        <pc:spChg chg="mod">
          <ac:chgData name="Meg Hartwick" userId="37f87fd0506104c9" providerId="LiveId" clId="{24BAC0FB-2600-44AC-A655-C6C90D4ACC55}" dt="2021-03-01T04:53:20.957" v="1648"/>
          <ac:spMkLst>
            <pc:docMk/>
            <pc:sldMk cId="3552679147" sldId="726"/>
            <ac:spMk id="25" creationId="{63B7CA0D-4C0D-433C-B8BB-5BF7D5C6CA89}"/>
          </ac:spMkLst>
        </pc:spChg>
        <pc:spChg chg="mod">
          <ac:chgData name="Meg Hartwick" userId="37f87fd0506104c9" providerId="LiveId" clId="{24BAC0FB-2600-44AC-A655-C6C90D4ACC55}" dt="2021-03-01T04:53:20.957" v="1648"/>
          <ac:spMkLst>
            <pc:docMk/>
            <pc:sldMk cId="3552679147" sldId="726"/>
            <ac:spMk id="26" creationId="{08CD0BE8-FB35-4D24-A7FF-4FDBDE18100A}"/>
          </ac:spMkLst>
        </pc:spChg>
        <pc:spChg chg="add mod">
          <ac:chgData name="Meg Hartwick" userId="37f87fd0506104c9" providerId="LiveId" clId="{24BAC0FB-2600-44AC-A655-C6C90D4ACC55}" dt="2021-03-01T20:57:29.923" v="3975" actId="255"/>
          <ac:spMkLst>
            <pc:docMk/>
            <pc:sldMk cId="3552679147" sldId="726"/>
            <ac:spMk id="26" creationId="{0A548F2D-BDAC-4060-AB10-EFA2621623FB}"/>
          </ac:spMkLst>
        </pc:spChg>
        <pc:spChg chg="mod">
          <ac:chgData name="Meg Hartwick" userId="37f87fd0506104c9" providerId="LiveId" clId="{24BAC0FB-2600-44AC-A655-C6C90D4ACC55}" dt="2021-03-01T04:53:20.957" v="1648"/>
          <ac:spMkLst>
            <pc:docMk/>
            <pc:sldMk cId="3552679147" sldId="726"/>
            <ac:spMk id="27" creationId="{70E800C6-A362-4A66-9F40-89550644D7F5}"/>
          </ac:spMkLst>
        </pc:spChg>
        <pc:spChg chg="mod">
          <ac:chgData name="Meg Hartwick" userId="37f87fd0506104c9" providerId="LiveId" clId="{24BAC0FB-2600-44AC-A655-C6C90D4ACC55}" dt="2021-03-01T04:53:20.957" v="1648"/>
          <ac:spMkLst>
            <pc:docMk/>
            <pc:sldMk cId="3552679147" sldId="726"/>
            <ac:spMk id="28" creationId="{8BD650C2-511F-45E2-94D6-E8CFD3E827F0}"/>
          </ac:spMkLst>
        </pc:spChg>
        <pc:spChg chg="mod">
          <ac:chgData name="Meg Hartwick" userId="37f87fd0506104c9" providerId="LiveId" clId="{24BAC0FB-2600-44AC-A655-C6C90D4ACC55}" dt="2021-03-01T04:53:20.957" v="1648"/>
          <ac:spMkLst>
            <pc:docMk/>
            <pc:sldMk cId="3552679147" sldId="726"/>
            <ac:spMk id="29" creationId="{8EFE05F0-00EA-4F88-BEAB-80CCEE5E54F0}"/>
          </ac:spMkLst>
        </pc:spChg>
        <pc:spChg chg="mod">
          <ac:chgData name="Meg Hartwick" userId="37f87fd0506104c9" providerId="LiveId" clId="{24BAC0FB-2600-44AC-A655-C6C90D4ACC55}" dt="2021-03-01T04:53:20.957" v="1648"/>
          <ac:spMkLst>
            <pc:docMk/>
            <pc:sldMk cId="3552679147" sldId="726"/>
            <ac:spMk id="30" creationId="{C0EFA7B5-ADFC-41C7-AAD0-2E3CB13FBCCC}"/>
          </ac:spMkLst>
        </pc:spChg>
        <pc:spChg chg="mod">
          <ac:chgData name="Meg Hartwick" userId="37f87fd0506104c9" providerId="LiveId" clId="{24BAC0FB-2600-44AC-A655-C6C90D4ACC55}" dt="2021-03-01T04:53:20.957" v="1648"/>
          <ac:spMkLst>
            <pc:docMk/>
            <pc:sldMk cId="3552679147" sldId="726"/>
            <ac:spMk id="31" creationId="{FABC9EA4-9FC9-467F-BFD2-8993DFB7AA40}"/>
          </ac:spMkLst>
        </pc:spChg>
        <pc:spChg chg="del">
          <ac:chgData name="Meg Hartwick" userId="37f87fd0506104c9" providerId="LiveId" clId="{24BAC0FB-2600-44AC-A655-C6C90D4ACC55}" dt="2021-03-01T04:53:19.100" v="1647" actId="478"/>
          <ac:spMkLst>
            <pc:docMk/>
            <pc:sldMk cId="3552679147" sldId="726"/>
            <ac:spMk id="33" creationId="{5929564C-3A19-4C00-81DA-2EDDB0913B57}"/>
          </ac:spMkLst>
        </pc:spChg>
        <pc:spChg chg="mod">
          <ac:chgData name="Meg Hartwick" userId="37f87fd0506104c9" providerId="LiveId" clId="{24BAC0FB-2600-44AC-A655-C6C90D4ACC55}" dt="2021-03-01T05:08:07.420" v="1832"/>
          <ac:spMkLst>
            <pc:docMk/>
            <pc:sldMk cId="3552679147" sldId="726"/>
            <ac:spMk id="41" creationId="{78E1CBEC-400F-4BF1-940F-0912F7241179}"/>
          </ac:spMkLst>
        </pc:spChg>
        <pc:spChg chg="mod">
          <ac:chgData name="Meg Hartwick" userId="37f87fd0506104c9" providerId="LiveId" clId="{24BAC0FB-2600-44AC-A655-C6C90D4ACC55}" dt="2021-03-01T05:08:07.420" v="1832"/>
          <ac:spMkLst>
            <pc:docMk/>
            <pc:sldMk cId="3552679147" sldId="726"/>
            <ac:spMk id="42" creationId="{EC7A3C9A-604D-41D1-8938-222F76F6E4E3}"/>
          </ac:spMkLst>
        </pc:spChg>
        <pc:spChg chg="mod">
          <ac:chgData name="Meg Hartwick" userId="37f87fd0506104c9" providerId="LiveId" clId="{24BAC0FB-2600-44AC-A655-C6C90D4ACC55}" dt="2021-03-01T05:08:07.420" v="1832"/>
          <ac:spMkLst>
            <pc:docMk/>
            <pc:sldMk cId="3552679147" sldId="726"/>
            <ac:spMk id="43" creationId="{41D66A5A-F904-4FEE-823A-218C926A2E0C}"/>
          </ac:spMkLst>
        </pc:spChg>
        <pc:spChg chg="mod">
          <ac:chgData name="Meg Hartwick" userId="37f87fd0506104c9" providerId="LiveId" clId="{24BAC0FB-2600-44AC-A655-C6C90D4ACC55}" dt="2021-03-01T05:08:07.420" v="1832"/>
          <ac:spMkLst>
            <pc:docMk/>
            <pc:sldMk cId="3552679147" sldId="726"/>
            <ac:spMk id="44" creationId="{B05751BA-5491-439F-AFC1-DA3207C605C9}"/>
          </ac:spMkLst>
        </pc:spChg>
        <pc:spChg chg="mod">
          <ac:chgData name="Meg Hartwick" userId="37f87fd0506104c9" providerId="LiveId" clId="{24BAC0FB-2600-44AC-A655-C6C90D4ACC55}" dt="2021-03-01T05:08:07.420" v="1832"/>
          <ac:spMkLst>
            <pc:docMk/>
            <pc:sldMk cId="3552679147" sldId="726"/>
            <ac:spMk id="45" creationId="{F5E767F3-2E9C-4C0F-AB62-9422D7C9FF20}"/>
          </ac:spMkLst>
        </pc:spChg>
        <pc:spChg chg="mod">
          <ac:chgData name="Meg Hartwick" userId="37f87fd0506104c9" providerId="LiveId" clId="{24BAC0FB-2600-44AC-A655-C6C90D4ACC55}" dt="2021-03-01T05:08:07.420" v="1832"/>
          <ac:spMkLst>
            <pc:docMk/>
            <pc:sldMk cId="3552679147" sldId="726"/>
            <ac:spMk id="46" creationId="{0A68CEC1-ED1B-4C05-815A-33D58FF0A325}"/>
          </ac:spMkLst>
        </pc:spChg>
        <pc:spChg chg="mod">
          <ac:chgData name="Meg Hartwick" userId="37f87fd0506104c9" providerId="LiveId" clId="{24BAC0FB-2600-44AC-A655-C6C90D4ACC55}" dt="2021-03-01T05:08:07.420" v="1832"/>
          <ac:spMkLst>
            <pc:docMk/>
            <pc:sldMk cId="3552679147" sldId="726"/>
            <ac:spMk id="47" creationId="{41770791-4A53-4594-86CC-5F06F4AB9B32}"/>
          </ac:spMkLst>
        </pc:spChg>
        <pc:spChg chg="mod">
          <ac:chgData name="Meg Hartwick" userId="37f87fd0506104c9" providerId="LiveId" clId="{24BAC0FB-2600-44AC-A655-C6C90D4ACC55}" dt="2021-03-01T20:34:49.578" v="3523" actId="6549"/>
          <ac:spMkLst>
            <pc:docMk/>
            <pc:sldMk cId="3552679147" sldId="726"/>
            <ac:spMk id="48" creationId="{5BAE7C95-36BF-4CB4-B252-F6BDCFB42BA0}"/>
          </ac:spMkLst>
        </pc:spChg>
        <pc:grpChg chg="add mod">
          <ac:chgData name="Meg Hartwick" userId="37f87fd0506104c9" providerId="LiveId" clId="{24BAC0FB-2600-44AC-A655-C6C90D4ACC55}" dt="2021-03-01T20:34:54.426" v="3525"/>
          <ac:grpSpMkLst>
            <pc:docMk/>
            <pc:sldMk cId="3552679147" sldId="726"/>
            <ac:grpSpMk id="16" creationId="{709BDCC0-7D06-4B99-A49A-AC28FEEEEEF8}"/>
          </ac:grpSpMkLst>
        </pc:grpChg>
        <pc:grpChg chg="del">
          <ac:chgData name="Meg Hartwick" userId="37f87fd0506104c9" providerId="LiveId" clId="{24BAC0FB-2600-44AC-A655-C6C90D4ACC55}" dt="2021-03-01T04:53:14.275" v="1646" actId="478"/>
          <ac:grpSpMkLst>
            <pc:docMk/>
            <pc:sldMk cId="3552679147" sldId="726"/>
            <ac:grpSpMk id="18" creationId="{A148D435-550C-4210-9A7C-F45BDB531785}"/>
          </ac:grpSpMkLst>
        </pc:grpChg>
        <pc:grpChg chg="add del mod">
          <ac:chgData name="Meg Hartwick" userId="37f87fd0506104c9" providerId="LiveId" clId="{24BAC0FB-2600-44AC-A655-C6C90D4ACC55}" dt="2021-03-01T05:08:06.653" v="1831" actId="478"/>
          <ac:grpSpMkLst>
            <pc:docMk/>
            <pc:sldMk cId="3552679147" sldId="726"/>
            <ac:grpSpMk id="23" creationId="{D2052F0B-F922-41DE-85FA-D92FAD112CB9}"/>
          </ac:grpSpMkLst>
        </pc:grpChg>
        <pc:grpChg chg="add del mod">
          <ac:chgData name="Meg Hartwick" userId="37f87fd0506104c9" providerId="LiveId" clId="{24BAC0FB-2600-44AC-A655-C6C90D4ACC55}" dt="2021-03-01T20:34:53.307" v="3524" actId="478"/>
          <ac:grpSpMkLst>
            <pc:docMk/>
            <pc:sldMk cId="3552679147" sldId="726"/>
            <ac:grpSpMk id="34" creationId="{5C64D12D-26B3-49B4-AA46-A4AC7B71ADFE}"/>
          </ac:grpSpMkLst>
        </pc:grpChg>
      </pc:sldChg>
      <pc:sldChg chg="addSp delSp modSp del mod ord">
        <pc:chgData name="Meg Hartwick" userId="37f87fd0506104c9" providerId="LiveId" clId="{24BAC0FB-2600-44AC-A655-C6C90D4ACC55}" dt="2021-03-02T23:18:03.344" v="16264" actId="2696"/>
        <pc:sldMkLst>
          <pc:docMk/>
          <pc:sldMk cId="452165882" sldId="727"/>
        </pc:sldMkLst>
        <pc:spChg chg="add del mod">
          <ac:chgData name="Meg Hartwick" userId="37f87fd0506104c9" providerId="LiveId" clId="{24BAC0FB-2600-44AC-A655-C6C90D4ACC55}" dt="2021-03-01T20:40:26.722" v="3554"/>
          <ac:spMkLst>
            <pc:docMk/>
            <pc:sldMk cId="452165882" sldId="727"/>
            <ac:spMk id="4" creationId="{8C5B1DFC-1D89-4231-BB7A-C739E0736E37}"/>
          </ac:spMkLst>
        </pc:spChg>
        <pc:spChg chg="del">
          <ac:chgData name="Meg Hartwick" userId="37f87fd0506104c9" providerId="LiveId" clId="{24BAC0FB-2600-44AC-A655-C6C90D4ACC55}" dt="2021-03-01T04:54:06.164" v="1658" actId="478"/>
          <ac:spMkLst>
            <pc:docMk/>
            <pc:sldMk cId="452165882" sldId="727"/>
            <ac:spMk id="8" creationId="{EC2B0AF7-91F9-469B-8E01-D00A4205227E}"/>
          </ac:spMkLst>
        </pc:spChg>
        <pc:spChg chg="mod">
          <ac:chgData name="Meg Hartwick" userId="37f87fd0506104c9" providerId="LiveId" clId="{24BAC0FB-2600-44AC-A655-C6C90D4ACC55}" dt="2021-03-01T04:53:42.073" v="1652" actId="21"/>
          <ac:spMkLst>
            <pc:docMk/>
            <pc:sldMk cId="452165882" sldId="727"/>
            <ac:spMk id="11" creationId="{B82381AB-BB3B-40BB-8783-26A6F3E9BA36}"/>
          </ac:spMkLst>
        </pc:spChg>
        <pc:spChg chg="mod">
          <ac:chgData name="Meg Hartwick" userId="37f87fd0506104c9" providerId="LiveId" clId="{24BAC0FB-2600-44AC-A655-C6C90D4ACC55}" dt="2021-03-01T20:38:56.506" v="3544"/>
          <ac:spMkLst>
            <pc:docMk/>
            <pc:sldMk cId="452165882" sldId="727"/>
            <ac:spMk id="17" creationId="{4F13B6DC-AE58-4D83-B877-861CA19C778E}"/>
          </ac:spMkLst>
        </pc:spChg>
        <pc:spChg chg="mod">
          <ac:chgData name="Meg Hartwick" userId="37f87fd0506104c9" providerId="LiveId" clId="{24BAC0FB-2600-44AC-A655-C6C90D4ACC55}" dt="2021-03-01T20:38:56.506" v="3544"/>
          <ac:spMkLst>
            <pc:docMk/>
            <pc:sldMk cId="452165882" sldId="727"/>
            <ac:spMk id="18" creationId="{D5EE6777-5904-4EEE-978C-D0F7A732B318}"/>
          </ac:spMkLst>
        </pc:spChg>
        <pc:spChg chg="mod">
          <ac:chgData name="Meg Hartwick" userId="37f87fd0506104c9" providerId="LiveId" clId="{24BAC0FB-2600-44AC-A655-C6C90D4ACC55}" dt="2021-03-01T20:38:56.506" v="3544"/>
          <ac:spMkLst>
            <pc:docMk/>
            <pc:sldMk cId="452165882" sldId="727"/>
            <ac:spMk id="19" creationId="{56BDADF1-423F-4F19-BD94-71C2BCAE819A}"/>
          </ac:spMkLst>
        </pc:spChg>
        <pc:spChg chg="mod">
          <ac:chgData name="Meg Hartwick" userId="37f87fd0506104c9" providerId="LiveId" clId="{24BAC0FB-2600-44AC-A655-C6C90D4ACC55}" dt="2021-03-01T20:38:56.506" v="3544"/>
          <ac:spMkLst>
            <pc:docMk/>
            <pc:sldMk cId="452165882" sldId="727"/>
            <ac:spMk id="20" creationId="{AE0F6A37-9C2B-4E73-BF97-34A1B98A99FF}"/>
          </ac:spMkLst>
        </pc:spChg>
        <pc:spChg chg="mod">
          <ac:chgData name="Meg Hartwick" userId="37f87fd0506104c9" providerId="LiveId" clId="{24BAC0FB-2600-44AC-A655-C6C90D4ACC55}" dt="2021-03-01T20:38:56.506" v="3544"/>
          <ac:spMkLst>
            <pc:docMk/>
            <pc:sldMk cId="452165882" sldId="727"/>
            <ac:spMk id="21" creationId="{D79473F3-5B03-4DF2-883A-81FCB7CD4544}"/>
          </ac:spMkLst>
        </pc:spChg>
        <pc:spChg chg="mod">
          <ac:chgData name="Meg Hartwick" userId="37f87fd0506104c9" providerId="LiveId" clId="{24BAC0FB-2600-44AC-A655-C6C90D4ACC55}" dt="2021-03-01T20:38:56.506" v="3544"/>
          <ac:spMkLst>
            <pc:docMk/>
            <pc:sldMk cId="452165882" sldId="727"/>
            <ac:spMk id="22" creationId="{79BDA12D-F6C8-411B-AEE3-72F52FFA8745}"/>
          </ac:spMkLst>
        </pc:spChg>
        <pc:spChg chg="mod">
          <ac:chgData name="Meg Hartwick" userId="37f87fd0506104c9" providerId="LiveId" clId="{24BAC0FB-2600-44AC-A655-C6C90D4ACC55}" dt="2021-03-01T20:38:56.506" v="3544"/>
          <ac:spMkLst>
            <pc:docMk/>
            <pc:sldMk cId="452165882" sldId="727"/>
            <ac:spMk id="23" creationId="{57746383-34C8-49BB-971C-7BE5C78C906D}"/>
          </ac:spMkLst>
        </pc:spChg>
        <pc:spChg chg="mod">
          <ac:chgData name="Meg Hartwick" userId="37f87fd0506104c9" providerId="LiveId" clId="{24BAC0FB-2600-44AC-A655-C6C90D4ACC55}" dt="2021-03-01T04:53:31.511" v="1651"/>
          <ac:spMkLst>
            <pc:docMk/>
            <pc:sldMk cId="452165882" sldId="727"/>
            <ac:spMk id="23" creationId="{94788A3E-EB80-41E1-B8EF-4B2C41DFDA0F}"/>
          </ac:spMkLst>
        </pc:spChg>
        <pc:spChg chg="mod">
          <ac:chgData name="Meg Hartwick" userId="37f87fd0506104c9" providerId="LiveId" clId="{24BAC0FB-2600-44AC-A655-C6C90D4ACC55}" dt="2021-03-01T20:38:56.506" v="3544"/>
          <ac:spMkLst>
            <pc:docMk/>
            <pc:sldMk cId="452165882" sldId="727"/>
            <ac:spMk id="24" creationId="{213EEFC0-5240-41B4-AFA6-C29B139CA67A}"/>
          </ac:spMkLst>
        </pc:spChg>
        <pc:spChg chg="mod">
          <ac:chgData name="Meg Hartwick" userId="37f87fd0506104c9" providerId="LiveId" clId="{24BAC0FB-2600-44AC-A655-C6C90D4ACC55}" dt="2021-03-01T04:53:31.511" v="1651"/>
          <ac:spMkLst>
            <pc:docMk/>
            <pc:sldMk cId="452165882" sldId="727"/>
            <ac:spMk id="24" creationId="{CC3D4FF5-A001-402D-A5D1-B75A4DC18112}"/>
          </ac:spMkLst>
        </pc:spChg>
        <pc:spChg chg="mod">
          <ac:chgData name="Meg Hartwick" userId="37f87fd0506104c9" providerId="LiveId" clId="{24BAC0FB-2600-44AC-A655-C6C90D4ACC55}" dt="2021-03-01T04:53:31.511" v="1651"/>
          <ac:spMkLst>
            <pc:docMk/>
            <pc:sldMk cId="452165882" sldId="727"/>
            <ac:spMk id="25" creationId="{4FB3A2BF-9CFE-4039-9FF7-CDE1B314AE77}"/>
          </ac:spMkLst>
        </pc:spChg>
        <pc:spChg chg="add mod">
          <ac:chgData name="Meg Hartwick" userId="37f87fd0506104c9" providerId="LiveId" clId="{24BAC0FB-2600-44AC-A655-C6C90D4ACC55}" dt="2021-03-01T21:00:52.761" v="4019" actId="14100"/>
          <ac:spMkLst>
            <pc:docMk/>
            <pc:sldMk cId="452165882" sldId="727"/>
            <ac:spMk id="25" creationId="{7615D801-31FB-437E-B007-67AE55E25E9E}"/>
          </ac:spMkLst>
        </pc:spChg>
        <pc:spChg chg="mod">
          <ac:chgData name="Meg Hartwick" userId="37f87fd0506104c9" providerId="LiveId" clId="{24BAC0FB-2600-44AC-A655-C6C90D4ACC55}" dt="2021-03-01T04:53:31.511" v="1651"/>
          <ac:spMkLst>
            <pc:docMk/>
            <pc:sldMk cId="452165882" sldId="727"/>
            <ac:spMk id="26" creationId="{2BD1F4C9-7C00-4AE5-BF87-BFC8CC0B2F7D}"/>
          </ac:spMkLst>
        </pc:spChg>
        <pc:spChg chg="mod">
          <ac:chgData name="Meg Hartwick" userId="37f87fd0506104c9" providerId="LiveId" clId="{24BAC0FB-2600-44AC-A655-C6C90D4ACC55}" dt="2021-03-01T04:53:31.511" v="1651"/>
          <ac:spMkLst>
            <pc:docMk/>
            <pc:sldMk cId="452165882" sldId="727"/>
            <ac:spMk id="27" creationId="{EAC9FE6C-300A-4CE9-A993-2A02148B8C28}"/>
          </ac:spMkLst>
        </pc:spChg>
        <pc:spChg chg="mod">
          <ac:chgData name="Meg Hartwick" userId="37f87fd0506104c9" providerId="LiveId" clId="{24BAC0FB-2600-44AC-A655-C6C90D4ACC55}" dt="2021-03-01T04:53:31.511" v="1651"/>
          <ac:spMkLst>
            <pc:docMk/>
            <pc:sldMk cId="452165882" sldId="727"/>
            <ac:spMk id="28" creationId="{F469E821-D465-4214-86C1-3AAAC918A807}"/>
          </ac:spMkLst>
        </pc:spChg>
        <pc:spChg chg="mod">
          <ac:chgData name="Meg Hartwick" userId="37f87fd0506104c9" providerId="LiveId" clId="{24BAC0FB-2600-44AC-A655-C6C90D4ACC55}" dt="2021-03-01T04:53:31.511" v="1651"/>
          <ac:spMkLst>
            <pc:docMk/>
            <pc:sldMk cId="452165882" sldId="727"/>
            <ac:spMk id="29" creationId="{850B11F9-A931-44A2-936A-9EA8FACB9F36}"/>
          </ac:spMkLst>
        </pc:spChg>
        <pc:spChg chg="mod">
          <ac:chgData name="Meg Hartwick" userId="37f87fd0506104c9" providerId="LiveId" clId="{24BAC0FB-2600-44AC-A655-C6C90D4ACC55}" dt="2021-03-01T04:53:31.511" v="1651"/>
          <ac:spMkLst>
            <pc:docMk/>
            <pc:sldMk cId="452165882" sldId="727"/>
            <ac:spMk id="30" creationId="{F5281760-F1BB-4104-AD63-239CCCB87845}"/>
          </ac:spMkLst>
        </pc:spChg>
        <pc:spChg chg="add mod">
          <ac:chgData name="Meg Hartwick" userId="37f87fd0506104c9" providerId="LiveId" clId="{24BAC0FB-2600-44AC-A655-C6C90D4ACC55}" dt="2021-03-01T04:54:06.913" v="1659"/>
          <ac:spMkLst>
            <pc:docMk/>
            <pc:sldMk cId="452165882" sldId="727"/>
            <ac:spMk id="31" creationId="{777A6D5E-4C92-4AF0-9B6F-9F93B09ADD0C}"/>
          </ac:spMkLst>
        </pc:spChg>
        <pc:spChg chg="del">
          <ac:chgData name="Meg Hartwick" userId="37f87fd0506104c9" providerId="LiveId" clId="{24BAC0FB-2600-44AC-A655-C6C90D4ACC55}" dt="2021-03-01T04:53:30.536" v="1650" actId="478"/>
          <ac:spMkLst>
            <pc:docMk/>
            <pc:sldMk cId="452165882" sldId="727"/>
            <ac:spMk id="33" creationId="{5929564C-3A19-4C00-81DA-2EDDB0913B57}"/>
          </ac:spMkLst>
        </pc:spChg>
        <pc:spChg chg="mod">
          <ac:chgData name="Meg Hartwick" userId="37f87fd0506104c9" providerId="LiveId" clId="{24BAC0FB-2600-44AC-A655-C6C90D4ACC55}" dt="2021-03-01T05:08:18.833" v="1834"/>
          <ac:spMkLst>
            <pc:docMk/>
            <pc:sldMk cId="452165882" sldId="727"/>
            <ac:spMk id="41" creationId="{CF1250BD-6203-4FE4-B79C-F5CCF66FDEA5}"/>
          </ac:spMkLst>
        </pc:spChg>
        <pc:spChg chg="mod">
          <ac:chgData name="Meg Hartwick" userId="37f87fd0506104c9" providerId="LiveId" clId="{24BAC0FB-2600-44AC-A655-C6C90D4ACC55}" dt="2021-03-01T05:08:18.833" v="1834"/>
          <ac:spMkLst>
            <pc:docMk/>
            <pc:sldMk cId="452165882" sldId="727"/>
            <ac:spMk id="42" creationId="{90138CA8-A2EA-4210-A9CE-0595020D03A1}"/>
          </ac:spMkLst>
        </pc:spChg>
        <pc:spChg chg="mod">
          <ac:chgData name="Meg Hartwick" userId="37f87fd0506104c9" providerId="LiveId" clId="{24BAC0FB-2600-44AC-A655-C6C90D4ACC55}" dt="2021-03-01T05:08:18.833" v="1834"/>
          <ac:spMkLst>
            <pc:docMk/>
            <pc:sldMk cId="452165882" sldId="727"/>
            <ac:spMk id="43" creationId="{F36B4418-9239-4CB9-A4B9-AB89A3A97F11}"/>
          </ac:spMkLst>
        </pc:spChg>
        <pc:spChg chg="mod">
          <ac:chgData name="Meg Hartwick" userId="37f87fd0506104c9" providerId="LiveId" clId="{24BAC0FB-2600-44AC-A655-C6C90D4ACC55}" dt="2021-03-01T05:08:18.833" v="1834"/>
          <ac:spMkLst>
            <pc:docMk/>
            <pc:sldMk cId="452165882" sldId="727"/>
            <ac:spMk id="44" creationId="{68148E14-E3A0-455F-90FD-18BF0EC17F27}"/>
          </ac:spMkLst>
        </pc:spChg>
        <pc:spChg chg="mod">
          <ac:chgData name="Meg Hartwick" userId="37f87fd0506104c9" providerId="LiveId" clId="{24BAC0FB-2600-44AC-A655-C6C90D4ACC55}" dt="2021-03-01T05:08:18.833" v="1834"/>
          <ac:spMkLst>
            <pc:docMk/>
            <pc:sldMk cId="452165882" sldId="727"/>
            <ac:spMk id="45" creationId="{9F9012B3-A3A2-4414-8F8C-325E9FDA60AC}"/>
          </ac:spMkLst>
        </pc:spChg>
        <pc:spChg chg="mod">
          <ac:chgData name="Meg Hartwick" userId="37f87fd0506104c9" providerId="LiveId" clId="{24BAC0FB-2600-44AC-A655-C6C90D4ACC55}" dt="2021-03-01T05:08:18.833" v="1834"/>
          <ac:spMkLst>
            <pc:docMk/>
            <pc:sldMk cId="452165882" sldId="727"/>
            <ac:spMk id="46" creationId="{B7FDEF30-596A-4B04-B881-6E1F9BEF4D1D}"/>
          </ac:spMkLst>
        </pc:spChg>
        <pc:spChg chg="mod">
          <ac:chgData name="Meg Hartwick" userId="37f87fd0506104c9" providerId="LiveId" clId="{24BAC0FB-2600-44AC-A655-C6C90D4ACC55}" dt="2021-03-01T05:08:18.833" v="1834"/>
          <ac:spMkLst>
            <pc:docMk/>
            <pc:sldMk cId="452165882" sldId="727"/>
            <ac:spMk id="47" creationId="{4C8389BF-22A6-4DD0-8296-EAEBD2482F83}"/>
          </ac:spMkLst>
        </pc:spChg>
        <pc:spChg chg="mod">
          <ac:chgData name="Meg Hartwick" userId="37f87fd0506104c9" providerId="LiveId" clId="{24BAC0FB-2600-44AC-A655-C6C90D4ACC55}" dt="2021-03-01T05:08:18.833" v="1834"/>
          <ac:spMkLst>
            <pc:docMk/>
            <pc:sldMk cId="452165882" sldId="727"/>
            <ac:spMk id="48" creationId="{51A678A5-7676-47AF-B02C-53F821553FE1}"/>
          </ac:spMkLst>
        </pc:spChg>
        <pc:grpChg chg="add mod">
          <ac:chgData name="Meg Hartwick" userId="37f87fd0506104c9" providerId="LiveId" clId="{24BAC0FB-2600-44AC-A655-C6C90D4ACC55}" dt="2021-03-01T20:38:56.506" v="3544"/>
          <ac:grpSpMkLst>
            <pc:docMk/>
            <pc:sldMk cId="452165882" sldId="727"/>
            <ac:grpSpMk id="16" creationId="{DC557888-C77A-4C3A-A1BD-C45DF0A4DCF5}"/>
          </ac:grpSpMkLst>
        </pc:grpChg>
        <pc:grpChg chg="del">
          <ac:chgData name="Meg Hartwick" userId="37f87fd0506104c9" providerId="LiveId" clId="{24BAC0FB-2600-44AC-A655-C6C90D4ACC55}" dt="2021-03-01T04:53:27.548" v="1649" actId="478"/>
          <ac:grpSpMkLst>
            <pc:docMk/>
            <pc:sldMk cId="452165882" sldId="727"/>
            <ac:grpSpMk id="18" creationId="{A148D435-550C-4210-9A7C-F45BDB531785}"/>
          </ac:grpSpMkLst>
        </pc:grpChg>
        <pc:grpChg chg="add del mod">
          <ac:chgData name="Meg Hartwick" userId="37f87fd0506104c9" providerId="LiveId" clId="{24BAC0FB-2600-44AC-A655-C6C90D4ACC55}" dt="2021-03-01T05:08:18.089" v="1833" actId="478"/>
          <ac:grpSpMkLst>
            <pc:docMk/>
            <pc:sldMk cId="452165882" sldId="727"/>
            <ac:grpSpMk id="20" creationId="{435CFA27-9279-4E9D-A6A6-78CDEBA1C4D4}"/>
          </ac:grpSpMkLst>
        </pc:grpChg>
        <pc:grpChg chg="add del mod">
          <ac:chgData name="Meg Hartwick" userId="37f87fd0506104c9" providerId="LiveId" clId="{24BAC0FB-2600-44AC-A655-C6C90D4ACC55}" dt="2021-03-01T20:38:52.584" v="3543" actId="478"/>
          <ac:grpSpMkLst>
            <pc:docMk/>
            <pc:sldMk cId="452165882" sldId="727"/>
            <ac:grpSpMk id="34" creationId="{5B5F3D7E-B5D7-4005-962F-9B24805A053B}"/>
          </ac:grpSpMkLst>
        </pc:grpChg>
      </pc:sldChg>
      <pc:sldChg chg="addSp delSp modSp del mod ord">
        <pc:chgData name="Meg Hartwick" userId="37f87fd0506104c9" providerId="LiveId" clId="{24BAC0FB-2600-44AC-A655-C6C90D4ACC55}" dt="2021-03-01T20:40:57.412" v="3561" actId="2696"/>
        <pc:sldMkLst>
          <pc:docMk/>
          <pc:sldMk cId="2761168971" sldId="728"/>
        </pc:sldMkLst>
        <pc:spChg chg="add del mod">
          <ac:chgData name="Meg Hartwick" userId="37f87fd0506104c9" providerId="LiveId" clId="{24BAC0FB-2600-44AC-A655-C6C90D4ACC55}" dt="2021-03-01T20:40:33.846" v="3557"/>
          <ac:spMkLst>
            <pc:docMk/>
            <pc:sldMk cId="2761168971" sldId="728"/>
            <ac:spMk id="4" creationId="{8D1D599B-5CCC-4013-993C-0B3D4A36A2CA}"/>
          </ac:spMkLst>
        </pc:spChg>
        <pc:spChg chg="del">
          <ac:chgData name="Meg Hartwick" userId="37f87fd0506104c9" providerId="LiveId" clId="{24BAC0FB-2600-44AC-A655-C6C90D4ACC55}" dt="2021-03-01T04:55:12.394" v="1667" actId="478"/>
          <ac:spMkLst>
            <pc:docMk/>
            <pc:sldMk cId="2761168971" sldId="728"/>
            <ac:spMk id="8" creationId="{EC2B0AF7-91F9-469B-8E01-D00A4205227E}"/>
          </ac:spMkLst>
        </pc:spChg>
        <pc:spChg chg="mod">
          <ac:chgData name="Meg Hartwick" userId="37f87fd0506104c9" providerId="LiveId" clId="{24BAC0FB-2600-44AC-A655-C6C90D4ACC55}" dt="2021-03-01T04:54:53.021" v="1663" actId="21"/>
          <ac:spMkLst>
            <pc:docMk/>
            <pc:sldMk cId="2761168971" sldId="728"/>
            <ac:spMk id="11" creationId="{B82381AB-BB3B-40BB-8783-26A6F3E9BA36}"/>
          </ac:spMkLst>
        </pc:spChg>
        <pc:spChg chg="mod">
          <ac:chgData name="Meg Hartwick" userId="37f87fd0506104c9" providerId="LiveId" clId="{24BAC0FB-2600-44AC-A655-C6C90D4ACC55}" dt="2021-03-01T04:54:41.105" v="1662"/>
          <ac:spMkLst>
            <pc:docMk/>
            <pc:sldMk cId="2761168971" sldId="728"/>
            <ac:spMk id="23" creationId="{0565CE62-22F3-4498-ADEC-1CCADB599888}"/>
          </ac:spMkLst>
        </pc:spChg>
        <pc:spChg chg="mod">
          <ac:chgData name="Meg Hartwick" userId="37f87fd0506104c9" providerId="LiveId" clId="{24BAC0FB-2600-44AC-A655-C6C90D4ACC55}" dt="2021-03-01T04:54:41.105" v="1662"/>
          <ac:spMkLst>
            <pc:docMk/>
            <pc:sldMk cId="2761168971" sldId="728"/>
            <ac:spMk id="24" creationId="{DF686B53-2EAF-4C08-BCDA-AD39699C5D42}"/>
          </ac:spMkLst>
        </pc:spChg>
        <pc:spChg chg="mod">
          <ac:chgData name="Meg Hartwick" userId="37f87fd0506104c9" providerId="LiveId" clId="{24BAC0FB-2600-44AC-A655-C6C90D4ACC55}" dt="2021-03-01T04:54:41.105" v="1662"/>
          <ac:spMkLst>
            <pc:docMk/>
            <pc:sldMk cId="2761168971" sldId="728"/>
            <ac:spMk id="25" creationId="{888E830C-6453-4D06-81E3-9C7D35A1709B}"/>
          </ac:spMkLst>
        </pc:spChg>
        <pc:spChg chg="mod">
          <ac:chgData name="Meg Hartwick" userId="37f87fd0506104c9" providerId="LiveId" clId="{24BAC0FB-2600-44AC-A655-C6C90D4ACC55}" dt="2021-03-01T04:54:41.105" v="1662"/>
          <ac:spMkLst>
            <pc:docMk/>
            <pc:sldMk cId="2761168971" sldId="728"/>
            <ac:spMk id="26" creationId="{A4CB1D7F-6D49-4BFB-AF80-0D273C27041D}"/>
          </ac:spMkLst>
        </pc:spChg>
        <pc:spChg chg="mod">
          <ac:chgData name="Meg Hartwick" userId="37f87fd0506104c9" providerId="LiveId" clId="{24BAC0FB-2600-44AC-A655-C6C90D4ACC55}" dt="2021-03-01T04:54:41.105" v="1662"/>
          <ac:spMkLst>
            <pc:docMk/>
            <pc:sldMk cId="2761168971" sldId="728"/>
            <ac:spMk id="27" creationId="{3625A2FC-61A2-439E-B69F-152BEC15BB69}"/>
          </ac:spMkLst>
        </pc:spChg>
        <pc:spChg chg="mod">
          <ac:chgData name="Meg Hartwick" userId="37f87fd0506104c9" providerId="LiveId" clId="{24BAC0FB-2600-44AC-A655-C6C90D4ACC55}" dt="2021-03-01T04:54:41.105" v="1662"/>
          <ac:spMkLst>
            <pc:docMk/>
            <pc:sldMk cId="2761168971" sldId="728"/>
            <ac:spMk id="28" creationId="{E0EFF791-D727-4BC0-8404-854ACD20C2A7}"/>
          </ac:spMkLst>
        </pc:spChg>
        <pc:spChg chg="mod">
          <ac:chgData name="Meg Hartwick" userId="37f87fd0506104c9" providerId="LiveId" clId="{24BAC0FB-2600-44AC-A655-C6C90D4ACC55}" dt="2021-03-01T04:54:41.105" v="1662"/>
          <ac:spMkLst>
            <pc:docMk/>
            <pc:sldMk cId="2761168971" sldId="728"/>
            <ac:spMk id="29" creationId="{BB0D6627-2083-4236-82EF-8BB89CF51324}"/>
          </ac:spMkLst>
        </pc:spChg>
        <pc:spChg chg="mod">
          <ac:chgData name="Meg Hartwick" userId="37f87fd0506104c9" providerId="LiveId" clId="{24BAC0FB-2600-44AC-A655-C6C90D4ACC55}" dt="2021-03-01T04:54:41.105" v="1662"/>
          <ac:spMkLst>
            <pc:docMk/>
            <pc:sldMk cId="2761168971" sldId="728"/>
            <ac:spMk id="30" creationId="{96137AAD-7F5B-4F4B-9C2B-57B208C0A2E1}"/>
          </ac:spMkLst>
        </pc:spChg>
        <pc:spChg chg="add mod">
          <ac:chgData name="Meg Hartwick" userId="37f87fd0506104c9" providerId="LiveId" clId="{24BAC0FB-2600-44AC-A655-C6C90D4ACC55}" dt="2021-03-01T04:55:13.024" v="1668"/>
          <ac:spMkLst>
            <pc:docMk/>
            <pc:sldMk cId="2761168971" sldId="728"/>
            <ac:spMk id="31" creationId="{9780ABE1-4200-4BCA-B93A-B8A0F3370E3E}"/>
          </ac:spMkLst>
        </pc:spChg>
        <pc:spChg chg="del">
          <ac:chgData name="Meg Hartwick" userId="37f87fd0506104c9" providerId="LiveId" clId="{24BAC0FB-2600-44AC-A655-C6C90D4ACC55}" dt="2021-03-01T04:54:39.752" v="1661" actId="478"/>
          <ac:spMkLst>
            <pc:docMk/>
            <pc:sldMk cId="2761168971" sldId="728"/>
            <ac:spMk id="33" creationId="{5929564C-3A19-4C00-81DA-2EDDB0913B57}"/>
          </ac:spMkLst>
        </pc:spChg>
        <pc:spChg chg="mod">
          <ac:chgData name="Meg Hartwick" userId="37f87fd0506104c9" providerId="LiveId" clId="{24BAC0FB-2600-44AC-A655-C6C90D4ACC55}" dt="2021-03-01T05:08:25.951" v="1836"/>
          <ac:spMkLst>
            <pc:docMk/>
            <pc:sldMk cId="2761168971" sldId="728"/>
            <ac:spMk id="41" creationId="{B571FF55-5EFF-43A0-9D33-87DF05C93140}"/>
          </ac:spMkLst>
        </pc:spChg>
        <pc:spChg chg="mod">
          <ac:chgData name="Meg Hartwick" userId="37f87fd0506104c9" providerId="LiveId" clId="{24BAC0FB-2600-44AC-A655-C6C90D4ACC55}" dt="2021-03-01T05:08:25.951" v="1836"/>
          <ac:spMkLst>
            <pc:docMk/>
            <pc:sldMk cId="2761168971" sldId="728"/>
            <ac:spMk id="42" creationId="{70DCDC86-1515-4D67-990B-E9990E159516}"/>
          </ac:spMkLst>
        </pc:spChg>
        <pc:spChg chg="mod">
          <ac:chgData name="Meg Hartwick" userId="37f87fd0506104c9" providerId="LiveId" clId="{24BAC0FB-2600-44AC-A655-C6C90D4ACC55}" dt="2021-03-01T05:08:25.951" v="1836"/>
          <ac:spMkLst>
            <pc:docMk/>
            <pc:sldMk cId="2761168971" sldId="728"/>
            <ac:spMk id="43" creationId="{F25B2D5E-C4C0-4518-9CED-E203741626F0}"/>
          </ac:spMkLst>
        </pc:spChg>
        <pc:spChg chg="mod">
          <ac:chgData name="Meg Hartwick" userId="37f87fd0506104c9" providerId="LiveId" clId="{24BAC0FB-2600-44AC-A655-C6C90D4ACC55}" dt="2021-03-01T05:08:25.951" v="1836"/>
          <ac:spMkLst>
            <pc:docMk/>
            <pc:sldMk cId="2761168971" sldId="728"/>
            <ac:spMk id="44" creationId="{2027AE28-2341-4722-92C3-5EFBFF50D364}"/>
          </ac:spMkLst>
        </pc:spChg>
        <pc:spChg chg="mod">
          <ac:chgData name="Meg Hartwick" userId="37f87fd0506104c9" providerId="LiveId" clId="{24BAC0FB-2600-44AC-A655-C6C90D4ACC55}" dt="2021-03-01T05:08:25.951" v="1836"/>
          <ac:spMkLst>
            <pc:docMk/>
            <pc:sldMk cId="2761168971" sldId="728"/>
            <ac:spMk id="45" creationId="{B0CA881B-0255-40F7-B6F0-0E7176CB85B0}"/>
          </ac:spMkLst>
        </pc:spChg>
        <pc:spChg chg="mod">
          <ac:chgData name="Meg Hartwick" userId="37f87fd0506104c9" providerId="LiveId" clId="{24BAC0FB-2600-44AC-A655-C6C90D4ACC55}" dt="2021-03-01T05:08:25.951" v="1836"/>
          <ac:spMkLst>
            <pc:docMk/>
            <pc:sldMk cId="2761168971" sldId="728"/>
            <ac:spMk id="46" creationId="{6D4A39FD-7CD5-4987-AF20-529BE7864AF4}"/>
          </ac:spMkLst>
        </pc:spChg>
        <pc:spChg chg="mod">
          <ac:chgData name="Meg Hartwick" userId="37f87fd0506104c9" providerId="LiveId" clId="{24BAC0FB-2600-44AC-A655-C6C90D4ACC55}" dt="2021-03-01T05:08:25.951" v="1836"/>
          <ac:spMkLst>
            <pc:docMk/>
            <pc:sldMk cId="2761168971" sldId="728"/>
            <ac:spMk id="47" creationId="{7049861E-FC7D-4020-A8C9-F668990EC9DE}"/>
          </ac:spMkLst>
        </pc:spChg>
        <pc:spChg chg="mod">
          <ac:chgData name="Meg Hartwick" userId="37f87fd0506104c9" providerId="LiveId" clId="{24BAC0FB-2600-44AC-A655-C6C90D4ACC55}" dt="2021-03-01T05:08:25.951" v="1836"/>
          <ac:spMkLst>
            <pc:docMk/>
            <pc:sldMk cId="2761168971" sldId="728"/>
            <ac:spMk id="48" creationId="{57493744-C9C4-4FDB-A731-457FB448357A}"/>
          </ac:spMkLst>
        </pc:spChg>
        <pc:grpChg chg="del">
          <ac:chgData name="Meg Hartwick" userId="37f87fd0506104c9" providerId="LiveId" clId="{24BAC0FB-2600-44AC-A655-C6C90D4ACC55}" dt="2021-03-01T04:54:37.094" v="1660" actId="478"/>
          <ac:grpSpMkLst>
            <pc:docMk/>
            <pc:sldMk cId="2761168971" sldId="728"/>
            <ac:grpSpMk id="18" creationId="{A148D435-550C-4210-9A7C-F45BDB531785}"/>
          </ac:grpSpMkLst>
        </pc:grpChg>
        <pc:grpChg chg="add del mod">
          <ac:chgData name="Meg Hartwick" userId="37f87fd0506104c9" providerId="LiveId" clId="{24BAC0FB-2600-44AC-A655-C6C90D4ACC55}" dt="2021-03-01T05:08:24.708" v="1835" actId="478"/>
          <ac:grpSpMkLst>
            <pc:docMk/>
            <pc:sldMk cId="2761168971" sldId="728"/>
            <ac:grpSpMk id="20" creationId="{AF10D505-CC5E-4A3B-A284-2CBE7500C553}"/>
          </ac:grpSpMkLst>
        </pc:grpChg>
        <pc:grpChg chg="add mod">
          <ac:chgData name="Meg Hartwick" userId="37f87fd0506104c9" providerId="LiveId" clId="{24BAC0FB-2600-44AC-A655-C6C90D4ACC55}" dt="2021-03-01T05:08:25.951" v="1836"/>
          <ac:grpSpMkLst>
            <pc:docMk/>
            <pc:sldMk cId="2761168971" sldId="728"/>
            <ac:grpSpMk id="34" creationId="{A0A726E5-0F8D-43DB-A2CB-3F357191679C}"/>
          </ac:grpSpMkLst>
        </pc:grpChg>
      </pc:sldChg>
      <pc:sldChg chg="addSp delSp modSp del mod ord">
        <pc:chgData name="Meg Hartwick" userId="37f87fd0506104c9" providerId="LiveId" clId="{24BAC0FB-2600-44AC-A655-C6C90D4ACC55}" dt="2021-03-01T20:08:40.307" v="3298" actId="2696"/>
        <pc:sldMkLst>
          <pc:docMk/>
          <pc:sldMk cId="1561875118" sldId="729"/>
        </pc:sldMkLst>
        <pc:spChg chg="add mod">
          <ac:chgData name="Meg Hartwick" userId="37f87fd0506104c9" providerId="LiveId" clId="{24BAC0FB-2600-44AC-A655-C6C90D4ACC55}" dt="2021-03-01T04:49:40.544" v="1598" actId="255"/>
          <ac:spMkLst>
            <pc:docMk/>
            <pc:sldMk cId="1561875118" sldId="729"/>
            <ac:spMk id="4" creationId="{10CC4F84-5999-4439-9A2F-CF4F7ED79897}"/>
          </ac:spMkLst>
        </pc:spChg>
        <pc:spChg chg="del">
          <ac:chgData name="Meg Hartwick" userId="37f87fd0506104c9" providerId="LiveId" clId="{24BAC0FB-2600-44AC-A655-C6C90D4ACC55}" dt="2021-03-01T04:47:34.613" v="1567" actId="478"/>
          <ac:spMkLst>
            <pc:docMk/>
            <pc:sldMk cId="1561875118" sldId="729"/>
            <ac:spMk id="8" creationId="{EC2B0AF7-91F9-469B-8E01-D00A4205227E}"/>
          </ac:spMkLst>
        </pc:spChg>
        <pc:spChg chg="mod">
          <ac:chgData name="Meg Hartwick" userId="37f87fd0506104c9" providerId="LiveId" clId="{24BAC0FB-2600-44AC-A655-C6C90D4ACC55}" dt="2021-03-01T04:49:12.810" v="1592" actId="21"/>
          <ac:spMkLst>
            <pc:docMk/>
            <pc:sldMk cId="1561875118" sldId="729"/>
            <ac:spMk id="11" creationId="{B82381AB-BB3B-40BB-8783-26A6F3E9BA36}"/>
          </ac:spMkLst>
        </pc:spChg>
        <pc:spChg chg="add mod">
          <ac:chgData name="Meg Hartwick" userId="37f87fd0506104c9" providerId="LiveId" clId="{24BAC0FB-2600-44AC-A655-C6C90D4ACC55}" dt="2021-03-01T04:47:35.322" v="1568"/>
          <ac:spMkLst>
            <pc:docMk/>
            <pc:sldMk cId="1561875118" sldId="729"/>
            <ac:spMk id="20" creationId="{A051953F-214D-4ECD-9A09-DC180E48D7A4}"/>
          </ac:spMkLst>
        </pc:spChg>
        <pc:spChg chg="mod">
          <ac:chgData name="Meg Hartwick" userId="37f87fd0506104c9" providerId="LiveId" clId="{24BAC0FB-2600-44AC-A655-C6C90D4ACC55}" dt="2021-03-01T04:49:03.121" v="1591"/>
          <ac:spMkLst>
            <pc:docMk/>
            <pc:sldMk cId="1561875118" sldId="729"/>
            <ac:spMk id="24" creationId="{255FADF7-8BAB-411D-9996-3EA54ECC493E}"/>
          </ac:spMkLst>
        </pc:spChg>
        <pc:spChg chg="mod">
          <ac:chgData name="Meg Hartwick" userId="37f87fd0506104c9" providerId="LiveId" clId="{24BAC0FB-2600-44AC-A655-C6C90D4ACC55}" dt="2021-03-01T04:49:03.121" v="1591"/>
          <ac:spMkLst>
            <pc:docMk/>
            <pc:sldMk cId="1561875118" sldId="729"/>
            <ac:spMk id="25" creationId="{B1B78E54-A8F7-471A-9CF9-4FCF4030DF26}"/>
          </ac:spMkLst>
        </pc:spChg>
        <pc:spChg chg="mod">
          <ac:chgData name="Meg Hartwick" userId="37f87fd0506104c9" providerId="LiveId" clId="{24BAC0FB-2600-44AC-A655-C6C90D4ACC55}" dt="2021-03-01T04:49:03.121" v="1591"/>
          <ac:spMkLst>
            <pc:docMk/>
            <pc:sldMk cId="1561875118" sldId="729"/>
            <ac:spMk id="26" creationId="{FD18F89D-ADFA-4EAE-8139-853419D26806}"/>
          </ac:spMkLst>
        </pc:spChg>
        <pc:spChg chg="mod">
          <ac:chgData name="Meg Hartwick" userId="37f87fd0506104c9" providerId="LiveId" clId="{24BAC0FB-2600-44AC-A655-C6C90D4ACC55}" dt="2021-03-01T04:49:03.121" v="1591"/>
          <ac:spMkLst>
            <pc:docMk/>
            <pc:sldMk cId="1561875118" sldId="729"/>
            <ac:spMk id="27" creationId="{C43F0168-7D38-4628-A67B-891C9AEDAA76}"/>
          </ac:spMkLst>
        </pc:spChg>
        <pc:spChg chg="mod">
          <ac:chgData name="Meg Hartwick" userId="37f87fd0506104c9" providerId="LiveId" clId="{24BAC0FB-2600-44AC-A655-C6C90D4ACC55}" dt="2021-03-01T04:49:03.121" v="1591"/>
          <ac:spMkLst>
            <pc:docMk/>
            <pc:sldMk cId="1561875118" sldId="729"/>
            <ac:spMk id="28" creationId="{E148AB4C-4C3D-494D-8B11-DFD17669BB81}"/>
          </ac:spMkLst>
        </pc:spChg>
        <pc:spChg chg="mod">
          <ac:chgData name="Meg Hartwick" userId="37f87fd0506104c9" providerId="LiveId" clId="{24BAC0FB-2600-44AC-A655-C6C90D4ACC55}" dt="2021-03-01T04:49:03.121" v="1591"/>
          <ac:spMkLst>
            <pc:docMk/>
            <pc:sldMk cId="1561875118" sldId="729"/>
            <ac:spMk id="29" creationId="{43C05B5B-4EC5-4F70-807A-AD714A5A5C86}"/>
          </ac:spMkLst>
        </pc:spChg>
        <pc:spChg chg="mod">
          <ac:chgData name="Meg Hartwick" userId="37f87fd0506104c9" providerId="LiveId" clId="{24BAC0FB-2600-44AC-A655-C6C90D4ACC55}" dt="2021-03-01T04:49:03.121" v="1591"/>
          <ac:spMkLst>
            <pc:docMk/>
            <pc:sldMk cId="1561875118" sldId="729"/>
            <ac:spMk id="30" creationId="{B6A97028-E589-4CFB-9857-A87F8A4C9705}"/>
          </ac:spMkLst>
        </pc:spChg>
        <pc:spChg chg="mod">
          <ac:chgData name="Meg Hartwick" userId="37f87fd0506104c9" providerId="LiveId" clId="{24BAC0FB-2600-44AC-A655-C6C90D4ACC55}" dt="2021-03-01T04:49:03.121" v="1591"/>
          <ac:spMkLst>
            <pc:docMk/>
            <pc:sldMk cId="1561875118" sldId="729"/>
            <ac:spMk id="31" creationId="{6E2F5106-F2CD-4A7C-A711-E58DE0F9EF77}"/>
          </ac:spMkLst>
        </pc:spChg>
        <pc:spChg chg="del">
          <ac:chgData name="Meg Hartwick" userId="37f87fd0506104c9" providerId="LiveId" clId="{24BAC0FB-2600-44AC-A655-C6C90D4ACC55}" dt="2021-03-01T04:49:01.947" v="1590" actId="478"/>
          <ac:spMkLst>
            <pc:docMk/>
            <pc:sldMk cId="1561875118" sldId="729"/>
            <ac:spMk id="33" creationId="{5929564C-3A19-4C00-81DA-2EDDB0913B57}"/>
          </ac:spMkLst>
        </pc:spChg>
        <pc:spChg chg="mod">
          <ac:chgData name="Meg Hartwick" userId="37f87fd0506104c9" providerId="LiveId" clId="{24BAC0FB-2600-44AC-A655-C6C90D4ACC55}" dt="2021-03-01T05:06:06.632" v="1800"/>
          <ac:spMkLst>
            <pc:docMk/>
            <pc:sldMk cId="1561875118" sldId="729"/>
            <ac:spMk id="41" creationId="{5D009E0C-9669-4779-95AD-1B6E03A5E61A}"/>
          </ac:spMkLst>
        </pc:spChg>
        <pc:spChg chg="mod">
          <ac:chgData name="Meg Hartwick" userId="37f87fd0506104c9" providerId="LiveId" clId="{24BAC0FB-2600-44AC-A655-C6C90D4ACC55}" dt="2021-03-01T05:06:06.632" v="1800"/>
          <ac:spMkLst>
            <pc:docMk/>
            <pc:sldMk cId="1561875118" sldId="729"/>
            <ac:spMk id="42" creationId="{9AB39E69-D45C-4EE0-AD20-96EDC92DC43A}"/>
          </ac:spMkLst>
        </pc:spChg>
        <pc:spChg chg="mod">
          <ac:chgData name="Meg Hartwick" userId="37f87fd0506104c9" providerId="LiveId" clId="{24BAC0FB-2600-44AC-A655-C6C90D4ACC55}" dt="2021-03-01T05:06:06.632" v="1800"/>
          <ac:spMkLst>
            <pc:docMk/>
            <pc:sldMk cId="1561875118" sldId="729"/>
            <ac:spMk id="43" creationId="{CDD3B045-77FF-4F0C-ADFB-0FB47A57BF9B}"/>
          </ac:spMkLst>
        </pc:spChg>
        <pc:spChg chg="mod">
          <ac:chgData name="Meg Hartwick" userId="37f87fd0506104c9" providerId="LiveId" clId="{24BAC0FB-2600-44AC-A655-C6C90D4ACC55}" dt="2021-03-01T05:06:06.632" v="1800"/>
          <ac:spMkLst>
            <pc:docMk/>
            <pc:sldMk cId="1561875118" sldId="729"/>
            <ac:spMk id="44" creationId="{1FFC7D4C-9B19-497B-9347-B6BD7583AAF9}"/>
          </ac:spMkLst>
        </pc:spChg>
        <pc:spChg chg="mod">
          <ac:chgData name="Meg Hartwick" userId="37f87fd0506104c9" providerId="LiveId" clId="{24BAC0FB-2600-44AC-A655-C6C90D4ACC55}" dt="2021-03-01T05:06:06.632" v="1800"/>
          <ac:spMkLst>
            <pc:docMk/>
            <pc:sldMk cId="1561875118" sldId="729"/>
            <ac:spMk id="45" creationId="{AF0327AE-5352-4A4A-9D78-787F477529B9}"/>
          </ac:spMkLst>
        </pc:spChg>
        <pc:spChg chg="mod">
          <ac:chgData name="Meg Hartwick" userId="37f87fd0506104c9" providerId="LiveId" clId="{24BAC0FB-2600-44AC-A655-C6C90D4ACC55}" dt="2021-03-01T05:06:06.632" v="1800"/>
          <ac:spMkLst>
            <pc:docMk/>
            <pc:sldMk cId="1561875118" sldId="729"/>
            <ac:spMk id="46" creationId="{CC13407E-11DA-45FF-B981-4E0B0EA29AAB}"/>
          </ac:spMkLst>
        </pc:spChg>
        <pc:spChg chg="mod">
          <ac:chgData name="Meg Hartwick" userId="37f87fd0506104c9" providerId="LiveId" clId="{24BAC0FB-2600-44AC-A655-C6C90D4ACC55}" dt="2021-03-01T05:06:06.632" v="1800"/>
          <ac:spMkLst>
            <pc:docMk/>
            <pc:sldMk cId="1561875118" sldId="729"/>
            <ac:spMk id="47" creationId="{6F871DE9-8BDE-42CE-8134-4D31C8E3637F}"/>
          </ac:spMkLst>
        </pc:spChg>
        <pc:spChg chg="mod">
          <ac:chgData name="Meg Hartwick" userId="37f87fd0506104c9" providerId="LiveId" clId="{24BAC0FB-2600-44AC-A655-C6C90D4ACC55}" dt="2021-03-01T05:06:06.632" v="1800"/>
          <ac:spMkLst>
            <pc:docMk/>
            <pc:sldMk cId="1561875118" sldId="729"/>
            <ac:spMk id="48" creationId="{01370774-344A-4DC8-AB9E-EBB8C2FC1464}"/>
          </ac:spMkLst>
        </pc:spChg>
        <pc:grpChg chg="del">
          <ac:chgData name="Meg Hartwick" userId="37f87fd0506104c9" providerId="LiveId" clId="{24BAC0FB-2600-44AC-A655-C6C90D4ACC55}" dt="2021-03-01T04:48:58.921" v="1589" actId="478"/>
          <ac:grpSpMkLst>
            <pc:docMk/>
            <pc:sldMk cId="1561875118" sldId="729"/>
            <ac:grpSpMk id="18" creationId="{A148D435-550C-4210-9A7C-F45BDB531785}"/>
          </ac:grpSpMkLst>
        </pc:grpChg>
        <pc:grpChg chg="add del mod">
          <ac:chgData name="Meg Hartwick" userId="37f87fd0506104c9" providerId="LiveId" clId="{24BAC0FB-2600-44AC-A655-C6C90D4ACC55}" dt="2021-03-01T05:06:06.123" v="1799" actId="478"/>
          <ac:grpSpMkLst>
            <pc:docMk/>
            <pc:sldMk cId="1561875118" sldId="729"/>
            <ac:grpSpMk id="23" creationId="{6C6CF5A3-EDFE-4444-8569-22A111ECB0AF}"/>
          </ac:grpSpMkLst>
        </pc:grpChg>
        <pc:grpChg chg="add mod">
          <ac:chgData name="Meg Hartwick" userId="37f87fd0506104c9" providerId="LiveId" clId="{24BAC0FB-2600-44AC-A655-C6C90D4ACC55}" dt="2021-03-01T05:06:06.632" v="1800"/>
          <ac:grpSpMkLst>
            <pc:docMk/>
            <pc:sldMk cId="1561875118" sldId="729"/>
            <ac:grpSpMk id="34" creationId="{9D1BD632-6808-48E6-B7EB-EEF7308C5195}"/>
          </ac:grpSpMkLst>
        </pc:grpChg>
      </pc:sldChg>
      <pc:sldChg chg="addSp delSp modSp del mod ord">
        <pc:chgData name="Meg Hartwick" userId="37f87fd0506104c9" providerId="LiveId" clId="{24BAC0FB-2600-44AC-A655-C6C90D4ACC55}" dt="2021-03-01T20:44:47.232" v="3650" actId="2696"/>
        <pc:sldMkLst>
          <pc:docMk/>
          <pc:sldMk cId="2498967566" sldId="730"/>
        </pc:sldMkLst>
        <pc:spChg chg="del">
          <ac:chgData name="Meg Hartwick" userId="37f87fd0506104c9" providerId="LiveId" clId="{24BAC0FB-2600-44AC-A655-C6C90D4ACC55}" dt="2021-03-01T04:59:10.704" v="1698" actId="478"/>
          <ac:spMkLst>
            <pc:docMk/>
            <pc:sldMk cId="2498967566" sldId="730"/>
            <ac:spMk id="8" creationId="{EC2B0AF7-91F9-469B-8E01-D00A4205227E}"/>
          </ac:spMkLst>
        </pc:spChg>
        <pc:spChg chg="mod">
          <ac:chgData name="Meg Hartwick" userId="37f87fd0506104c9" providerId="LiveId" clId="{24BAC0FB-2600-44AC-A655-C6C90D4ACC55}" dt="2021-03-01T04:58:59.531" v="1697"/>
          <ac:spMkLst>
            <pc:docMk/>
            <pc:sldMk cId="2498967566" sldId="730"/>
            <ac:spMk id="23" creationId="{81799C26-EA4D-4CBA-BF07-C5A119FADDD1}"/>
          </ac:spMkLst>
        </pc:spChg>
        <pc:spChg chg="mod">
          <ac:chgData name="Meg Hartwick" userId="37f87fd0506104c9" providerId="LiveId" clId="{24BAC0FB-2600-44AC-A655-C6C90D4ACC55}" dt="2021-03-01T04:58:59.531" v="1697"/>
          <ac:spMkLst>
            <pc:docMk/>
            <pc:sldMk cId="2498967566" sldId="730"/>
            <ac:spMk id="24" creationId="{6A9FA5F2-86A6-416D-9AD5-7985596AE87F}"/>
          </ac:spMkLst>
        </pc:spChg>
        <pc:spChg chg="mod">
          <ac:chgData name="Meg Hartwick" userId="37f87fd0506104c9" providerId="LiveId" clId="{24BAC0FB-2600-44AC-A655-C6C90D4ACC55}" dt="2021-03-01T04:58:59.531" v="1697"/>
          <ac:spMkLst>
            <pc:docMk/>
            <pc:sldMk cId="2498967566" sldId="730"/>
            <ac:spMk id="25" creationId="{13401259-FECE-4BCC-9079-26B6936798D3}"/>
          </ac:spMkLst>
        </pc:spChg>
        <pc:spChg chg="mod">
          <ac:chgData name="Meg Hartwick" userId="37f87fd0506104c9" providerId="LiveId" clId="{24BAC0FB-2600-44AC-A655-C6C90D4ACC55}" dt="2021-03-01T04:58:59.531" v="1697"/>
          <ac:spMkLst>
            <pc:docMk/>
            <pc:sldMk cId="2498967566" sldId="730"/>
            <ac:spMk id="26" creationId="{167AF8C8-8E35-49E7-A1AF-1E8FC14ED7E7}"/>
          </ac:spMkLst>
        </pc:spChg>
        <pc:spChg chg="mod">
          <ac:chgData name="Meg Hartwick" userId="37f87fd0506104c9" providerId="LiveId" clId="{24BAC0FB-2600-44AC-A655-C6C90D4ACC55}" dt="2021-03-01T04:58:59.531" v="1697"/>
          <ac:spMkLst>
            <pc:docMk/>
            <pc:sldMk cId="2498967566" sldId="730"/>
            <ac:spMk id="27" creationId="{53592954-ABDE-4174-BBB9-B60FDB7DEC63}"/>
          </ac:spMkLst>
        </pc:spChg>
        <pc:spChg chg="mod">
          <ac:chgData name="Meg Hartwick" userId="37f87fd0506104c9" providerId="LiveId" clId="{24BAC0FB-2600-44AC-A655-C6C90D4ACC55}" dt="2021-03-01T04:58:59.531" v="1697"/>
          <ac:spMkLst>
            <pc:docMk/>
            <pc:sldMk cId="2498967566" sldId="730"/>
            <ac:spMk id="28" creationId="{A6E13A1D-E7EA-4E6E-B49E-E8F7D45E33E1}"/>
          </ac:spMkLst>
        </pc:spChg>
        <pc:spChg chg="mod">
          <ac:chgData name="Meg Hartwick" userId="37f87fd0506104c9" providerId="LiveId" clId="{24BAC0FB-2600-44AC-A655-C6C90D4ACC55}" dt="2021-03-01T04:58:59.531" v="1697"/>
          <ac:spMkLst>
            <pc:docMk/>
            <pc:sldMk cId="2498967566" sldId="730"/>
            <ac:spMk id="29" creationId="{1B366AA7-A122-42BC-9AD0-9C23D1D45073}"/>
          </ac:spMkLst>
        </pc:spChg>
        <pc:spChg chg="mod">
          <ac:chgData name="Meg Hartwick" userId="37f87fd0506104c9" providerId="LiveId" clId="{24BAC0FB-2600-44AC-A655-C6C90D4ACC55}" dt="2021-03-01T04:58:59.531" v="1697"/>
          <ac:spMkLst>
            <pc:docMk/>
            <pc:sldMk cId="2498967566" sldId="730"/>
            <ac:spMk id="30" creationId="{B2B12035-B719-4A5C-AE11-DFE9A2F66F22}"/>
          </ac:spMkLst>
        </pc:spChg>
        <pc:spChg chg="add mod">
          <ac:chgData name="Meg Hartwick" userId="37f87fd0506104c9" providerId="LiveId" clId="{24BAC0FB-2600-44AC-A655-C6C90D4ACC55}" dt="2021-03-01T04:59:11.930" v="1699"/>
          <ac:spMkLst>
            <pc:docMk/>
            <pc:sldMk cId="2498967566" sldId="730"/>
            <ac:spMk id="31" creationId="{8004BAA6-C307-452A-9A92-59D7F30E6A66}"/>
          </ac:spMkLst>
        </pc:spChg>
        <pc:spChg chg="del">
          <ac:chgData name="Meg Hartwick" userId="37f87fd0506104c9" providerId="LiveId" clId="{24BAC0FB-2600-44AC-A655-C6C90D4ACC55}" dt="2021-03-01T04:58:58.266" v="1696" actId="478"/>
          <ac:spMkLst>
            <pc:docMk/>
            <pc:sldMk cId="2498967566" sldId="730"/>
            <ac:spMk id="33" creationId="{5929564C-3A19-4C00-81DA-2EDDB0913B57}"/>
          </ac:spMkLst>
        </pc:spChg>
        <pc:spChg chg="mod">
          <ac:chgData name="Meg Hartwick" userId="37f87fd0506104c9" providerId="LiveId" clId="{24BAC0FB-2600-44AC-A655-C6C90D4ACC55}" dt="2021-03-01T05:08:42.266" v="1840"/>
          <ac:spMkLst>
            <pc:docMk/>
            <pc:sldMk cId="2498967566" sldId="730"/>
            <ac:spMk id="41" creationId="{3FF22212-252B-49D7-B789-CA980AC26EE4}"/>
          </ac:spMkLst>
        </pc:spChg>
        <pc:spChg chg="mod">
          <ac:chgData name="Meg Hartwick" userId="37f87fd0506104c9" providerId="LiveId" clId="{24BAC0FB-2600-44AC-A655-C6C90D4ACC55}" dt="2021-03-01T05:08:42.266" v="1840"/>
          <ac:spMkLst>
            <pc:docMk/>
            <pc:sldMk cId="2498967566" sldId="730"/>
            <ac:spMk id="42" creationId="{03F4545A-585C-4EF1-8602-9C0F5284CF0D}"/>
          </ac:spMkLst>
        </pc:spChg>
        <pc:spChg chg="mod">
          <ac:chgData name="Meg Hartwick" userId="37f87fd0506104c9" providerId="LiveId" clId="{24BAC0FB-2600-44AC-A655-C6C90D4ACC55}" dt="2021-03-01T05:08:42.266" v="1840"/>
          <ac:spMkLst>
            <pc:docMk/>
            <pc:sldMk cId="2498967566" sldId="730"/>
            <ac:spMk id="43" creationId="{3C8FE1AB-8A01-4EEF-AEB9-C064FF08B811}"/>
          </ac:spMkLst>
        </pc:spChg>
        <pc:spChg chg="mod">
          <ac:chgData name="Meg Hartwick" userId="37f87fd0506104c9" providerId="LiveId" clId="{24BAC0FB-2600-44AC-A655-C6C90D4ACC55}" dt="2021-03-01T05:08:42.266" v="1840"/>
          <ac:spMkLst>
            <pc:docMk/>
            <pc:sldMk cId="2498967566" sldId="730"/>
            <ac:spMk id="44" creationId="{F61DE22F-74DB-4D4A-A8D9-1E8C3E536B7D}"/>
          </ac:spMkLst>
        </pc:spChg>
        <pc:spChg chg="mod">
          <ac:chgData name="Meg Hartwick" userId="37f87fd0506104c9" providerId="LiveId" clId="{24BAC0FB-2600-44AC-A655-C6C90D4ACC55}" dt="2021-03-01T05:08:42.266" v="1840"/>
          <ac:spMkLst>
            <pc:docMk/>
            <pc:sldMk cId="2498967566" sldId="730"/>
            <ac:spMk id="45" creationId="{8EAF4B13-E3AF-41E1-B7D2-0C719644701E}"/>
          </ac:spMkLst>
        </pc:spChg>
        <pc:spChg chg="mod">
          <ac:chgData name="Meg Hartwick" userId="37f87fd0506104c9" providerId="LiveId" clId="{24BAC0FB-2600-44AC-A655-C6C90D4ACC55}" dt="2021-03-01T05:08:42.266" v="1840"/>
          <ac:spMkLst>
            <pc:docMk/>
            <pc:sldMk cId="2498967566" sldId="730"/>
            <ac:spMk id="46" creationId="{28330CB9-D2E6-4B20-AA3A-B84DEC6F4111}"/>
          </ac:spMkLst>
        </pc:spChg>
        <pc:spChg chg="mod">
          <ac:chgData name="Meg Hartwick" userId="37f87fd0506104c9" providerId="LiveId" clId="{24BAC0FB-2600-44AC-A655-C6C90D4ACC55}" dt="2021-03-01T05:08:42.266" v="1840"/>
          <ac:spMkLst>
            <pc:docMk/>
            <pc:sldMk cId="2498967566" sldId="730"/>
            <ac:spMk id="47" creationId="{C20A5D7D-5FD9-45F7-8706-7F9F037DE6CE}"/>
          </ac:spMkLst>
        </pc:spChg>
        <pc:spChg chg="mod">
          <ac:chgData name="Meg Hartwick" userId="37f87fd0506104c9" providerId="LiveId" clId="{24BAC0FB-2600-44AC-A655-C6C90D4ACC55}" dt="2021-03-01T05:08:42.266" v="1840"/>
          <ac:spMkLst>
            <pc:docMk/>
            <pc:sldMk cId="2498967566" sldId="730"/>
            <ac:spMk id="48" creationId="{0ACBC475-F054-4556-872E-6F349F5CA191}"/>
          </ac:spMkLst>
        </pc:spChg>
        <pc:grpChg chg="del">
          <ac:chgData name="Meg Hartwick" userId="37f87fd0506104c9" providerId="LiveId" clId="{24BAC0FB-2600-44AC-A655-C6C90D4ACC55}" dt="2021-03-01T04:58:54.861" v="1695" actId="478"/>
          <ac:grpSpMkLst>
            <pc:docMk/>
            <pc:sldMk cId="2498967566" sldId="730"/>
            <ac:grpSpMk id="18" creationId="{A148D435-550C-4210-9A7C-F45BDB531785}"/>
          </ac:grpSpMkLst>
        </pc:grpChg>
        <pc:grpChg chg="add del mod">
          <ac:chgData name="Meg Hartwick" userId="37f87fd0506104c9" providerId="LiveId" clId="{24BAC0FB-2600-44AC-A655-C6C90D4ACC55}" dt="2021-03-01T05:08:41.511" v="1839" actId="478"/>
          <ac:grpSpMkLst>
            <pc:docMk/>
            <pc:sldMk cId="2498967566" sldId="730"/>
            <ac:grpSpMk id="20" creationId="{529ABF7D-5BDE-47C8-9D46-9F9F795162BB}"/>
          </ac:grpSpMkLst>
        </pc:grpChg>
        <pc:grpChg chg="add mod">
          <ac:chgData name="Meg Hartwick" userId="37f87fd0506104c9" providerId="LiveId" clId="{24BAC0FB-2600-44AC-A655-C6C90D4ACC55}" dt="2021-03-01T05:08:42.266" v="1840"/>
          <ac:grpSpMkLst>
            <pc:docMk/>
            <pc:sldMk cId="2498967566" sldId="730"/>
            <ac:grpSpMk id="34" creationId="{CDC4648D-FB65-42FE-B3F3-01707E3C1E13}"/>
          </ac:grpSpMkLst>
        </pc:grpChg>
      </pc:sldChg>
      <pc:sldChg chg="modSp del mod ord">
        <pc:chgData name="Meg Hartwick" userId="37f87fd0506104c9" providerId="LiveId" clId="{24BAC0FB-2600-44AC-A655-C6C90D4ACC55}" dt="2021-03-01T04:43:23.814" v="1445" actId="2696"/>
        <pc:sldMkLst>
          <pc:docMk/>
          <pc:sldMk cId="2793924021" sldId="731"/>
        </pc:sldMkLst>
        <pc:spChg chg="mod">
          <ac:chgData name="Meg Hartwick" userId="37f87fd0506104c9" providerId="LiveId" clId="{24BAC0FB-2600-44AC-A655-C6C90D4ACC55}" dt="2021-03-01T04:33:43.700" v="1378" actId="6549"/>
          <ac:spMkLst>
            <pc:docMk/>
            <pc:sldMk cId="2793924021" sldId="731"/>
            <ac:spMk id="11" creationId="{B82381AB-BB3B-40BB-8783-26A6F3E9BA36}"/>
          </ac:spMkLst>
        </pc:spChg>
      </pc:sldChg>
      <pc:sldChg chg="addSp delSp modSp del mod">
        <pc:chgData name="Meg Hartwick" userId="37f87fd0506104c9" providerId="LiveId" clId="{24BAC0FB-2600-44AC-A655-C6C90D4ACC55}" dt="2021-03-01T21:14:03.701" v="4260" actId="2696"/>
        <pc:sldMkLst>
          <pc:docMk/>
          <pc:sldMk cId="3368583716" sldId="732"/>
        </pc:sldMkLst>
        <pc:spChg chg="add mod">
          <ac:chgData name="Meg Hartwick" userId="37f87fd0506104c9" providerId="LiveId" clId="{24BAC0FB-2600-44AC-A655-C6C90D4ACC55}" dt="2021-03-01T05:01:04.467" v="1748" actId="1076"/>
          <ac:spMkLst>
            <pc:docMk/>
            <pc:sldMk cId="3368583716" sldId="732"/>
            <ac:spMk id="4" creationId="{8067AD2E-66C1-4A2E-804B-E4185E5829F2}"/>
          </ac:spMkLst>
        </pc:spChg>
        <pc:spChg chg="del">
          <ac:chgData name="Meg Hartwick" userId="37f87fd0506104c9" providerId="LiveId" clId="{24BAC0FB-2600-44AC-A655-C6C90D4ACC55}" dt="2021-03-01T05:00:44.239" v="1741" actId="478"/>
          <ac:spMkLst>
            <pc:docMk/>
            <pc:sldMk cId="3368583716" sldId="732"/>
            <ac:spMk id="8" creationId="{EC2B0AF7-91F9-469B-8E01-D00A4205227E}"/>
          </ac:spMkLst>
        </pc:spChg>
        <pc:spChg chg="mod">
          <ac:chgData name="Meg Hartwick" userId="37f87fd0506104c9" providerId="LiveId" clId="{24BAC0FB-2600-44AC-A655-C6C90D4ACC55}" dt="2021-03-01T05:00:51.661" v="1743" actId="21"/>
          <ac:spMkLst>
            <pc:docMk/>
            <pc:sldMk cId="3368583716" sldId="732"/>
            <ac:spMk id="11" creationId="{B82381AB-BB3B-40BB-8783-26A6F3E9BA36}"/>
          </ac:spMkLst>
        </pc:spChg>
        <pc:spChg chg="mod">
          <ac:chgData name="Meg Hartwick" userId="37f87fd0506104c9" providerId="LiveId" clId="{24BAC0FB-2600-44AC-A655-C6C90D4ACC55}" dt="2021-03-01T20:45:45.940" v="3657"/>
          <ac:spMkLst>
            <pc:docMk/>
            <pc:sldMk cId="3368583716" sldId="732"/>
            <ac:spMk id="17" creationId="{E589357E-B221-4BBA-B761-D221413819B2}"/>
          </ac:spMkLst>
        </pc:spChg>
        <pc:spChg chg="mod">
          <ac:chgData name="Meg Hartwick" userId="37f87fd0506104c9" providerId="LiveId" clId="{24BAC0FB-2600-44AC-A655-C6C90D4ACC55}" dt="2021-03-01T20:45:45.940" v="3657"/>
          <ac:spMkLst>
            <pc:docMk/>
            <pc:sldMk cId="3368583716" sldId="732"/>
            <ac:spMk id="18" creationId="{2E945B96-6897-4DB7-BFFD-FE44897DE4A8}"/>
          </ac:spMkLst>
        </pc:spChg>
        <pc:spChg chg="mod">
          <ac:chgData name="Meg Hartwick" userId="37f87fd0506104c9" providerId="LiveId" clId="{24BAC0FB-2600-44AC-A655-C6C90D4ACC55}" dt="2021-03-01T20:45:45.940" v="3657"/>
          <ac:spMkLst>
            <pc:docMk/>
            <pc:sldMk cId="3368583716" sldId="732"/>
            <ac:spMk id="19" creationId="{206AAD3A-A837-4EA8-9691-92DD8FE3C646}"/>
          </ac:spMkLst>
        </pc:spChg>
        <pc:spChg chg="mod">
          <ac:chgData name="Meg Hartwick" userId="37f87fd0506104c9" providerId="LiveId" clId="{24BAC0FB-2600-44AC-A655-C6C90D4ACC55}" dt="2021-03-01T20:45:45.940" v="3657"/>
          <ac:spMkLst>
            <pc:docMk/>
            <pc:sldMk cId="3368583716" sldId="732"/>
            <ac:spMk id="20" creationId="{42BB1825-8C8E-4EA8-8376-18D67817B00E}"/>
          </ac:spMkLst>
        </pc:spChg>
        <pc:spChg chg="mod">
          <ac:chgData name="Meg Hartwick" userId="37f87fd0506104c9" providerId="LiveId" clId="{24BAC0FB-2600-44AC-A655-C6C90D4ACC55}" dt="2021-03-01T20:45:45.940" v="3657"/>
          <ac:spMkLst>
            <pc:docMk/>
            <pc:sldMk cId="3368583716" sldId="732"/>
            <ac:spMk id="21" creationId="{37F9CB96-765B-4A25-B66C-996D5BCBCA6B}"/>
          </ac:spMkLst>
        </pc:spChg>
        <pc:spChg chg="mod">
          <ac:chgData name="Meg Hartwick" userId="37f87fd0506104c9" providerId="LiveId" clId="{24BAC0FB-2600-44AC-A655-C6C90D4ACC55}" dt="2021-03-01T20:45:45.940" v="3657"/>
          <ac:spMkLst>
            <pc:docMk/>
            <pc:sldMk cId="3368583716" sldId="732"/>
            <ac:spMk id="22" creationId="{96B419B7-6B3B-4741-88E5-56AA3D999FB2}"/>
          </ac:spMkLst>
        </pc:spChg>
        <pc:spChg chg="mod">
          <ac:chgData name="Meg Hartwick" userId="37f87fd0506104c9" providerId="LiveId" clId="{24BAC0FB-2600-44AC-A655-C6C90D4ACC55}" dt="2021-03-01T05:00:32.393" v="1740"/>
          <ac:spMkLst>
            <pc:docMk/>
            <pc:sldMk cId="3368583716" sldId="732"/>
            <ac:spMk id="23" creationId="{0913B8C5-78F6-404C-B7FA-C931036068D2}"/>
          </ac:spMkLst>
        </pc:spChg>
        <pc:spChg chg="mod">
          <ac:chgData name="Meg Hartwick" userId="37f87fd0506104c9" providerId="LiveId" clId="{24BAC0FB-2600-44AC-A655-C6C90D4ACC55}" dt="2021-03-01T20:45:45.940" v="3657"/>
          <ac:spMkLst>
            <pc:docMk/>
            <pc:sldMk cId="3368583716" sldId="732"/>
            <ac:spMk id="23" creationId="{77CD773F-05B7-4D24-9A5B-9C8EE88BDDDD}"/>
          </ac:spMkLst>
        </pc:spChg>
        <pc:spChg chg="mod">
          <ac:chgData name="Meg Hartwick" userId="37f87fd0506104c9" providerId="LiveId" clId="{24BAC0FB-2600-44AC-A655-C6C90D4ACC55}" dt="2021-03-01T20:45:45.940" v="3657"/>
          <ac:spMkLst>
            <pc:docMk/>
            <pc:sldMk cId="3368583716" sldId="732"/>
            <ac:spMk id="24" creationId="{6AD3A3D8-B9CC-45D7-9878-F32C92DE50E5}"/>
          </ac:spMkLst>
        </pc:spChg>
        <pc:spChg chg="mod">
          <ac:chgData name="Meg Hartwick" userId="37f87fd0506104c9" providerId="LiveId" clId="{24BAC0FB-2600-44AC-A655-C6C90D4ACC55}" dt="2021-03-01T05:00:32.393" v="1740"/>
          <ac:spMkLst>
            <pc:docMk/>
            <pc:sldMk cId="3368583716" sldId="732"/>
            <ac:spMk id="24" creationId="{C4343E8B-05AB-48BB-8CA5-79B6A3AF7B52}"/>
          </ac:spMkLst>
        </pc:spChg>
        <pc:spChg chg="mod">
          <ac:chgData name="Meg Hartwick" userId="37f87fd0506104c9" providerId="LiveId" clId="{24BAC0FB-2600-44AC-A655-C6C90D4ACC55}" dt="2021-03-01T05:00:32.393" v="1740"/>
          <ac:spMkLst>
            <pc:docMk/>
            <pc:sldMk cId="3368583716" sldId="732"/>
            <ac:spMk id="25" creationId="{AF29EA15-8219-4E15-B6EF-4BE5EA7C4974}"/>
          </ac:spMkLst>
        </pc:spChg>
        <pc:spChg chg="mod">
          <ac:chgData name="Meg Hartwick" userId="37f87fd0506104c9" providerId="LiveId" clId="{24BAC0FB-2600-44AC-A655-C6C90D4ACC55}" dt="2021-03-01T05:00:32.393" v="1740"/>
          <ac:spMkLst>
            <pc:docMk/>
            <pc:sldMk cId="3368583716" sldId="732"/>
            <ac:spMk id="26" creationId="{576A228D-2436-4908-A148-CA7A99771BFE}"/>
          </ac:spMkLst>
        </pc:spChg>
        <pc:spChg chg="mod">
          <ac:chgData name="Meg Hartwick" userId="37f87fd0506104c9" providerId="LiveId" clId="{24BAC0FB-2600-44AC-A655-C6C90D4ACC55}" dt="2021-03-01T05:00:32.393" v="1740"/>
          <ac:spMkLst>
            <pc:docMk/>
            <pc:sldMk cId="3368583716" sldId="732"/>
            <ac:spMk id="27" creationId="{5D6396F8-BBAF-4C52-A581-E58642D079D5}"/>
          </ac:spMkLst>
        </pc:spChg>
        <pc:spChg chg="mod">
          <ac:chgData name="Meg Hartwick" userId="37f87fd0506104c9" providerId="LiveId" clId="{24BAC0FB-2600-44AC-A655-C6C90D4ACC55}" dt="2021-03-01T05:00:32.393" v="1740"/>
          <ac:spMkLst>
            <pc:docMk/>
            <pc:sldMk cId="3368583716" sldId="732"/>
            <ac:spMk id="28" creationId="{5BD58458-849C-4548-A0FE-AE6B1128417D}"/>
          </ac:spMkLst>
        </pc:spChg>
        <pc:spChg chg="mod">
          <ac:chgData name="Meg Hartwick" userId="37f87fd0506104c9" providerId="LiveId" clId="{24BAC0FB-2600-44AC-A655-C6C90D4ACC55}" dt="2021-03-01T05:00:32.393" v="1740"/>
          <ac:spMkLst>
            <pc:docMk/>
            <pc:sldMk cId="3368583716" sldId="732"/>
            <ac:spMk id="29" creationId="{2048C4D6-7694-4B67-9CCE-5960CC7A98B4}"/>
          </ac:spMkLst>
        </pc:spChg>
        <pc:spChg chg="mod">
          <ac:chgData name="Meg Hartwick" userId="37f87fd0506104c9" providerId="LiveId" clId="{24BAC0FB-2600-44AC-A655-C6C90D4ACC55}" dt="2021-03-01T05:00:32.393" v="1740"/>
          <ac:spMkLst>
            <pc:docMk/>
            <pc:sldMk cId="3368583716" sldId="732"/>
            <ac:spMk id="30" creationId="{525407AF-E291-420D-AE62-5AFD690E667A}"/>
          </ac:spMkLst>
        </pc:spChg>
        <pc:spChg chg="add mod">
          <ac:chgData name="Meg Hartwick" userId="37f87fd0506104c9" providerId="LiveId" clId="{24BAC0FB-2600-44AC-A655-C6C90D4ACC55}" dt="2021-03-01T05:00:45.131" v="1742"/>
          <ac:spMkLst>
            <pc:docMk/>
            <pc:sldMk cId="3368583716" sldId="732"/>
            <ac:spMk id="31" creationId="{498A2836-147B-486C-A8B8-DEDD817328BF}"/>
          </ac:spMkLst>
        </pc:spChg>
        <pc:spChg chg="del">
          <ac:chgData name="Meg Hartwick" userId="37f87fd0506104c9" providerId="LiveId" clId="{24BAC0FB-2600-44AC-A655-C6C90D4ACC55}" dt="2021-03-01T05:00:31.215" v="1739" actId="478"/>
          <ac:spMkLst>
            <pc:docMk/>
            <pc:sldMk cId="3368583716" sldId="732"/>
            <ac:spMk id="33" creationId="{5929564C-3A19-4C00-81DA-2EDDB0913B57}"/>
          </ac:spMkLst>
        </pc:spChg>
        <pc:spChg chg="mod">
          <ac:chgData name="Meg Hartwick" userId="37f87fd0506104c9" providerId="LiveId" clId="{24BAC0FB-2600-44AC-A655-C6C90D4ACC55}" dt="2021-03-01T05:09:06.621" v="1846"/>
          <ac:spMkLst>
            <pc:docMk/>
            <pc:sldMk cId="3368583716" sldId="732"/>
            <ac:spMk id="41" creationId="{4499008B-786E-4685-BD54-2FDE3566D17A}"/>
          </ac:spMkLst>
        </pc:spChg>
        <pc:spChg chg="mod">
          <ac:chgData name="Meg Hartwick" userId="37f87fd0506104c9" providerId="LiveId" clId="{24BAC0FB-2600-44AC-A655-C6C90D4ACC55}" dt="2021-03-01T05:09:06.621" v="1846"/>
          <ac:spMkLst>
            <pc:docMk/>
            <pc:sldMk cId="3368583716" sldId="732"/>
            <ac:spMk id="42" creationId="{2D8BD0D9-E0FA-46DE-9762-60860A71413D}"/>
          </ac:spMkLst>
        </pc:spChg>
        <pc:spChg chg="mod">
          <ac:chgData name="Meg Hartwick" userId="37f87fd0506104c9" providerId="LiveId" clId="{24BAC0FB-2600-44AC-A655-C6C90D4ACC55}" dt="2021-03-01T05:09:06.621" v="1846"/>
          <ac:spMkLst>
            <pc:docMk/>
            <pc:sldMk cId="3368583716" sldId="732"/>
            <ac:spMk id="43" creationId="{33BB1223-EC48-4E8D-953E-AAFC08915064}"/>
          </ac:spMkLst>
        </pc:spChg>
        <pc:spChg chg="mod">
          <ac:chgData name="Meg Hartwick" userId="37f87fd0506104c9" providerId="LiveId" clId="{24BAC0FB-2600-44AC-A655-C6C90D4ACC55}" dt="2021-03-01T05:09:06.621" v="1846"/>
          <ac:spMkLst>
            <pc:docMk/>
            <pc:sldMk cId="3368583716" sldId="732"/>
            <ac:spMk id="44" creationId="{83BE0728-A6B9-4EA4-8721-BAFDDEBBC748}"/>
          </ac:spMkLst>
        </pc:spChg>
        <pc:spChg chg="mod">
          <ac:chgData name="Meg Hartwick" userId="37f87fd0506104c9" providerId="LiveId" clId="{24BAC0FB-2600-44AC-A655-C6C90D4ACC55}" dt="2021-03-01T05:09:06.621" v="1846"/>
          <ac:spMkLst>
            <pc:docMk/>
            <pc:sldMk cId="3368583716" sldId="732"/>
            <ac:spMk id="45" creationId="{C2267F74-1E19-41A3-AA14-170DCF17D23B}"/>
          </ac:spMkLst>
        </pc:spChg>
        <pc:spChg chg="mod">
          <ac:chgData name="Meg Hartwick" userId="37f87fd0506104c9" providerId="LiveId" clId="{24BAC0FB-2600-44AC-A655-C6C90D4ACC55}" dt="2021-03-01T05:09:06.621" v="1846"/>
          <ac:spMkLst>
            <pc:docMk/>
            <pc:sldMk cId="3368583716" sldId="732"/>
            <ac:spMk id="46" creationId="{50F71915-B725-419F-AD46-E70F9956C676}"/>
          </ac:spMkLst>
        </pc:spChg>
        <pc:spChg chg="mod">
          <ac:chgData name="Meg Hartwick" userId="37f87fd0506104c9" providerId="LiveId" clId="{24BAC0FB-2600-44AC-A655-C6C90D4ACC55}" dt="2021-03-01T05:09:06.621" v="1846"/>
          <ac:spMkLst>
            <pc:docMk/>
            <pc:sldMk cId="3368583716" sldId="732"/>
            <ac:spMk id="47" creationId="{BC4C7340-8C66-4E44-BE2D-511AB1400A82}"/>
          </ac:spMkLst>
        </pc:spChg>
        <pc:spChg chg="mod">
          <ac:chgData name="Meg Hartwick" userId="37f87fd0506104c9" providerId="LiveId" clId="{24BAC0FB-2600-44AC-A655-C6C90D4ACC55}" dt="2021-03-01T05:09:06.621" v="1846"/>
          <ac:spMkLst>
            <pc:docMk/>
            <pc:sldMk cId="3368583716" sldId="732"/>
            <ac:spMk id="48" creationId="{2E4B3322-0C10-4E00-A375-B3EFF91CC7C5}"/>
          </ac:spMkLst>
        </pc:spChg>
        <pc:spChg chg="mod">
          <ac:chgData name="Meg Hartwick" userId="37f87fd0506104c9" providerId="LiveId" clId="{24BAC0FB-2600-44AC-A655-C6C90D4ACC55}" dt="2021-03-01T05:09:25.883" v="1848"/>
          <ac:spMkLst>
            <pc:docMk/>
            <pc:sldMk cId="3368583716" sldId="732"/>
            <ac:spMk id="50" creationId="{5D3C6E12-601D-4EB2-8117-53191A10A9CA}"/>
          </ac:spMkLst>
        </pc:spChg>
        <pc:spChg chg="mod">
          <ac:chgData name="Meg Hartwick" userId="37f87fd0506104c9" providerId="LiveId" clId="{24BAC0FB-2600-44AC-A655-C6C90D4ACC55}" dt="2021-03-01T05:09:25.883" v="1848"/>
          <ac:spMkLst>
            <pc:docMk/>
            <pc:sldMk cId="3368583716" sldId="732"/>
            <ac:spMk id="51" creationId="{10F043B9-00CE-4764-BC9F-05441E6480B7}"/>
          </ac:spMkLst>
        </pc:spChg>
        <pc:spChg chg="mod">
          <ac:chgData name="Meg Hartwick" userId="37f87fd0506104c9" providerId="LiveId" clId="{24BAC0FB-2600-44AC-A655-C6C90D4ACC55}" dt="2021-03-01T05:09:25.883" v="1848"/>
          <ac:spMkLst>
            <pc:docMk/>
            <pc:sldMk cId="3368583716" sldId="732"/>
            <ac:spMk id="52" creationId="{A688E120-C4A6-4FC3-A946-FD1F883133DA}"/>
          </ac:spMkLst>
        </pc:spChg>
        <pc:spChg chg="mod">
          <ac:chgData name="Meg Hartwick" userId="37f87fd0506104c9" providerId="LiveId" clId="{24BAC0FB-2600-44AC-A655-C6C90D4ACC55}" dt="2021-03-01T05:09:25.883" v="1848"/>
          <ac:spMkLst>
            <pc:docMk/>
            <pc:sldMk cId="3368583716" sldId="732"/>
            <ac:spMk id="53" creationId="{D963A924-CC82-462D-860B-256996FE29B2}"/>
          </ac:spMkLst>
        </pc:spChg>
        <pc:spChg chg="mod">
          <ac:chgData name="Meg Hartwick" userId="37f87fd0506104c9" providerId="LiveId" clId="{24BAC0FB-2600-44AC-A655-C6C90D4ACC55}" dt="2021-03-01T05:09:25.883" v="1848"/>
          <ac:spMkLst>
            <pc:docMk/>
            <pc:sldMk cId="3368583716" sldId="732"/>
            <ac:spMk id="54" creationId="{B4675850-E768-4078-BEB4-515950AD1C2F}"/>
          </ac:spMkLst>
        </pc:spChg>
        <pc:spChg chg="mod">
          <ac:chgData name="Meg Hartwick" userId="37f87fd0506104c9" providerId="LiveId" clId="{24BAC0FB-2600-44AC-A655-C6C90D4ACC55}" dt="2021-03-01T05:09:25.883" v="1848"/>
          <ac:spMkLst>
            <pc:docMk/>
            <pc:sldMk cId="3368583716" sldId="732"/>
            <ac:spMk id="55" creationId="{8B0CDAAE-1867-4FBC-A698-5A2E3DBCF42F}"/>
          </ac:spMkLst>
        </pc:spChg>
        <pc:spChg chg="mod">
          <ac:chgData name="Meg Hartwick" userId="37f87fd0506104c9" providerId="LiveId" clId="{24BAC0FB-2600-44AC-A655-C6C90D4ACC55}" dt="2021-03-01T05:09:25.883" v="1848"/>
          <ac:spMkLst>
            <pc:docMk/>
            <pc:sldMk cId="3368583716" sldId="732"/>
            <ac:spMk id="56" creationId="{5D027EB8-D0E3-4208-A254-8D6BA4127028}"/>
          </ac:spMkLst>
        </pc:spChg>
        <pc:spChg chg="mod">
          <ac:chgData name="Meg Hartwick" userId="37f87fd0506104c9" providerId="LiveId" clId="{24BAC0FB-2600-44AC-A655-C6C90D4ACC55}" dt="2021-03-01T05:09:25.883" v="1848"/>
          <ac:spMkLst>
            <pc:docMk/>
            <pc:sldMk cId="3368583716" sldId="732"/>
            <ac:spMk id="57" creationId="{344CCB0D-349B-402F-95C0-8B6C593A32B6}"/>
          </ac:spMkLst>
        </pc:spChg>
        <pc:grpChg chg="add mod">
          <ac:chgData name="Meg Hartwick" userId="37f87fd0506104c9" providerId="LiveId" clId="{24BAC0FB-2600-44AC-A655-C6C90D4ACC55}" dt="2021-03-01T20:45:45.940" v="3657"/>
          <ac:grpSpMkLst>
            <pc:docMk/>
            <pc:sldMk cId="3368583716" sldId="732"/>
            <ac:grpSpMk id="16" creationId="{7B0D73E7-FEBE-4D70-A1D8-A0471CCEE398}"/>
          </ac:grpSpMkLst>
        </pc:grpChg>
        <pc:grpChg chg="del">
          <ac:chgData name="Meg Hartwick" userId="37f87fd0506104c9" providerId="LiveId" clId="{24BAC0FB-2600-44AC-A655-C6C90D4ACC55}" dt="2021-03-01T05:00:28.356" v="1738" actId="478"/>
          <ac:grpSpMkLst>
            <pc:docMk/>
            <pc:sldMk cId="3368583716" sldId="732"/>
            <ac:grpSpMk id="18" creationId="{A148D435-550C-4210-9A7C-F45BDB531785}"/>
          </ac:grpSpMkLst>
        </pc:grpChg>
        <pc:grpChg chg="add del mod">
          <ac:chgData name="Meg Hartwick" userId="37f87fd0506104c9" providerId="LiveId" clId="{24BAC0FB-2600-44AC-A655-C6C90D4ACC55}" dt="2021-03-01T05:09:05.890" v="1845" actId="478"/>
          <ac:grpSpMkLst>
            <pc:docMk/>
            <pc:sldMk cId="3368583716" sldId="732"/>
            <ac:grpSpMk id="20" creationId="{7F9DA914-736A-43EF-B4D6-1B45D5CE6E5A}"/>
          </ac:grpSpMkLst>
        </pc:grpChg>
        <pc:grpChg chg="add del mod">
          <ac:chgData name="Meg Hartwick" userId="37f87fd0506104c9" providerId="LiveId" clId="{24BAC0FB-2600-44AC-A655-C6C90D4ACC55}" dt="2021-03-01T20:45:44.530" v="3656" actId="478"/>
          <ac:grpSpMkLst>
            <pc:docMk/>
            <pc:sldMk cId="3368583716" sldId="732"/>
            <ac:grpSpMk id="34" creationId="{4C1D3903-BF5D-4295-A231-89C73116A7F7}"/>
          </ac:grpSpMkLst>
        </pc:grpChg>
        <pc:grpChg chg="add del mod">
          <ac:chgData name="Meg Hartwick" userId="37f87fd0506104c9" providerId="LiveId" clId="{24BAC0FB-2600-44AC-A655-C6C90D4ACC55}" dt="2021-03-01T05:09:29.155" v="1849"/>
          <ac:grpSpMkLst>
            <pc:docMk/>
            <pc:sldMk cId="3368583716" sldId="732"/>
            <ac:grpSpMk id="49" creationId="{209105A5-4FC4-4969-AFA3-B6D6C32DA534}"/>
          </ac:grpSpMkLst>
        </pc:grpChg>
      </pc:sldChg>
      <pc:sldChg chg="del">
        <pc:chgData name="Meg Hartwick" userId="37f87fd0506104c9" providerId="LiveId" clId="{24BAC0FB-2600-44AC-A655-C6C90D4ACC55}" dt="2021-03-01T05:02:33.544" v="1776" actId="2696"/>
        <pc:sldMkLst>
          <pc:docMk/>
          <pc:sldMk cId="1303384569" sldId="733"/>
        </pc:sldMkLst>
      </pc:sldChg>
      <pc:sldChg chg="del">
        <pc:chgData name="Meg Hartwick" userId="37f87fd0506104c9" providerId="LiveId" clId="{24BAC0FB-2600-44AC-A655-C6C90D4ACC55}" dt="2021-03-01T05:19:17.961" v="2022" actId="2696"/>
        <pc:sldMkLst>
          <pc:docMk/>
          <pc:sldMk cId="3100794170" sldId="734"/>
        </pc:sldMkLst>
      </pc:sldChg>
      <pc:sldChg chg="addSp delSp modSp del mod">
        <pc:chgData name="Meg Hartwick" userId="37f87fd0506104c9" providerId="LiveId" clId="{24BAC0FB-2600-44AC-A655-C6C90D4ACC55}" dt="2021-03-03T06:28:08.573" v="17664" actId="2696"/>
        <pc:sldMkLst>
          <pc:docMk/>
          <pc:sldMk cId="1633254302" sldId="735"/>
        </pc:sldMkLst>
        <pc:spChg chg="add del mod">
          <ac:chgData name="Meg Hartwick" userId="37f87fd0506104c9" providerId="LiveId" clId="{24BAC0FB-2600-44AC-A655-C6C90D4ACC55}" dt="2021-03-03T05:53:14.706" v="17525" actId="478"/>
          <ac:spMkLst>
            <pc:docMk/>
            <pc:sldMk cId="1633254302" sldId="735"/>
            <ac:spMk id="4" creationId="{093F5F9C-822F-42E5-941A-4ABAA5D4B0A1}"/>
          </ac:spMkLst>
        </pc:spChg>
        <pc:spChg chg="del">
          <ac:chgData name="Meg Hartwick" userId="37f87fd0506104c9" providerId="LiveId" clId="{24BAC0FB-2600-44AC-A655-C6C90D4ACC55}" dt="2021-03-01T05:10:55.079" v="1869" actId="478"/>
          <ac:spMkLst>
            <pc:docMk/>
            <pc:sldMk cId="1633254302" sldId="735"/>
            <ac:spMk id="8" creationId="{EC2B0AF7-91F9-469B-8E01-D00A4205227E}"/>
          </ac:spMkLst>
        </pc:spChg>
        <pc:spChg chg="mod">
          <ac:chgData name="Meg Hartwick" userId="37f87fd0506104c9" providerId="LiveId" clId="{24BAC0FB-2600-44AC-A655-C6C90D4ACC55}" dt="2021-03-01T05:10:33.314" v="1868" actId="14100"/>
          <ac:spMkLst>
            <pc:docMk/>
            <pc:sldMk cId="1633254302" sldId="735"/>
            <ac:spMk id="16" creationId="{9919CCD1-54AB-46F7-88E6-03F68F99F28B}"/>
          </ac:spMkLst>
        </pc:spChg>
        <pc:spChg chg="mod">
          <ac:chgData name="Meg Hartwick" userId="37f87fd0506104c9" providerId="LiveId" clId="{24BAC0FB-2600-44AC-A655-C6C90D4ACC55}" dt="2021-03-01T05:15:08.427" v="1927" actId="1076"/>
          <ac:spMkLst>
            <pc:docMk/>
            <pc:sldMk cId="1633254302" sldId="735"/>
            <ac:spMk id="20" creationId="{F5388C06-3078-4E0B-BF42-3D2D98CA2117}"/>
          </ac:spMkLst>
        </pc:spChg>
        <pc:spChg chg="mod">
          <ac:chgData name="Meg Hartwick" userId="37f87fd0506104c9" providerId="LiveId" clId="{24BAC0FB-2600-44AC-A655-C6C90D4ACC55}" dt="2021-03-01T05:15:34.165" v="1939" actId="20577"/>
          <ac:spMkLst>
            <pc:docMk/>
            <pc:sldMk cId="1633254302" sldId="735"/>
            <ac:spMk id="21" creationId="{2C6BC02D-5611-4767-B173-3F3154CEAFFB}"/>
          </ac:spMkLst>
        </pc:spChg>
        <pc:spChg chg="del mod">
          <ac:chgData name="Meg Hartwick" userId="37f87fd0506104c9" providerId="LiveId" clId="{24BAC0FB-2600-44AC-A655-C6C90D4ACC55}" dt="2021-03-01T05:14:36.652" v="1923" actId="478"/>
          <ac:spMkLst>
            <pc:docMk/>
            <pc:sldMk cId="1633254302" sldId="735"/>
            <ac:spMk id="22" creationId="{94E886E9-4670-46BE-AF05-F6BB1B1D6FAE}"/>
          </ac:spMkLst>
        </pc:spChg>
        <pc:spChg chg="mod">
          <ac:chgData name="Meg Hartwick" userId="37f87fd0506104c9" providerId="LiveId" clId="{24BAC0FB-2600-44AC-A655-C6C90D4ACC55}" dt="2021-03-01T05:10:29.775" v="1867" actId="14100"/>
          <ac:spMkLst>
            <pc:docMk/>
            <pc:sldMk cId="1633254302" sldId="735"/>
            <ac:spMk id="23" creationId="{F0F1429F-EF32-4DAA-9B1B-DAE79FDEAC19}"/>
          </ac:spMkLst>
        </pc:spChg>
        <pc:spChg chg="del mod">
          <ac:chgData name="Meg Hartwick" userId="37f87fd0506104c9" providerId="LiveId" clId="{24BAC0FB-2600-44AC-A655-C6C90D4ACC55}" dt="2021-03-01T05:14:46.277" v="1925" actId="478"/>
          <ac:spMkLst>
            <pc:docMk/>
            <pc:sldMk cId="1633254302" sldId="735"/>
            <ac:spMk id="24" creationId="{121F3FB5-F202-4113-840B-E1F9CC136C19}"/>
          </ac:spMkLst>
        </pc:spChg>
        <pc:spChg chg="mod">
          <ac:chgData name="Meg Hartwick" userId="37f87fd0506104c9" providerId="LiveId" clId="{24BAC0FB-2600-44AC-A655-C6C90D4ACC55}" dt="2021-03-02T23:15:50.108" v="16231"/>
          <ac:spMkLst>
            <pc:docMk/>
            <pc:sldMk cId="1633254302" sldId="735"/>
            <ac:spMk id="24" creationId="{36D16933-232D-4DA6-85E6-1A5889AA69CD}"/>
          </ac:spMkLst>
        </pc:spChg>
        <pc:spChg chg="del mod">
          <ac:chgData name="Meg Hartwick" userId="37f87fd0506104c9" providerId="LiveId" clId="{24BAC0FB-2600-44AC-A655-C6C90D4ACC55}" dt="2021-03-01T05:14:43.323" v="1924" actId="478"/>
          <ac:spMkLst>
            <pc:docMk/>
            <pc:sldMk cId="1633254302" sldId="735"/>
            <ac:spMk id="25" creationId="{CFEBFEE5-564E-493E-9258-E70B7D42C0B9}"/>
          </ac:spMkLst>
        </pc:spChg>
        <pc:spChg chg="mod">
          <ac:chgData name="Meg Hartwick" userId="37f87fd0506104c9" providerId="LiveId" clId="{24BAC0FB-2600-44AC-A655-C6C90D4ACC55}" dt="2021-03-02T23:15:50.108" v="16231"/>
          <ac:spMkLst>
            <pc:docMk/>
            <pc:sldMk cId="1633254302" sldId="735"/>
            <ac:spMk id="25" creationId="{F274D36D-D7DC-40F7-91F4-6057CF1C1897}"/>
          </ac:spMkLst>
        </pc:spChg>
        <pc:spChg chg="mod">
          <ac:chgData name="Meg Hartwick" userId="37f87fd0506104c9" providerId="LiveId" clId="{24BAC0FB-2600-44AC-A655-C6C90D4ACC55}" dt="2021-03-01T05:14:32.746" v="1922" actId="20577"/>
          <ac:spMkLst>
            <pc:docMk/>
            <pc:sldMk cId="1633254302" sldId="735"/>
            <ac:spMk id="26" creationId="{E9376714-F7B1-4F85-B70D-FAC59109FBFE}"/>
          </ac:spMkLst>
        </pc:spChg>
        <pc:spChg chg="add mod">
          <ac:chgData name="Meg Hartwick" userId="37f87fd0506104c9" providerId="LiveId" clId="{24BAC0FB-2600-44AC-A655-C6C90D4ACC55}" dt="2021-03-01T05:10:55.637" v="1870"/>
          <ac:spMkLst>
            <pc:docMk/>
            <pc:sldMk cId="1633254302" sldId="735"/>
            <ac:spMk id="27" creationId="{CC157749-470F-4227-AB82-5EB0D38406AC}"/>
          </ac:spMkLst>
        </pc:spChg>
        <pc:spChg chg="mod">
          <ac:chgData name="Meg Hartwick" userId="37f87fd0506104c9" providerId="LiveId" clId="{24BAC0FB-2600-44AC-A655-C6C90D4ACC55}" dt="2021-03-02T23:15:50.108" v="16231"/>
          <ac:spMkLst>
            <pc:docMk/>
            <pc:sldMk cId="1633254302" sldId="735"/>
            <ac:spMk id="28" creationId="{B50D9265-1179-4CED-9414-BBC7172BC34E}"/>
          </ac:spMkLst>
        </pc:spChg>
        <pc:spChg chg="mod">
          <ac:chgData name="Meg Hartwick" userId="37f87fd0506104c9" providerId="LiveId" clId="{24BAC0FB-2600-44AC-A655-C6C90D4ACC55}" dt="2021-03-02T23:15:50.108" v="16231"/>
          <ac:spMkLst>
            <pc:docMk/>
            <pc:sldMk cId="1633254302" sldId="735"/>
            <ac:spMk id="29" creationId="{796729B7-E43F-48D8-B476-F2F5B54E6C2B}"/>
          </ac:spMkLst>
        </pc:spChg>
        <pc:grpChg chg="del">
          <ac:chgData name="Meg Hartwick" userId="37f87fd0506104c9" providerId="LiveId" clId="{24BAC0FB-2600-44AC-A655-C6C90D4ACC55}" dt="2021-03-01T05:09:20.420" v="1847" actId="478"/>
          <ac:grpSpMkLst>
            <pc:docMk/>
            <pc:sldMk cId="1633254302" sldId="735"/>
            <ac:grpSpMk id="5" creationId="{29CADB0A-DBB6-4254-85D2-FB6BB032A091}"/>
          </ac:grpSpMkLst>
        </pc:grpChg>
        <pc:grpChg chg="add del mod">
          <ac:chgData name="Meg Hartwick" userId="37f87fd0506104c9" providerId="LiveId" clId="{24BAC0FB-2600-44AC-A655-C6C90D4ACC55}" dt="2021-03-02T23:15:49.415" v="16230" actId="478"/>
          <ac:grpSpMkLst>
            <pc:docMk/>
            <pc:sldMk cId="1633254302" sldId="735"/>
            <ac:grpSpMk id="15" creationId="{341B8946-11CE-4AD3-A023-18A1F7E0DEEB}"/>
          </ac:grpSpMkLst>
        </pc:grpChg>
        <pc:grpChg chg="add mod">
          <ac:chgData name="Meg Hartwick" userId="37f87fd0506104c9" providerId="LiveId" clId="{24BAC0FB-2600-44AC-A655-C6C90D4ACC55}" dt="2021-03-02T23:15:50.108" v="16231"/>
          <ac:grpSpMkLst>
            <pc:docMk/>
            <pc:sldMk cId="1633254302" sldId="735"/>
            <ac:grpSpMk id="22" creationId="{FD156E97-3D0F-4A7B-89EC-174201957C97}"/>
          </ac:grpSpMkLst>
        </pc:grpChg>
        <pc:picChg chg="add mod">
          <ac:chgData name="Meg Hartwick" userId="37f87fd0506104c9" providerId="LiveId" clId="{24BAC0FB-2600-44AC-A655-C6C90D4ACC55}" dt="2021-03-03T05:53:07.372" v="17524" actId="1076"/>
          <ac:picMkLst>
            <pc:docMk/>
            <pc:sldMk cId="1633254302" sldId="735"/>
            <ac:picMk id="6" creationId="{0ED40443-7D2F-4EF2-A024-0A30F2052D6F}"/>
          </ac:picMkLst>
        </pc:picChg>
        <pc:picChg chg="del">
          <ac:chgData name="Meg Hartwick" userId="37f87fd0506104c9" providerId="LiveId" clId="{24BAC0FB-2600-44AC-A655-C6C90D4ACC55}" dt="2021-03-02T16:45:46.916" v="12757" actId="478"/>
          <ac:picMkLst>
            <pc:docMk/>
            <pc:sldMk cId="1633254302" sldId="735"/>
            <ac:picMk id="18" creationId="{EE033850-B7C8-4412-B965-4D0E0A3620A6}"/>
          </ac:picMkLst>
        </pc:picChg>
      </pc:sldChg>
      <pc:sldChg chg="addSp modSp del mod ord">
        <pc:chgData name="Meg Hartwick" userId="37f87fd0506104c9" providerId="LiveId" clId="{24BAC0FB-2600-44AC-A655-C6C90D4ACC55}" dt="2021-03-03T04:42:40.165" v="17419" actId="2696"/>
        <pc:sldMkLst>
          <pc:docMk/>
          <pc:sldMk cId="300320903" sldId="736"/>
        </pc:sldMkLst>
        <pc:spChg chg="mod">
          <ac:chgData name="Meg Hartwick" userId="37f87fd0506104c9" providerId="LiveId" clId="{24BAC0FB-2600-44AC-A655-C6C90D4ACC55}" dt="2021-03-02T23:17:05.851" v="16245" actId="6549"/>
          <ac:spMkLst>
            <pc:docMk/>
            <pc:sldMk cId="300320903" sldId="736"/>
            <ac:spMk id="4" creationId="{28DF9E13-A5D7-4332-B4E9-10576509A961}"/>
          </ac:spMkLst>
        </pc:spChg>
        <pc:spChg chg="add mod">
          <ac:chgData name="Meg Hartwick" userId="37f87fd0506104c9" providerId="LiveId" clId="{24BAC0FB-2600-44AC-A655-C6C90D4ACC55}" dt="2021-03-02T23:17:41.725" v="16260" actId="1076"/>
          <ac:spMkLst>
            <pc:docMk/>
            <pc:sldMk cId="300320903" sldId="736"/>
            <ac:spMk id="5" creationId="{16B36A15-2A7D-42C9-AF01-F9DA2E5380FE}"/>
          </ac:spMkLst>
        </pc:spChg>
      </pc:sldChg>
      <pc:sldChg chg="addSp modSp add del mod">
        <pc:chgData name="Meg Hartwick" userId="37f87fd0506104c9" providerId="LiveId" clId="{24BAC0FB-2600-44AC-A655-C6C90D4ACC55}" dt="2021-03-01T02:45:11.068" v="280" actId="2696"/>
        <pc:sldMkLst>
          <pc:docMk/>
          <pc:sldMk cId="3365732965" sldId="737"/>
        </pc:sldMkLst>
        <pc:spChg chg="mod">
          <ac:chgData name="Meg Hartwick" userId="37f87fd0506104c9" providerId="LiveId" clId="{24BAC0FB-2600-44AC-A655-C6C90D4ACC55}" dt="2021-02-28T23:50:41.129" v="185"/>
          <ac:spMkLst>
            <pc:docMk/>
            <pc:sldMk cId="3365732965" sldId="737"/>
            <ac:spMk id="2" creationId="{67FDAB49-910C-4563-9556-87C38E26970A}"/>
          </ac:spMkLst>
        </pc:spChg>
        <pc:spChg chg="mod">
          <ac:chgData name="Meg Hartwick" userId="37f87fd0506104c9" providerId="LiveId" clId="{24BAC0FB-2600-44AC-A655-C6C90D4ACC55}" dt="2021-02-28T23:30:12.572" v="42" actId="20577"/>
          <ac:spMkLst>
            <pc:docMk/>
            <pc:sldMk cId="3365732965" sldId="737"/>
            <ac:spMk id="4" creationId="{28DF9E13-A5D7-4332-B4E9-10576509A961}"/>
          </ac:spMkLst>
        </pc:spChg>
        <pc:spChg chg="add mod">
          <ac:chgData name="Meg Hartwick" userId="37f87fd0506104c9" providerId="LiveId" clId="{24BAC0FB-2600-44AC-A655-C6C90D4ACC55}" dt="2021-02-28T23:51:02.023" v="188" actId="1076"/>
          <ac:spMkLst>
            <pc:docMk/>
            <pc:sldMk cId="3365732965" sldId="737"/>
            <ac:spMk id="5" creationId="{21410FD1-73F3-4073-B547-D999E28A3794}"/>
          </ac:spMkLst>
        </pc:spChg>
      </pc:sldChg>
      <pc:sldChg chg="addSp modSp add del mod ord">
        <pc:chgData name="Meg Hartwick" userId="37f87fd0506104c9" providerId="LiveId" clId="{24BAC0FB-2600-44AC-A655-C6C90D4ACC55}" dt="2021-03-01T00:05:03.394" v="206" actId="2696"/>
        <pc:sldMkLst>
          <pc:docMk/>
          <pc:sldMk cId="2999346740" sldId="738"/>
        </pc:sldMkLst>
        <pc:spChg chg="mod">
          <ac:chgData name="Meg Hartwick" userId="37f87fd0506104c9" providerId="LiveId" clId="{24BAC0FB-2600-44AC-A655-C6C90D4ACC55}" dt="2021-02-28T23:39:48.435" v="100" actId="255"/>
          <ac:spMkLst>
            <pc:docMk/>
            <pc:sldMk cId="2999346740" sldId="738"/>
            <ac:spMk id="4" creationId="{28DF9E13-A5D7-4332-B4E9-10576509A961}"/>
          </ac:spMkLst>
        </pc:spChg>
        <pc:spChg chg="mod">
          <ac:chgData name="Meg Hartwick" userId="37f87fd0506104c9" providerId="LiveId" clId="{24BAC0FB-2600-44AC-A655-C6C90D4ACC55}" dt="2021-02-28T23:59:01.049" v="198"/>
          <ac:spMkLst>
            <pc:docMk/>
            <pc:sldMk cId="2999346740" sldId="738"/>
            <ac:spMk id="6" creationId="{0A0ECA50-3103-4E1E-822E-25512020358C}"/>
          </ac:spMkLst>
        </pc:spChg>
        <pc:spChg chg="mod">
          <ac:chgData name="Meg Hartwick" userId="37f87fd0506104c9" providerId="LiveId" clId="{24BAC0FB-2600-44AC-A655-C6C90D4ACC55}" dt="2021-02-28T23:59:01.049" v="198"/>
          <ac:spMkLst>
            <pc:docMk/>
            <pc:sldMk cId="2999346740" sldId="738"/>
            <ac:spMk id="7" creationId="{3F6BE195-F739-4E43-90D1-6EDCAB1CCE28}"/>
          </ac:spMkLst>
        </pc:spChg>
        <pc:spChg chg="mod">
          <ac:chgData name="Meg Hartwick" userId="37f87fd0506104c9" providerId="LiveId" clId="{24BAC0FB-2600-44AC-A655-C6C90D4ACC55}" dt="2021-02-28T23:59:01.049" v="198"/>
          <ac:spMkLst>
            <pc:docMk/>
            <pc:sldMk cId="2999346740" sldId="738"/>
            <ac:spMk id="8" creationId="{0D6D1F1C-0B90-48AB-AB14-17901F533495}"/>
          </ac:spMkLst>
        </pc:spChg>
        <pc:grpChg chg="add mod">
          <ac:chgData name="Meg Hartwick" userId="37f87fd0506104c9" providerId="LiveId" clId="{24BAC0FB-2600-44AC-A655-C6C90D4ACC55}" dt="2021-02-28T23:59:01.049" v="198"/>
          <ac:grpSpMkLst>
            <pc:docMk/>
            <pc:sldMk cId="2999346740" sldId="738"/>
            <ac:grpSpMk id="5" creationId="{B1C9ED4C-C101-4363-B242-80F17F02ECD6}"/>
          </ac:grpSpMkLst>
        </pc:grpChg>
      </pc:sldChg>
      <pc:sldChg chg="modSp add del mod ord">
        <pc:chgData name="Meg Hartwick" userId="37f87fd0506104c9" providerId="LiveId" clId="{24BAC0FB-2600-44AC-A655-C6C90D4ACC55}" dt="2021-03-01T02:53:40.486" v="456" actId="2696"/>
        <pc:sldMkLst>
          <pc:docMk/>
          <pc:sldMk cId="405406828" sldId="739"/>
        </pc:sldMkLst>
        <pc:spChg chg="mod">
          <ac:chgData name="Meg Hartwick" userId="37f87fd0506104c9" providerId="LiveId" clId="{24BAC0FB-2600-44AC-A655-C6C90D4ACC55}" dt="2021-03-01T00:16:28.919" v="270" actId="20577"/>
          <ac:spMkLst>
            <pc:docMk/>
            <pc:sldMk cId="405406828" sldId="739"/>
            <ac:spMk id="4" creationId="{28DF9E13-A5D7-4332-B4E9-10576509A961}"/>
          </ac:spMkLst>
        </pc:spChg>
      </pc:sldChg>
      <pc:sldChg chg="delSp modSp add del mod ord">
        <pc:chgData name="Meg Hartwick" userId="37f87fd0506104c9" providerId="LiveId" clId="{24BAC0FB-2600-44AC-A655-C6C90D4ACC55}" dt="2021-03-01T02:56:48.521" v="488" actId="2696"/>
        <pc:sldMkLst>
          <pc:docMk/>
          <pc:sldMk cId="2657475035" sldId="740"/>
        </pc:sldMkLst>
        <pc:spChg chg="mod">
          <ac:chgData name="Meg Hartwick" userId="37f87fd0506104c9" providerId="LiveId" clId="{24BAC0FB-2600-44AC-A655-C6C90D4ACC55}" dt="2021-02-28T23:40:52.950" v="132" actId="255"/>
          <ac:spMkLst>
            <pc:docMk/>
            <pc:sldMk cId="2657475035" sldId="740"/>
            <ac:spMk id="4" creationId="{093F5F9C-822F-42E5-941A-4ABAA5D4B0A1}"/>
          </ac:spMkLst>
        </pc:spChg>
        <pc:spChg chg="mod">
          <ac:chgData name="Meg Hartwick" userId="37f87fd0506104c9" providerId="LiveId" clId="{24BAC0FB-2600-44AC-A655-C6C90D4ACC55}" dt="2021-02-28T23:41:10.560" v="144" actId="14100"/>
          <ac:spMkLst>
            <pc:docMk/>
            <pc:sldMk cId="2657475035" sldId="740"/>
            <ac:spMk id="17" creationId="{13091820-30C8-4AA3-9D61-6CDABF2E3BC9}"/>
          </ac:spMkLst>
        </pc:spChg>
        <pc:picChg chg="del">
          <ac:chgData name="Meg Hartwick" userId="37f87fd0506104c9" providerId="LiveId" clId="{24BAC0FB-2600-44AC-A655-C6C90D4ACC55}" dt="2021-03-01T00:15:50.458" v="207" actId="478"/>
          <ac:picMkLst>
            <pc:docMk/>
            <pc:sldMk cId="2657475035" sldId="740"/>
            <ac:picMk id="18" creationId="{EE033850-B7C8-4412-B965-4D0E0A3620A6}"/>
          </ac:picMkLst>
        </pc:picChg>
      </pc:sldChg>
      <pc:sldChg chg="addSp modSp add del mod ord">
        <pc:chgData name="Meg Hartwick" userId="37f87fd0506104c9" providerId="LiveId" clId="{24BAC0FB-2600-44AC-A655-C6C90D4ACC55}" dt="2021-03-01T22:51:27.493" v="5459" actId="2696"/>
        <pc:sldMkLst>
          <pc:docMk/>
          <pc:sldMk cId="354578708" sldId="741"/>
        </pc:sldMkLst>
        <pc:spChg chg="add mod">
          <ac:chgData name="Meg Hartwick" userId="37f87fd0506104c9" providerId="LiveId" clId="{24BAC0FB-2600-44AC-A655-C6C90D4ACC55}" dt="2021-03-01T21:43:53.866" v="4688" actId="1076"/>
          <ac:spMkLst>
            <pc:docMk/>
            <pc:sldMk cId="354578708" sldId="741"/>
            <ac:spMk id="4" creationId="{B749B716-ED06-416A-9D69-7B5098D916FE}"/>
          </ac:spMkLst>
        </pc:spChg>
      </pc:sldChg>
      <pc:sldChg chg="addSp delSp modSp add del mod">
        <pc:chgData name="Meg Hartwick" userId="37f87fd0506104c9" providerId="LiveId" clId="{24BAC0FB-2600-44AC-A655-C6C90D4ACC55}" dt="2021-03-01T02:53:11.567" v="452" actId="2696"/>
        <pc:sldMkLst>
          <pc:docMk/>
          <pc:sldMk cId="408741837" sldId="742"/>
        </pc:sldMkLst>
        <pc:spChg chg="mod">
          <ac:chgData name="Meg Hartwick" userId="37f87fd0506104c9" providerId="LiveId" clId="{24BAC0FB-2600-44AC-A655-C6C90D4ACC55}" dt="2021-03-01T02:44:27.518" v="277" actId="1076"/>
          <ac:spMkLst>
            <pc:docMk/>
            <pc:sldMk cId="408741837" sldId="742"/>
            <ac:spMk id="3" creationId="{5D323FA6-3184-48D0-9A4E-76047D99007C}"/>
          </ac:spMkLst>
        </pc:spChg>
        <pc:spChg chg="mod">
          <ac:chgData name="Meg Hartwick" userId="37f87fd0506104c9" providerId="LiveId" clId="{24BAC0FB-2600-44AC-A655-C6C90D4ACC55}" dt="2021-03-01T02:44:15.003" v="275" actId="1076"/>
          <ac:spMkLst>
            <pc:docMk/>
            <pc:sldMk cId="408741837" sldId="742"/>
            <ac:spMk id="8" creationId="{EC2B0AF7-91F9-469B-8E01-D00A4205227E}"/>
          </ac:spMkLst>
        </pc:spChg>
        <pc:spChg chg="del topLvl">
          <ac:chgData name="Meg Hartwick" userId="37f87fd0506104c9" providerId="LiveId" clId="{24BAC0FB-2600-44AC-A655-C6C90D4ACC55}" dt="2021-03-01T02:44:55.833" v="279" actId="478"/>
          <ac:spMkLst>
            <pc:docMk/>
            <pc:sldMk cId="408741837" sldId="742"/>
            <ac:spMk id="9" creationId="{AFDFB60C-D59F-473D-87F1-FD730A8E7548}"/>
          </ac:spMkLst>
        </pc:spChg>
        <pc:spChg chg="mod">
          <ac:chgData name="Meg Hartwick" userId="37f87fd0506104c9" providerId="LiveId" clId="{24BAC0FB-2600-44AC-A655-C6C90D4ACC55}" dt="2021-03-01T00:04:56.746" v="205"/>
          <ac:spMkLst>
            <pc:docMk/>
            <pc:sldMk cId="408741837" sldId="742"/>
            <ac:spMk id="11" creationId="{B82381AB-BB3B-40BB-8783-26A6F3E9BA36}"/>
          </ac:spMkLst>
        </pc:spChg>
        <pc:spChg chg="del">
          <ac:chgData name="Meg Hartwick" userId="37f87fd0506104c9" providerId="LiveId" clId="{24BAC0FB-2600-44AC-A655-C6C90D4ACC55}" dt="2021-03-01T02:44:25.767" v="276" actId="478"/>
          <ac:spMkLst>
            <pc:docMk/>
            <pc:sldMk cId="408741837" sldId="742"/>
            <ac:spMk id="12" creationId="{712E23CB-D16A-4DCC-922F-6E4A464BE9F3}"/>
          </ac:spMkLst>
        </pc:spChg>
        <pc:spChg chg="del topLvl">
          <ac:chgData name="Meg Hartwick" userId="37f87fd0506104c9" providerId="LiveId" clId="{24BAC0FB-2600-44AC-A655-C6C90D4ACC55}" dt="2021-03-01T02:44:31.435" v="278" actId="478"/>
          <ac:spMkLst>
            <pc:docMk/>
            <pc:sldMk cId="408741837" sldId="742"/>
            <ac:spMk id="13" creationId="{AB2A6F5E-2BA0-4F03-8700-AF6BF56BB45D}"/>
          </ac:spMkLst>
        </pc:spChg>
        <pc:grpChg chg="add del mod">
          <ac:chgData name="Meg Hartwick" userId="37f87fd0506104c9" providerId="LiveId" clId="{24BAC0FB-2600-44AC-A655-C6C90D4ACC55}" dt="2021-03-01T02:44:31.435" v="278" actId="478"/>
          <ac:grpSpMkLst>
            <pc:docMk/>
            <pc:sldMk cId="408741837" sldId="742"/>
            <ac:grpSpMk id="5" creationId="{29CADB0A-DBB6-4254-85D2-FB6BB032A091}"/>
          </ac:grpSpMkLst>
        </pc:grpChg>
      </pc:sldChg>
      <pc:sldChg chg="modSp add del mod">
        <pc:chgData name="Meg Hartwick" userId="37f87fd0506104c9" providerId="LiveId" clId="{24BAC0FB-2600-44AC-A655-C6C90D4ACC55}" dt="2021-03-01T02:53:33.914" v="455" actId="2696"/>
        <pc:sldMkLst>
          <pc:docMk/>
          <pc:sldMk cId="3608470583" sldId="743"/>
        </pc:sldMkLst>
        <pc:spChg chg="mod">
          <ac:chgData name="Meg Hartwick" userId="37f87fd0506104c9" providerId="LiveId" clId="{24BAC0FB-2600-44AC-A655-C6C90D4ACC55}" dt="2021-03-01T02:43:22.349" v="272"/>
          <ac:spMkLst>
            <pc:docMk/>
            <pc:sldMk cId="3608470583" sldId="743"/>
            <ac:spMk id="11" creationId="{B82381AB-BB3B-40BB-8783-26A6F3E9BA36}"/>
          </ac:spMkLst>
        </pc:spChg>
      </pc:sldChg>
      <pc:sldChg chg="addSp delSp modSp add del mod ord">
        <pc:chgData name="Meg Hartwick" userId="37f87fd0506104c9" providerId="LiveId" clId="{24BAC0FB-2600-44AC-A655-C6C90D4ACC55}" dt="2021-03-01T21:55:55.504" v="4756" actId="2696"/>
        <pc:sldMkLst>
          <pc:docMk/>
          <pc:sldMk cId="1434984369" sldId="744"/>
        </pc:sldMkLst>
        <pc:spChg chg="mod">
          <ac:chgData name="Meg Hartwick" userId="37f87fd0506104c9" providerId="LiveId" clId="{24BAC0FB-2600-44AC-A655-C6C90D4ACC55}" dt="2021-03-01T04:00:05.483" v="1177" actId="113"/>
          <ac:spMkLst>
            <pc:docMk/>
            <pc:sldMk cId="1434984369" sldId="744"/>
            <ac:spMk id="3" creationId="{5D323FA6-3184-48D0-9A4E-76047D99007C}"/>
          </ac:spMkLst>
        </pc:spChg>
        <pc:spChg chg="mod">
          <ac:chgData name="Meg Hartwick" userId="37f87fd0506104c9" providerId="LiveId" clId="{24BAC0FB-2600-44AC-A655-C6C90D4ACC55}" dt="2021-03-01T04:00:13.231" v="1180" actId="113"/>
          <ac:spMkLst>
            <pc:docMk/>
            <pc:sldMk cId="1434984369" sldId="744"/>
            <ac:spMk id="7" creationId="{B751F33B-3EE8-4E59-9985-BB283FA2BA02}"/>
          </ac:spMkLst>
        </pc:spChg>
        <pc:spChg chg="mod">
          <ac:chgData name="Meg Hartwick" userId="37f87fd0506104c9" providerId="LiveId" clId="{24BAC0FB-2600-44AC-A655-C6C90D4ACC55}" dt="2021-03-01T04:00:13.231" v="1180" actId="113"/>
          <ac:spMkLst>
            <pc:docMk/>
            <pc:sldMk cId="1434984369" sldId="744"/>
            <ac:spMk id="9" creationId="{488BBC21-D462-4A88-885D-7F9A09BDCB1B}"/>
          </ac:spMkLst>
        </pc:spChg>
        <pc:spChg chg="del mod">
          <ac:chgData name="Meg Hartwick" userId="37f87fd0506104c9" providerId="LiveId" clId="{24BAC0FB-2600-44AC-A655-C6C90D4ACC55}" dt="2021-03-01T02:48:50.986" v="375" actId="478"/>
          <ac:spMkLst>
            <pc:docMk/>
            <pc:sldMk cId="1434984369" sldId="744"/>
            <ac:spMk id="10" creationId="{1316E92D-9825-4EFD-AF29-B259F2CAE798}"/>
          </ac:spMkLst>
        </pc:spChg>
        <pc:spChg chg="mod">
          <ac:chgData name="Meg Hartwick" userId="37f87fd0506104c9" providerId="LiveId" clId="{24BAC0FB-2600-44AC-A655-C6C90D4ACC55}" dt="2021-03-01T21:53:41.851" v="4753"/>
          <ac:spMkLst>
            <pc:docMk/>
            <pc:sldMk cId="1434984369" sldId="744"/>
            <ac:spMk id="11" creationId="{B82381AB-BB3B-40BB-8783-26A6F3E9BA36}"/>
          </ac:spMkLst>
        </pc:spChg>
        <pc:spChg chg="del mod">
          <ac:chgData name="Meg Hartwick" userId="37f87fd0506104c9" providerId="LiveId" clId="{24BAC0FB-2600-44AC-A655-C6C90D4ACC55}" dt="2021-03-01T02:48:47.109" v="374" actId="478"/>
          <ac:spMkLst>
            <pc:docMk/>
            <pc:sldMk cId="1434984369" sldId="744"/>
            <ac:spMk id="12" creationId="{B6202508-47F2-48B2-986E-EED6D8F9F1DD}"/>
          </ac:spMkLst>
        </pc:spChg>
        <pc:spChg chg="del mod">
          <ac:chgData name="Meg Hartwick" userId="37f87fd0506104c9" providerId="LiveId" clId="{24BAC0FB-2600-44AC-A655-C6C90D4ACC55}" dt="2021-03-01T02:48:43.714" v="373" actId="478"/>
          <ac:spMkLst>
            <pc:docMk/>
            <pc:sldMk cId="1434984369" sldId="744"/>
            <ac:spMk id="13" creationId="{339C6F74-C318-44ED-8B7F-B00A297922A1}"/>
          </ac:spMkLst>
        </pc:spChg>
        <pc:spChg chg="del mod">
          <ac:chgData name="Meg Hartwick" userId="37f87fd0506104c9" providerId="LiveId" clId="{24BAC0FB-2600-44AC-A655-C6C90D4ACC55}" dt="2021-03-01T02:48:37.429" v="372" actId="478"/>
          <ac:spMkLst>
            <pc:docMk/>
            <pc:sldMk cId="1434984369" sldId="744"/>
            <ac:spMk id="14" creationId="{03202FA4-4514-48FB-9A8C-942B1FAFAD5C}"/>
          </ac:spMkLst>
        </pc:spChg>
        <pc:spChg chg="mod">
          <ac:chgData name="Meg Hartwick" userId="37f87fd0506104c9" providerId="LiveId" clId="{24BAC0FB-2600-44AC-A655-C6C90D4ACC55}" dt="2021-03-01T21:37:37.564" v="4474"/>
          <ac:spMkLst>
            <pc:docMk/>
            <pc:sldMk cId="1434984369" sldId="744"/>
            <ac:spMk id="15" creationId="{22F6A9C3-3BA4-4A6B-AB68-87159DC68DA4}"/>
          </ac:spMkLst>
        </pc:spChg>
        <pc:spChg chg="del mod">
          <ac:chgData name="Meg Hartwick" userId="37f87fd0506104c9" providerId="LiveId" clId="{24BAC0FB-2600-44AC-A655-C6C90D4ACC55}" dt="2021-03-01T02:46:12.066" v="283" actId="478"/>
          <ac:spMkLst>
            <pc:docMk/>
            <pc:sldMk cId="1434984369" sldId="744"/>
            <ac:spMk id="15" creationId="{BB09DA60-CDC2-4AD6-BEF0-3A539B47041A}"/>
          </ac:spMkLst>
        </pc:spChg>
        <pc:spChg chg="del mod">
          <ac:chgData name="Meg Hartwick" userId="37f87fd0506104c9" providerId="LiveId" clId="{24BAC0FB-2600-44AC-A655-C6C90D4ACC55}" dt="2021-03-01T02:46:15.119" v="284" actId="478"/>
          <ac:spMkLst>
            <pc:docMk/>
            <pc:sldMk cId="1434984369" sldId="744"/>
            <ac:spMk id="16" creationId="{275E78AE-835C-4A11-8E41-24D1160ABF64}"/>
          </ac:spMkLst>
        </pc:spChg>
        <pc:spChg chg="mod">
          <ac:chgData name="Meg Hartwick" userId="37f87fd0506104c9" providerId="LiveId" clId="{24BAC0FB-2600-44AC-A655-C6C90D4ACC55}" dt="2021-03-01T21:37:37.564" v="4474"/>
          <ac:spMkLst>
            <pc:docMk/>
            <pc:sldMk cId="1434984369" sldId="744"/>
            <ac:spMk id="16" creationId="{B28121D7-EB24-4EE5-BD60-541827842039}"/>
          </ac:spMkLst>
        </pc:spChg>
        <pc:spChg chg="mod">
          <ac:chgData name="Meg Hartwick" userId="37f87fd0506104c9" providerId="LiveId" clId="{24BAC0FB-2600-44AC-A655-C6C90D4ACC55}" dt="2021-03-01T04:00:13.231" v="1180" actId="113"/>
          <ac:spMkLst>
            <pc:docMk/>
            <pc:sldMk cId="1434984369" sldId="744"/>
            <ac:spMk id="17" creationId="{7332B67F-8B52-4238-BA9E-B2A71B98744E}"/>
          </ac:spMkLst>
        </pc:spChg>
        <pc:spChg chg="mod">
          <ac:chgData name="Meg Hartwick" userId="37f87fd0506104c9" providerId="LiveId" clId="{24BAC0FB-2600-44AC-A655-C6C90D4ACC55}" dt="2021-03-01T21:37:37.564" v="4474"/>
          <ac:spMkLst>
            <pc:docMk/>
            <pc:sldMk cId="1434984369" sldId="744"/>
            <ac:spMk id="17" creationId="{BF3EBB3E-A03A-4BE5-B28B-C1EB915B1195}"/>
          </ac:spMkLst>
        </pc:spChg>
        <pc:spChg chg="mod">
          <ac:chgData name="Meg Hartwick" userId="37f87fd0506104c9" providerId="LiveId" clId="{24BAC0FB-2600-44AC-A655-C6C90D4ACC55}" dt="2021-03-01T04:00:13.231" v="1180" actId="113"/>
          <ac:spMkLst>
            <pc:docMk/>
            <pc:sldMk cId="1434984369" sldId="744"/>
            <ac:spMk id="18" creationId="{54D3BF6F-F599-44AD-A59C-474E898106EA}"/>
          </ac:spMkLst>
        </pc:spChg>
        <pc:spChg chg="add mod">
          <ac:chgData name="Meg Hartwick" userId="37f87fd0506104c9" providerId="LiveId" clId="{24BAC0FB-2600-44AC-A655-C6C90D4ACC55}" dt="2021-03-01T19:08:09.482" v="2319" actId="27636"/>
          <ac:spMkLst>
            <pc:docMk/>
            <pc:sldMk cId="1434984369" sldId="744"/>
            <ac:spMk id="19" creationId="{C0F6F403-C470-484C-B149-1FFD31E3D1E5}"/>
          </ac:spMkLst>
        </pc:spChg>
        <pc:spChg chg="mod">
          <ac:chgData name="Meg Hartwick" userId="37f87fd0506104c9" providerId="LiveId" clId="{24BAC0FB-2600-44AC-A655-C6C90D4ACC55}" dt="2021-03-01T04:08:56.097" v="1276"/>
          <ac:spMkLst>
            <pc:docMk/>
            <pc:sldMk cId="1434984369" sldId="744"/>
            <ac:spMk id="22" creationId="{5E9DEB27-DEEF-461D-8F17-B8210414674F}"/>
          </ac:spMkLst>
        </pc:spChg>
        <pc:spChg chg="mod">
          <ac:chgData name="Meg Hartwick" userId="37f87fd0506104c9" providerId="LiveId" clId="{24BAC0FB-2600-44AC-A655-C6C90D4ACC55}" dt="2021-03-01T19:01:00.664" v="2242" actId="113"/>
          <ac:spMkLst>
            <pc:docMk/>
            <pc:sldMk cId="1434984369" sldId="744"/>
            <ac:spMk id="23" creationId="{3E8D5B9E-A807-425F-9F95-0EFB0F4D8015}"/>
          </ac:spMkLst>
        </pc:spChg>
        <pc:spChg chg="mod">
          <ac:chgData name="Meg Hartwick" userId="37f87fd0506104c9" providerId="LiveId" clId="{24BAC0FB-2600-44AC-A655-C6C90D4ACC55}" dt="2021-03-01T04:08:56.097" v="1276"/>
          <ac:spMkLst>
            <pc:docMk/>
            <pc:sldMk cId="1434984369" sldId="744"/>
            <ac:spMk id="24" creationId="{C3E90395-9CFB-47FC-AE00-9965F7D44E3E}"/>
          </ac:spMkLst>
        </pc:spChg>
        <pc:spChg chg="mod">
          <ac:chgData name="Meg Hartwick" userId="37f87fd0506104c9" providerId="LiveId" clId="{24BAC0FB-2600-44AC-A655-C6C90D4ACC55}" dt="2021-03-01T04:08:56.097" v="1276"/>
          <ac:spMkLst>
            <pc:docMk/>
            <pc:sldMk cId="1434984369" sldId="744"/>
            <ac:spMk id="25" creationId="{7D74B4D8-B8E2-42FB-BDCF-346E7969EFDF}"/>
          </ac:spMkLst>
        </pc:spChg>
        <pc:spChg chg="mod">
          <ac:chgData name="Meg Hartwick" userId="37f87fd0506104c9" providerId="LiveId" clId="{24BAC0FB-2600-44AC-A655-C6C90D4ACC55}" dt="2021-03-01T04:08:56.097" v="1276"/>
          <ac:spMkLst>
            <pc:docMk/>
            <pc:sldMk cId="1434984369" sldId="744"/>
            <ac:spMk id="26" creationId="{B18E9C05-028F-4EA5-9B09-4B3011AE28A1}"/>
          </ac:spMkLst>
        </pc:spChg>
        <pc:grpChg chg="add del mod">
          <ac:chgData name="Meg Hartwick" userId="37f87fd0506104c9" providerId="LiveId" clId="{24BAC0FB-2600-44AC-A655-C6C90D4ACC55}" dt="2021-03-01T04:08:54.479" v="1275" actId="478"/>
          <ac:grpSpMkLst>
            <pc:docMk/>
            <pc:sldMk cId="1434984369" sldId="744"/>
            <ac:grpSpMk id="6" creationId="{A9F998BE-54D2-42DF-9D9A-8851F5CB062D}"/>
          </ac:grpSpMkLst>
        </pc:grpChg>
        <pc:grpChg chg="add mod">
          <ac:chgData name="Meg Hartwick" userId="37f87fd0506104c9" providerId="LiveId" clId="{24BAC0FB-2600-44AC-A655-C6C90D4ACC55}" dt="2021-03-01T21:37:37.564" v="4474"/>
          <ac:grpSpMkLst>
            <pc:docMk/>
            <pc:sldMk cId="1434984369" sldId="744"/>
            <ac:grpSpMk id="14" creationId="{9F8BB02E-E0E6-4128-82FE-0651AED541CE}"/>
          </ac:grpSpMkLst>
        </pc:grpChg>
        <pc:grpChg chg="add del mod">
          <ac:chgData name="Meg Hartwick" userId="37f87fd0506104c9" providerId="LiveId" clId="{24BAC0FB-2600-44AC-A655-C6C90D4ACC55}" dt="2021-03-01T21:37:36.874" v="4473" actId="478"/>
          <ac:grpSpMkLst>
            <pc:docMk/>
            <pc:sldMk cId="1434984369" sldId="744"/>
            <ac:grpSpMk id="20" creationId="{72A44852-8BE5-42A4-AECC-51D6896B4A07}"/>
          </ac:grpSpMkLst>
        </pc:grpChg>
        <pc:grpChg chg="mod">
          <ac:chgData name="Meg Hartwick" userId="37f87fd0506104c9" providerId="LiveId" clId="{24BAC0FB-2600-44AC-A655-C6C90D4ACC55}" dt="2021-03-01T04:08:56.097" v="1276"/>
          <ac:grpSpMkLst>
            <pc:docMk/>
            <pc:sldMk cId="1434984369" sldId="744"/>
            <ac:grpSpMk id="21" creationId="{96362B3F-76E4-4F33-B562-F7951F91F2B9}"/>
          </ac:grpSpMkLst>
        </pc:grpChg>
      </pc:sldChg>
      <pc:sldChg chg="addSp delSp modSp add del mod ord">
        <pc:chgData name="Meg Hartwick" userId="37f87fd0506104c9" providerId="LiveId" clId="{24BAC0FB-2600-44AC-A655-C6C90D4ACC55}" dt="2021-03-02T01:59:46.209" v="7939" actId="2696"/>
        <pc:sldMkLst>
          <pc:docMk/>
          <pc:sldMk cId="2033846429" sldId="745"/>
        </pc:sldMkLst>
        <pc:spChg chg="add del mod">
          <ac:chgData name="Meg Hartwick" userId="37f87fd0506104c9" providerId="LiveId" clId="{24BAC0FB-2600-44AC-A655-C6C90D4ACC55}" dt="2021-03-02T01:59:38.688" v="7937"/>
          <ac:spMkLst>
            <pc:docMk/>
            <pc:sldMk cId="2033846429" sldId="745"/>
            <ac:spMk id="4" creationId="{E6141BF6-37C2-48FB-BC5E-9D903CA3EEAD}"/>
          </ac:spMkLst>
        </pc:spChg>
        <pc:spChg chg="mod">
          <ac:chgData name="Meg Hartwick" userId="37f87fd0506104c9" providerId="LiveId" clId="{24BAC0FB-2600-44AC-A655-C6C90D4ACC55}" dt="2021-03-01T02:57:29.979" v="494" actId="207"/>
          <ac:spMkLst>
            <pc:docMk/>
            <pc:sldMk cId="2033846429" sldId="745"/>
            <ac:spMk id="7" creationId="{B751F33B-3EE8-4E59-9985-BB283FA2BA02}"/>
          </ac:spMkLst>
        </pc:spChg>
        <pc:spChg chg="mod">
          <ac:chgData name="Meg Hartwick" userId="37f87fd0506104c9" providerId="LiveId" clId="{24BAC0FB-2600-44AC-A655-C6C90D4ACC55}" dt="2021-03-01T02:57:33.649" v="495" actId="207"/>
          <ac:spMkLst>
            <pc:docMk/>
            <pc:sldMk cId="2033846429" sldId="745"/>
            <ac:spMk id="9" creationId="{488BBC21-D462-4A88-885D-7F9A09BDCB1B}"/>
          </ac:spMkLst>
        </pc:spChg>
        <pc:spChg chg="mod">
          <ac:chgData name="Meg Hartwick" userId="37f87fd0506104c9" providerId="LiveId" clId="{24BAC0FB-2600-44AC-A655-C6C90D4ACC55}" dt="2021-03-01T03:57:26.269" v="1157" actId="21"/>
          <ac:spMkLst>
            <pc:docMk/>
            <pc:sldMk cId="2033846429" sldId="745"/>
            <ac:spMk id="11" creationId="{B82381AB-BB3B-40BB-8783-26A6F3E9BA36}"/>
          </ac:spMkLst>
        </pc:spChg>
        <pc:spChg chg="mod">
          <ac:chgData name="Meg Hartwick" userId="37f87fd0506104c9" providerId="LiveId" clId="{24BAC0FB-2600-44AC-A655-C6C90D4ACC55}" dt="2021-03-01T04:04:54.650" v="1249" actId="207"/>
          <ac:spMkLst>
            <pc:docMk/>
            <pc:sldMk cId="2033846429" sldId="745"/>
            <ac:spMk id="13" creationId="{B7FF6DA3-01D7-4D38-8F77-FFB928A70255}"/>
          </ac:spMkLst>
        </pc:spChg>
        <pc:spChg chg="mod">
          <ac:chgData name="Meg Hartwick" userId="37f87fd0506104c9" providerId="LiveId" clId="{24BAC0FB-2600-44AC-A655-C6C90D4ACC55}" dt="2021-03-01T03:59:57.642" v="1176" actId="113"/>
          <ac:spMkLst>
            <pc:docMk/>
            <pc:sldMk cId="2033846429" sldId="745"/>
            <ac:spMk id="14" creationId="{994385FE-4F15-4713-BCBC-BFA2E276E9A7}"/>
          </ac:spMkLst>
        </pc:spChg>
        <pc:spChg chg="mod">
          <ac:chgData name="Meg Hartwick" userId="37f87fd0506104c9" providerId="LiveId" clId="{24BAC0FB-2600-44AC-A655-C6C90D4ACC55}" dt="2021-03-01T04:04:55.713" v="1252" actId="207"/>
          <ac:spMkLst>
            <pc:docMk/>
            <pc:sldMk cId="2033846429" sldId="745"/>
            <ac:spMk id="15" creationId="{333D3DE4-ABE3-4D3B-BF00-A537F2A671C4}"/>
          </ac:spMkLst>
        </pc:spChg>
        <pc:spChg chg="mod">
          <ac:chgData name="Meg Hartwick" userId="37f87fd0506104c9" providerId="LiveId" clId="{24BAC0FB-2600-44AC-A655-C6C90D4ACC55}" dt="2021-03-01T21:40:57.979" v="4488" actId="207"/>
          <ac:spMkLst>
            <pc:docMk/>
            <pc:sldMk cId="2033846429" sldId="745"/>
            <ac:spMk id="15" creationId="{6F62DAAB-99A1-4B5B-9734-0D140B471762}"/>
          </ac:spMkLst>
        </pc:spChg>
        <pc:spChg chg="mod">
          <ac:chgData name="Meg Hartwick" userId="37f87fd0506104c9" providerId="LiveId" clId="{24BAC0FB-2600-44AC-A655-C6C90D4ACC55}" dt="2021-03-01T03:59:57.642" v="1176" actId="113"/>
          <ac:spMkLst>
            <pc:docMk/>
            <pc:sldMk cId="2033846429" sldId="745"/>
            <ac:spMk id="16" creationId="{411CAE37-7C33-4235-A555-A035A393AF56}"/>
          </ac:spMkLst>
        </pc:spChg>
        <pc:spChg chg="mod">
          <ac:chgData name="Meg Hartwick" userId="37f87fd0506104c9" providerId="LiveId" clId="{24BAC0FB-2600-44AC-A655-C6C90D4ACC55}" dt="2021-03-01T21:41:03.561" v="4489" actId="255"/>
          <ac:spMkLst>
            <pc:docMk/>
            <pc:sldMk cId="2033846429" sldId="745"/>
            <ac:spMk id="16" creationId="{B0D1F0BE-AD12-4DCA-B078-3DD559DFAA41}"/>
          </ac:spMkLst>
        </pc:spChg>
        <pc:spChg chg="mod">
          <ac:chgData name="Meg Hartwick" userId="37f87fd0506104c9" providerId="LiveId" clId="{24BAC0FB-2600-44AC-A655-C6C90D4ACC55}" dt="2021-03-01T21:41:11.945" v="4491" actId="207"/>
          <ac:spMkLst>
            <pc:docMk/>
            <pc:sldMk cId="2033846429" sldId="745"/>
            <ac:spMk id="17" creationId="{2D38C220-C184-4690-B51F-B8CD4F0DB32F}"/>
          </ac:spMkLst>
        </pc:spChg>
        <pc:spChg chg="mod">
          <ac:chgData name="Meg Hartwick" userId="37f87fd0506104c9" providerId="LiveId" clId="{24BAC0FB-2600-44AC-A655-C6C90D4ACC55}" dt="2021-03-01T02:57:37.486" v="496" actId="207"/>
          <ac:spMkLst>
            <pc:docMk/>
            <pc:sldMk cId="2033846429" sldId="745"/>
            <ac:spMk id="18" creationId="{54D3BF6F-F599-44AD-A59C-474E898106EA}"/>
          </ac:spMkLst>
        </pc:spChg>
        <pc:spChg chg="mod">
          <ac:chgData name="Meg Hartwick" userId="37f87fd0506104c9" providerId="LiveId" clId="{24BAC0FB-2600-44AC-A655-C6C90D4ACC55}" dt="2021-03-01T04:09:05.716" v="1278"/>
          <ac:spMkLst>
            <pc:docMk/>
            <pc:sldMk cId="2033846429" sldId="745"/>
            <ac:spMk id="21" creationId="{6BAA7F37-92E3-4D11-BC56-A323F59EC05D}"/>
          </ac:spMkLst>
        </pc:spChg>
        <pc:spChg chg="mod">
          <ac:chgData name="Meg Hartwick" userId="37f87fd0506104c9" providerId="LiveId" clId="{24BAC0FB-2600-44AC-A655-C6C90D4ACC55}" dt="2021-03-01T18:59:54.853" v="2222" actId="207"/>
          <ac:spMkLst>
            <pc:docMk/>
            <pc:sldMk cId="2033846429" sldId="745"/>
            <ac:spMk id="22" creationId="{4EC76F58-53F7-4CF7-9A4E-AF37F58CE28C}"/>
          </ac:spMkLst>
        </pc:spChg>
        <pc:spChg chg="mod">
          <ac:chgData name="Meg Hartwick" userId="37f87fd0506104c9" providerId="LiveId" clId="{24BAC0FB-2600-44AC-A655-C6C90D4ACC55}" dt="2021-03-01T04:09:05.716" v="1278"/>
          <ac:spMkLst>
            <pc:docMk/>
            <pc:sldMk cId="2033846429" sldId="745"/>
            <ac:spMk id="23" creationId="{10BEE8D2-CB42-433A-8626-9EED461099A9}"/>
          </ac:spMkLst>
        </pc:spChg>
        <pc:spChg chg="mod">
          <ac:chgData name="Meg Hartwick" userId="37f87fd0506104c9" providerId="LiveId" clId="{24BAC0FB-2600-44AC-A655-C6C90D4ACC55}" dt="2021-03-01T19:00:06.565" v="2224" actId="113"/>
          <ac:spMkLst>
            <pc:docMk/>
            <pc:sldMk cId="2033846429" sldId="745"/>
            <ac:spMk id="24" creationId="{A7451C7D-E69E-4F12-B154-06F490E9AFF7}"/>
          </ac:spMkLst>
        </pc:spChg>
        <pc:spChg chg="mod">
          <ac:chgData name="Meg Hartwick" userId="37f87fd0506104c9" providerId="LiveId" clId="{24BAC0FB-2600-44AC-A655-C6C90D4ACC55}" dt="2021-03-01T04:09:05.716" v="1278"/>
          <ac:spMkLst>
            <pc:docMk/>
            <pc:sldMk cId="2033846429" sldId="745"/>
            <ac:spMk id="25" creationId="{70803A0E-FB85-48AB-A989-FE97B3958838}"/>
          </ac:spMkLst>
        </pc:spChg>
        <pc:grpChg chg="del">
          <ac:chgData name="Meg Hartwick" userId="37f87fd0506104c9" providerId="LiveId" clId="{24BAC0FB-2600-44AC-A655-C6C90D4ACC55}" dt="2021-03-01T03:51:56.217" v="1089" actId="478"/>
          <ac:grpSpMkLst>
            <pc:docMk/>
            <pc:sldMk cId="2033846429" sldId="745"/>
            <ac:grpSpMk id="6" creationId="{A9F998BE-54D2-42DF-9D9A-8851F5CB062D}"/>
          </ac:grpSpMkLst>
        </pc:grpChg>
        <pc:grpChg chg="add del mod">
          <ac:chgData name="Meg Hartwick" userId="37f87fd0506104c9" providerId="LiveId" clId="{24BAC0FB-2600-44AC-A655-C6C90D4ACC55}" dt="2021-03-01T04:09:04.160" v="1277" actId="478"/>
          <ac:grpSpMkLst>
            <pc:docMk/>
            <pc:sldMk cId="2033846429" sldId="745"/>
            <ac:grpSpMk id="12" creationId="{C41EEFA6-A4D3-44C6-98E1-ACF209AB6401}"/>
          </ac:grpSpMkLst>
        </pc:grpChg>
        <pc:grpChg chg="add mod">
          <ac:chgData name="Meg Hartwick" userId="37f87fd0506104c9" providerId="LiveId" clId="{24BAC0FB-2600-44AC-A655-C6C90D4ACC55}" dt="2021-03-01T21:38:54.957" v="4480"/>
          <ac:grpSpMkLst>
            <pc:docMk/>
            <pc:sldMk cId="2033846429" sldId="745"/>
            <ac:grpSpMk id="14" creationId="{C6A23A12-BB7A-4A83-BAE7-513F1349BC6F}"/>
          </ac:grpSpMkLst>
        </pc:grpChg>
        <pc:grpChg chg="add del mod">
          <ac:chgData name="Meg Hartwick" userId="37f87fd0506104c9" providerId="LiveId" clId="{24BAC0FB-2600-44AC-A655-C6C90D4ACC55}" dt="2021-03-01T21:38:54.235" v="4479" actId="478"/>
          <ac:grpSpMkLst>
            <pc:docMk/>
            <pc:sldMk cId="2033846429" sldId="745"/>
            <ac:grpSpMk id="19" creationId="{E587F168-3E90-4742-BE10-27D46A6DD18D}"/>
          </ac:grpSpMkLst>
        </pc:grpChg>
        <pc:grpChg chg="mod">
          <ac:chgData name="Meg Hartwick" userId="37f87fd0506104c9" providerId="LiveId" clId="{24BAC0FB-2600-44AC-A655-C6C90D4ACC55}" dt="2021-03-01T04:09:05.716" v="1278"/>
          <ac:grpSpMkLst>
            <pc:docMk/>
            <pc:sldMk cId="2033846429" sldId="745"/>
            <ac:grpSpMk id="20" creationId="{6D04E375-7F50-46B2-BDC8-E460C05594FA}"/>
          </ac:grpSpMkLst>
        </pc:grpChg>
      </pc:sldChg>
      <pc:sldChg chg="add del">
        <pc:chgData name="Meg Hartwick" userId="37f87fd0506104c9" providerId="LiveId" clId="{24BAC0FB-2600-44AC-A655-C6C90D4ACC55}" dt="2021-03-01T02:54:59.271" v="472" actId="2696"/>
        <pc:sldMkLst>
          <pc:docMk/>
          <pc:sldMk cId="115595805" sldId="746"/>
        </pc:sldMkLst>
      </pc:sldChg>
      <pc:sldChg chg="addSp delSp modSp add mod ord">
        <pc:chgData name="Meg Hartwick" userId="37f87fd0506104c9" providerId="LiveId" clId="{24BAC0FB-2600-44AC-A655-C6C90D4ACC55}" dt="2021-03-03T16:36:31.465" v="19030" actId="20577"/>
        <pc:sldMkLst>
          <pc:docMk/>
          <pc:sldMk cId="621774875" sldId="747"/>
        </pc:sldMkLst>
        <pc:spChg chg="mod">
          <ac:chgData name="Meg Hartwick" userId="37f87fd0506104c9" providerId="LiveId" clId="{24BAC0FB-2600-44AC-A655-C6C90D4ACC55}" dt="2021-03-02T01:51:17.949" v="7897" actId="14100"/>
          <ac:spMkLst>
            <pc:docMk/>
            <pc:sldMk cId="621774875" sldId="747"/>
            <ac:spMk id="3" creationId="{5D323FA6-3184-48D0-9A4E-76047D99007C}"/>
          </ac:spMkLst>
        </pc:spChg>
        <pc:spChg chg="mod">
          <ac:chgData name="Meg Hartwick" userId="37f87fd0506104c9" providerId="LiveId" clId="{24BAC0FB-2600-44AC-A655-C6C90D4ACC55}" dt="2021-03-01T02:57:44.698" v="497" actId="207"/>
          <ac:spMkLst>
            <pc:docMk/>
            <pc:sldMk cId="621774875" sldId="747"/>
            <ac:spMk id="7" creationId="{B751F33B-3EE8-4E59-9985-BB283FA2BA02}"/>
          </ac:spMkLst>
        </pc:spChg>
        <pc:spChg chg="mod">
          <ac:chgData name="Meg Hartwick" userId="37f87fd0506104c9" providerId="LiveId" clId="{24BAC0FB-2600-44AC-A655-C6C90D4ACC55}" dt="2021-03-02T05:06:49.726" v="11046" actId="14100"/>
          <ac:spMkLst>
            <pc:docMk/>
            <pc:sldMk cId="621774875" sldId="747"/>
            <ac:spMk id="11" creationId="{B82381AB-BB3B-40BB-8783-26A6F3E9BA36}"/>
          </ac:spMkLst>
        </pc:spChg>
        <pc:spChg chg="add mod">
          <ac:chgData name="Meg Hartwick" userId="37f87fd0506104c9" providerId="LiveId" clId="{24BAC0FB-2600-44AC-A655-C6C90D4ACC55}" dt="2021-03-02T19:13:32.143" v="13165"/>
          <ac:spMkLst>
            <pc:docMk/>
            <pc:sldMk cId="621774875" sldId="747"/>
            <ac:spMk id="12" creationId="{E1047078-47AA-476D-8FCB-0F8C6D585C78}"/>
          </ac:spMkLst>
        </pc:spChg>
        <pc:spChg chg="mod">
          <ac:chgData name="Meg Hartwick" userId="37f87fd0506104c9" providerId="LiveId" clId="{24BAC0FB-2600-44AC-A655-C6C90D4ACC55}" dt="2021-03-01T03:52:22.347" v="1095"/>
          <ac:spMkLst>
            <pc:docMk/>
            <pc:sldMk cId="621774875" sldId="747"/>
            <ac:spMk id="13" creationId="{57DDEC7E-95EA-4949-85C3-FDE16B361B1D}"/>
          </ac:spMkLst>
        </pc:spChg>
        <pc:spChg chg="mod">
          <ac:chgData name="Meg Hartwick" userId="37f87fd0506104c9" providerId="LiveId" clId="{24BAC0FB-2600-44AC-A655-C6C90D4ACC55}" dt="2021-03-01T03:52:22.347" v="1095"/>
          <ac:spMkLst>
            <pc:docMk/>
            <pc:sldMk cId="621774875" sldId="747"/>
            <ac:spMk id="14" creationId="{B0184A67-BE0E-4A08-AF04-111AF1CC9B8C}"/>
          </ac:spMkLst>
        </pc:spChg>
        <pc:spChg chg="mod">
          <ac:chgData name="Meg Hartwick" userId="37f87fd0506104c9" providerId="LiveId" clId="{24BAC0FB-2600-44AC-A655-C6C90D4ACC55}" dt="2021-03-01T21:39:56.997" v="4482" actId="207"/>
          <ac:spMkLst>
            <pc:docMk/>
            <pc:sldMk cId="621774875" sldId="747"/>
            <ac:spMk id="14" creationId="{C0E921E3-6156-47FD-B9C9-F53D1483AB56}"/>
          </ac:spMkLst>
        </pc:spChg>
        <pc:spChg chg="mod">
          <ac:chgData name="Meg Hartwick" userId="37f87fd0506104c9" providerId="LiveId" clId="{24BAC0FB-2600-44AC-A655-C6C90D4ACC55}" dt="2021-03-01T21:40:15.060" v="4485" actId="255"/>
          <ac:spMkLst>
            <pc:docMk/>
            <pc:sldMk cId="621774875" sldId="747"/>
            <ac:spMk id="15" creationId="{8C464B51-5CB4-4F05-919E-B4C4479CECD3}"/>
          </ac:spMkLst>
        </pc:spChg>
        <pc:spChg chg="mod">
          <ac:chgData name="Meg Hartwick" userId="37f87fd0506104c9" providerId="LiveId" clId="{24BAC0FB-2600-44AC-A655-C6C90D4ACC55}" dt="2021-03-01T03:52:22.347" v="1095"/>
          <ac:spMkLst>
            <pc:docMk/>
            <pc:sldMk cId="621774875" sldId="747"/>
            <ac:spMk id="15" creationId="{FE57A830-6AC4-461D-A856-C275D2E5B19F}"/>
          </ac:spMkLst>
        </pc:spChg>
        <pc:spChg chg="mod">
          <ac:chgData name="Meg Hartwick" userId="37f87fd0506104c9" providerId="LiveId" clId="{24BAC0FB-2600-44AC-A655-C6C90D4ACC55}" dt="2021-03-01T03:52:22.347" v="1095"/>
          <ac:spMkLst>
            <pc:docMk/>
            <pc:sldMk cId="621774875" sldId="747"/>
            <ac:spMk id="16" creationId="{65C3B350-C134-4235-8FFC-6D382632A87E}"/>
          </ac:spMkLst>
        </pc:spChg>
        <pc:spChg chg="mod">
          <ac:chgData name="Meg Hartwick" userId="37f87fd0506104c9" providerId="LiveId" clId="{24BAC0FB-2600-44AC-A655-C6C90D4ACC55}" dt="2021-03-01T21:38:25.807" v="4478"/>
          <ac:spMkLst>
            <pc:docMk/>
            <pc:sldMk cId="621774875" sldId="747"/>
            <ac:spMk id="16" creationId="{EE546B56-BB2D-45DE-AC15-0FBC7860947A}"/>
          </ac:spMkLst>
        </pc:spChg>
        <pc:spChg chg="mod">
          <ac:chgData name="Meg Hartwick" userId="37f87fd0506104c9" providerId="LiveId" clId="{24BAC0FB-2600-44AC-A655-C6C90D4ACC55}" dt="2021-03-01T02:57:50.020" v="498" actId="207"/>
          <ac:spMkLst>
            <pc:docMk/>
            <pc:sldMk cId="621774875" sldId="747"/>
            <ac:spMk id="17" creationId="{7332B67F-8B52-4238-BA9E-B2A71B98744E}"/>
          </ac:spMkLst>
        </pc:spChg>
        <pc:spChg chg="add mod">
          <ac:chgData name="Meg Hartwick" userId="37f87fd0506104c9" providerId="LiveId" clId="{24BAC0FB-2600-44AC-A655-C6C90D4ACC55}" dt="2021-03-03T16:36:31.465" v="19030" actId="20577"/>
          <ac:spMkLst>
            <pc:docMk/>
            <pc:sldMk cId="621774875" sldId="747"/>
            <ac:spMk id="17" creationId="{F6A62090-3A87-4979-9F2D-88B9D9FD6E9F}"/>
          </ac:spMkLst>
        </pc:spChg>
        <pc:spChg chg="mod">
          <ac:chgData name="Meg Hartwick" userId="37f87fd0506104c9" providerId="LiveId" clId="{24BAC0FB-2600-44AC-A655-C6C90D4ACC55}" dt="2021-03-01T02:57:55.781" v="499" actId="207"/>
          <ac:spMkLst>
            <pc:docMk/>
            <pc:sldMk cId="621774875" sldId="747"/>
            <ac:spMk id="18" creationId="{54D3BF6F-F599-44AD-A59C-474E898106EA}"/>
          </ac:spMkLst>
        </pc:spChg>
        <pc:spChg chg="mod">
          <ac:chgData name="Meg Hartwick" userId="37f87fd0506104c9" providerId="LiveId" clId="{24BAC0FB-2600-44AC-A655-C6C90D4ACC55}" dt="2021-03-01T04:09:15.423" v="1280"/>
          <ac:spMkLst>
            <pc:docMk/>
            <pc:sldMk cId="621774875" sldId="747"/>
            <ac:spMk id="21" creationId="{352F4CDA-C739-46EF-A389-64D37D1ACE73}"/>
          </ac:spMkLst>
        </pc:spChg>
        <pc:spChg chg="mod">
          <ac:chgData name="Meg Hartwick" userId="37f87fd0506104c9" providerId="LiveId" clId="{24BAC0FB-2600-44AC-A655-C6C90D4ACC55}" dt="2021-03-01T19:00:37.370" v="2238" actId="207"/>
          <ac:spMkLst>
            <pc:docMk/>
            <pc:sldMk cId="621774875" sldId="747"/>
            <ac:spMk id="22" creationId="{6D9BC4BF-7F00-4E4D-914D-3DD8E5D842D5}"/>
          </ac:spMkLst>
        </pc:spChg>
        <pc:spChg chg="mod">
          <ac:chgData name="Meg Hartwick" userId="37f87fd0506104c9" providerId="LiveId" clId="{24BAC0FB-2600-44AC-A655-C6C90D4ACC55}" dt="2021-03-01T19:02:02.555" v="2247" actId="207"/>
          <ac:spMkLst>
            <pc:docMk/>
            <pc:sldMk cId="621774875" sldId="747"/>
            <ac:spMk id="23" creationId="{A99B19AB-8881-4175-9467-84096BA1BAAD}"/>
          </ac:spMkLst>
        </pc:spChg>
        <pc:spChg chg="mod">
          <ac:chgData name="Meg Hartwick" userId="37f87fd0506104c9" providerId="LiveId" clId="{24BAC0FB-2600-44AC-A655-C6C90D4ACC55}" dt="2021-03-01T19:01:31.342" v="2245" actId="207"/>
          <ac:spMkLst>
            <pc:docMk/>
            <pc:sldMk cId="621774875" sldId="747"/>
            <ac:spMk id="24" creationId="{28BF8391-83ED-47A5-8549-0D577782698F}"/>
          </ac:spMkLst>
        </pc:spChg>
        <pc:spChg chg="mod">
          <ac:chgData name="Meg Hartwick" userId="37f87fd0506104c9" providerId="LiveId" clId="{24BAC0FB-2600-44AC-A655-C6C90D4ACC55}" dt="2021-03-01T04:09:15.423" v="1280"/>
          <ac:spMkLst>
            <pc:docMk/>
            <pc:sldMk cId="621774875" sldId="747"/>
            <ac:spMk id="25" creationId="{BB693312-EDA9-4702-A267-6C5CD42B8D18}"/>
          </ac:spMkLst>
        </pc:spChg>
        <pc:grpChg chg="del mod">
          <ac:chgData name="Meg Hartwick" userId="37f87fd0506104c9" providerId="LiveId" clId="{24BAC0FB-2600-44AC-A655-C6C90D4ACC55}" dt="2021-03-01T03:52:20.835" v="1094" actId="478"/>
          <ac:grpSpMkLst>
            <pc:docMk/>
            <pc:sldMk cId="621774875" sldId="747"/>
            <ac:grpSpMk id="6" creationId="{A9F998BE-54D2-42DF-9D9A-8851F5CB062D}"/>
          </ac:grpSpMkLst>
        </pc:grpChg>
        <pc:grpChg chg="add del mod">
          <ac:chgData name="Meg Hartwick" userId="37f87fd0506104c9" providerId="LiveId" clId="{24BAC0FB-2600-44AC-A655-C6C90D4ACC55}" dt="2021-03-01T04:09:13.910" v="1279" actId="478"/>
          <ac:grpSpMkLst>
            <pc:docMk/>
            <pc:sldMk cId="621774875" sldId="747"/>
            <ac:grpSpMk id="12" creationId="{248494C3-15FD-4448-AF66-6EF2DAC95473}"/>
          </ac:grpSpMkLst>
        </pc:grpChg>
        <pc:grpChg chg="add mod">
          <ac:chgData name="Meg Hartwick" userId="37f87fd0506104c9" providerId="LiveId" clId="{24BAC0FB-2600-44AC-A655-C6C90D4ACC55}" dt="2021-03-01T21:38:25.807" v="4478"/>
          <ac:grpSpMkLst>
            <pc:docMk/>
            <pc:sldMk cId="621774875" sldId="747"/>
            <ac:grpSpMk id="13" creationId="{E65C4A5B-CE18-46BF-9F7F-9B0EFF013BAF}"/>
          </ac:grpSpMkLst>
        </pc:grpChg>
        <pc:grpChg chg="add del mod">
          <ac:chgData name="Meg Hartwick" userId="37f87fd0506104c9" providerId="LiveId" clId="{24BAC0FB-2600-44AC-A655-C6C90D4ACC55}" dt="2021-03-01T21:38:24.834" v="4477" actId="478"/>
          <ac:grpSpMkLst>
            <pc:docMk/>
            <pc:sldMk cId="621774875" sldId="747"/>
            <ac:grpSpMk id="19" creationId="{3FC9DD65-A8B6-444A-8E72-BB1D02597825}"/>
          </ac:grpSpMkLst>
        </pc:grpChg>
        <pc:grpChg chg="mod">
          <ac:chgData name="Meg Hartwick" userId="37f87fd0506104c9" providerId="LiveId" clId="{24BAC0FB-2600-44AC-A655-C6C90D4ACC55}" dt="2021-03-01T04:09:15.423" v="1280"/>
          <ac:grpSpMkLst>
            <pc:docMk/>
            <pc:sldMk cId="621774875" sldId="747"/>
            <ac:grpSpMk id="20" creationId="{3897D9F9-FDF9-4800-8B43-91CD3A3EA8C1}"/>
          </ac:grpSpMkLst>
        </pc:grpChg>
        <pc:picChg chg="add del">
          <ac:chgData name="Meg Hartwick" userId="37f87fd0506104c9" providerId="LiveId" clId="{24BAC0FB-2600-44AC-A655-C6C90D4ACC55}" dt="2021-03-02T01:47:38.335" v="7818" actId="22"/>
          <ac:picMkLst>
            <pc:docMk/>
            <pc:sldMk cId="621774875" sldId="747"/>
            <ac:picMk id="5" creationId="{0A096639-073D-4409-9635-DE6D773F007C}"/>
          </ac:picMkLst>
        </pc:picChg>
        <pc:picChg chg="add del mod">
          <ac:chgData name="Meg Hartwick" userId="37f87fd0506104c9" providerId="LiveId" clId="{24BAC0FB-2600-44AC-A655-C6C90D4ACC55}" dt="2021-03-02T01:47:37.858" v="7817" actId="22"/>
          <ac:picMkLst>
            <pc:docMk/>
            <pc:sldMk cId="621774875" sldId="747"/>
            <ac:picMk id="7" creationId="{13F8E3FB-5C42-427D-9477-3264E73A4EA7}"/>
          </ac:picMkLst>
        </pc:picChg>
        <pc:picChg chg="add mod">
          <ac:chgData name="Meg Hartwick" userId="37f87fd0506104c9" providerId="LiveId" clId="{24BAC0FB-2600-44AC-A655-C6C90D4ACC55}" dt="2021-03-02T05:11:29.381" v="11114" actId="1076"/>
          <ac:picMkLst>
            <pc:docMk/>
            <pc:sldMk cId="621774875" sldId="747"/>
            <ac:picMk id="10" creationId="{0DC8CB73-43D9-4A94-A30F-88A007A36E6C}"/>
          </ac:picMkLst>
        </pc:picChg>
        <pc:picChg chg="add del mod">
          <ac:chgData name="Meg Hartwick" userId="37f87fd0506104c9" providerId="LiveId" clId="{24BAC0FB-2600-44AC-A655-C6C90D4ACC55}" dt="2021-03-02T01:51:06.926" v="7894"/>
          <ac:picMkLst>
            <pc:docMk/>
            <pc:sldMk cId="621774875" sldId="747"/>
            <ac:picMk id="1026" creationId="{A4FAAE3D-C340-494E-85EA-70A0DADD7AF3}"/>
          </ac:picMkLst>
        </pc:picChg>
        <pc:picChg chg="add del mod">
          <ac:chgData name="Meg Hartwick" userId="37f87fd0506104c9" providerId="LiveId" clId="{24BAC0FB-2600-44AC-A655-C6C90D4ACC55}" dt="2021-03-02T01:51:18.868" v="7898"/>
          <ac:picMkLst>
            <pc:docMk/>
            <pc:sldMk cId="621774875" sldId="747"/>
            <ac:picMk id="1028" creationId="{8BECCB6A-8759-4C84-9DDA-A57DD6CBC28F}"/>
          </ac:picMkLst>
        </pc:picChg>
      </pc:sldChg>
      <pc:sldChg chg="addSp delSp modSp add del mod ord">
        <pc:chgData name="Meg Hartwick" userId="37f87fd0506104c9" providerId="LiveId" clId="{24BAC0FB-2600-44AC-A655-C6C90D4ACC55}" dt="2021-03-02T01:20:01.792" v="6992" actId="2696"/>
        <pc:sldMkLst>
          <pc:docMk/>
          <pc:sldMk cId="2126174743" sldId="748"/>
        </pc:sldMkLst>
        <pc:spChg chg="add del mod">
          <ac:chgData name="Meg Hartwick" userId="37f87fd0506104c9" providerId="LiveId" clId="{24BAC0FB-2600-44AC-A655-C6C90D4ACC55}" dt="2021-03-01T21:59:10.174" v="4758" actId="478"/>
          <ac:spMkLst>
            <pc:docMk/>
            <pc:sldMk cId="2126174743" sldId="748"/>
            <ac:spMk id="4" creationId="{9008F609-CE9B-47DD-9E94-476724EA1FFE}"/>
          </ac:spMkLst>
        </pc:spChg>
        <pc:spChg chg="mod">
          <ac:chgData name="Meg Hartwick" userId="37f87fd0506104c9" providerId="LiveId" clId="{24BAC0FB-2600-44AC-A655-C6C90D4ACC55}" dt="2021-03-01T03:27:50.432" v="879" actId="14100"/>
          <ac:spMkLst>
            <pc:docMk/>
            <pc:sldMk cId="2126174743" sldId="748"/>
            <ac:spMk id="7" creationId="{B751F33B-3EE8-4E59-9985-BB283FA2BA02}"/>
          </ac:spMkLst>
        </pc:spChg>
        <pc:spChg chg="mod">
          <ac:chgData name="Meg Hartwick" userId="37f87fd0506104c9" providerId="LiveId" clId="{24BAC0FB-2600-44AC-A655-C6C90D4ACC55}" dt="2021-03-01T03:43:19.683" v="1021" actId="20577"/>
          <ac:spMkLst>
            <pc:docMk/>
            <pc:sldMk cId="2126174743" sldId="748"/>
            <ac:spMk id="9" creationId="{488BBC21-D462-4A88-885D-7F9A09BDCB1B}"/>
          </ac:spMkLst>
        </pc:spChg>
        <pc:spChg chg="mod">
          <ac:chgData name="Meg Hartwick" userId="37f87fd0506104c9" providerId="LiveId" clId="{24BAC0FB-2600-44AC-A655-C6C90D4ACC55}" dt="2021-03-01T02:55:39.640" v="478" actId="20577"/>
          <ac:spMkLst>
            <pc:docMk/>
            <pc:sldMk cId="2126174743" sldId="748"/>
            <ac:spMk id="11" creationId="{B82381AB-BB3B-40BB-8783-26A6F3E9BA36}"/>
          </ac:spMkLst>
        </pc:spChg>
        <pc:spChg chg="add mod">
          <ac:chgData name="Meg Hartwick" userId="37f87fd0506104c9" providerId="LiveId" clId="{24BAC0FB-2600-44AC-A655-C6C90D4ACC55}" dt="2021-03-01T02:55:17.269" v="474"/>
          <ac:spMkLst>
            <pc:docMk/>
            <pc:sldMk cId="2126174743" sldId="748"/>
            <ac:spMk id="12" creationId="{23BB7A13-B972-47F3-94CF-27756AE0C6F7}"/>
          </ac:spMkLst>
        </pc:spChg>
        <pc:spChg chg="add mod">
          <ac:chgData name="Meg Hartwick" userId="37f87fd0506104c9" providerId="LiveId" clId="{24BAC0FB-2600-44AC-A655-C6C90D4ACC55}" dt="2021-03-01T02:55:31.414" v="475"/>
          <ac:spMkLst>
            <pc:docMk/>
            <pc:sldMk cId="2126174743" sldId="748"/>
            <ac:spMk id="13" creationId="{D9B5BFE2-14B3-443D-86A2-80C239493B23}"/>
          </ac:spMkLst>
        </pc:spChg>
        <pc:spChg chg="add mod">
          <ac:chgData name="Meg Hartwick" userId="37f87fd0506104c9" providerId="LiveId" clId="{24BAC0FB-2600-44AC-A655-C6C90D4ACC55}" dt="2021-03-01T02:55:31.414" v="475"/>
          <ac:spMkLst>
            <pc:docMk/>
            <pc:sldMk cId="2126174743" sldId="748"/>
            <ac:spMk id="14" creationId="{14C21169-3A77-4C75-978D-BC4F95A604C6}"/>
          </ac:spMkLst>
        </pc:spChg>
        <pc:spChg chg="add mod">
          <ac:chgData name="Meg Hartwick" userId="37f87fd0506104c9" providerId="LiveId" clId="{24BAC0FB-2600-44AC-A655-C6C90D4ACC55}" dt="2021-03-01T03:26:42.031" v="830" actId="1076"/>
          <ac:spMkLst>
            <pc:docMk/>
            <pc:sldMk cId="2126174743" sldId="748"/>
            <ac:spMk id="15" creationId="{E4430E30-6ECB-403F-93E3-B684ADE62DE6}"/>
          </ac:spMkLst>
        </pc:spChg>
        <pc:spChg chg="add mod">
          <ac:chgData name="Meg Hartwick" userId="37f87fd0506104c9" providerId="LiveId" clId="{24BAC0FB-2600-44AC-A655-C6C90D4ACC55}" dt="2021-03-01T03:53:08.841" v="1105" actId="1076"/>
          <ac:spMkLst>
            <pc:docMk/>
            <pc:sldMk cId="2126174743" sldId="748"/>
            <ac:spMk id="16" creationId="{50B232CD-AF39-4879-90C4-9143FF7722E3}"/>
          </ac:spMkLst>
        </pc:spChg>
        <pc:spChg chg="mod">
          <ac:chgData name="Meg Hartwick" userId="37f87fd0506104c9" providerId="LiveId" clId="{24BAC0FB-2600-44AC-A655-C6C90D4ACC55}" dt="2021-03-01T03:28:11.181" v="883" actId="20577"/>
          <ac:spMkLst>
            <pc:docMk/>
            <pc:sldMk cId="2126174743" sldId="748"/>
            <ac:spMk id="17" creationId="{7332B67F-8B52-4238-BA9E-B2A71B98744E}"/>
          </ac:spMkLst>
        </pc:spChg>
        <pc:spChg chg="mod">
          <ac:chgData name="Meg Hartwick" userId="37f87fd0506104c9" providerId="LiveId" clId="{24BAC0FB-2600-44AC-A655-C6C90D4ACC55}" dt="2021-03-01T03:41:15.940" v="1001" actId="20577"/>
          <ac:spMkLst>
            <pc:docMk/>
            <pc:sldMk cId="2126174743" sldId="748"/>
            <ac:spMk id="18" creationId="{54D3BF6F-F599-44AD-A59C-474E898106EA}"/>
          </ac:spMkLst>
        </pc:spChg>
        <pc:spChg chg="mod">
          <ac:chgData name="Meg Hartwick" userId="37f87fd0506104c9" providerId="LiveId" clId="{24BAC0FB-2600-44AC-A655-C6C90D4ACC55}" dt="2021-03-01T03:52:30.733" v="1097"/>
          <ac:spMkLst>
            <pc:docMk/>
            <pc:sldMk cId="2126174743" sldId="748"/>
            <ac:spMk id="20" creationId="{F7064568-9F24-4BB8-A23E-E948D929B05C}"/>
          </ac:spMkLst>
        </pc:spChg>
        <pc:spChg chg="mod">
          <ac:chgData name="Meg Hartwick" userId="37f87fd0506104c9" providerId="LiveId" clId="{24BAC0FB-2600-44AC-A655-C6C90D4ACC55}" dt="2021-03-01T21:38:09.672" v="4476"/>
          <ac:spMkLst>
            <pc:docMk/>
            <pc:sldMk cId="2126174743" sldId="748"/>
            <ac:spMk id="21" creationId="{338C816B-A1F3-4FC3-9FF7-CDB6A0B6B40A}"/>
          </ac:spMkLst>
        </pc:spChg>
        <pc:spChg chg="mod">
          <ac:chgData name="Meg Hartwick" userId="37f87fd0506104c9" providerId="LiveId" clId="{24BAC0FB-2600-44AC-A655-C6C90D4ACC55}" dt="2021-03-01T03:52:30.733" v="1097"/>
          <ac:spMkLst>
            <pc:docMk/>
            <pc:sldMk cId="2126174743" sldId="748"/>
            <ac:spMk id="21" creationId="{DC40C13C-F56E-4BDE-AADD-C2264CBA48ED}"/>
          </ac:spMkLst>
        </pc:spChg>
        <pc:spChg chg="mod">
          <ac:chgData name="Meg Hartwick" userId="37f87fd0506104c9" providerId="LiveId" clId="{24BAC0FB-2600-44AC-A655-C6C90D4ACC55}" dt="2021-03-01T21:38:09.672" v="4476"/>
          <ac:spMkLst>
            <pc:docMk/>
            <pc:sldMk cId="2126174743" sldId="748"/>
            <ac:spMk id="22" creationId="{1DA71B5A-0BA0-408C-AAB2-9276620D533D}"/>
          </ac:spMkLst>
        </pc:spChg>
        <pc:spChg chg="mod">
          <ac:chgData name="Meg Hartwick" userId="37f87fd0506104c9" providerId="LiveId" clId="{24BAC0FB-2600-44AC-A655-C6C90D4ACC55}" dt="2021-03-01T03:52:30.733" v="1097"/>
          <ac:spMkLst>
            <pc:docMk/>
            <pc:sldMk cId="2126174743" sldId="748"/>
            <ac:spMk id="22" creationId="{39ABBDA0-B009-46B5-B7A1-EDB065BEA0F7}"/>
          </ac:spMkLst>
        </pc:spChg>
        <pc:spChg chg="mod">
          <ac:chgData name="Meg Hartwick" userId="37f87fd0506104c9" providerId="LiveId" clId="{24BAC0FB-2600-44AC-A655-C6C90D4ACC55}" dt="2021-03-01T21:38:09.672" v="4476"/>
          <ac:spMkLst>
            <pc:docMk/>
            <pc:sldMk cId="2126174743" sldId="748"/>
            <ac:spMk id="23" creationId="{510C2B10-0E9F-4D1E-B85D-43A0FF23D1A1}"/>
          </ac:spMkLst>
        </pc:spChg>
        <pc:spChg chg="mod">
          <ac:chgData name="Meg Hartwick" userId="37f87fd0506104c9" providerId="LiveId" clId="{24BAC0FB-2600-44AC-A655-C6C90D4ACC55}" dt="2021-03-01T03:52:30.733" v="1097"/>
          <ac:spMkLst>
            <pc:docMk/>
            <pc:sldMk cId="2126174743" sldId="748"/>
            <ac:spMk id="23" creationId="{D6243051-9C56-4CA5-A998-173FD24E0F93}"/>
          </ac:spMkLst>
        </pc:spChg>
        <pc:spChg chg="add mod">
          <ac:chgData name="Meg Hartwick" userId="37f87fd0506104c9" providerId="LiveId" clId="{24BAC0FB-2600-44AC-A655-C6C90D4ACC55}" dt="2021-03-01T03:53:04.507" v="1104" actId="1076"/>
          <ac:spMkLst>
            <pc:docMk/>
            <pc:sldMk cId="2126174743" sldId="748"/>
            <ac:spMk id="24" creationId="{1B75B10C-0A63-4B66-8643-B64271544D95}"/>
          </ac:spMkLst>
        </pc:spChg>
        <pc:spChg chg="mod">
          <ac:chgData name="Meg Hartwick" userId="37f87fd0506104c9" providerId="LiveId" clId="{24BAC0FB-2600-44AC-A655-C6C90D4ACC55}" dt="2021-03-01T04:09:32.390" v="1282"/>
          <ac:spMkLst>
            <pc:docMk/>
            <pc:sldMk cId="2126174743" sldId="748"/>
            <ac:spMk id="27" creationId="{44AC4349-02D5-4BEB-B9CE-906FAE0359B7}"/>
          </ac:spMkLst>
        </pc:spChg>
        <pc:spChg chg="mod">
          <ac:chgData name="Meg Hartwick" userId="37f87fd0506104c9" providerId="LiveId" clId="{24BAC0FB-2600-44AC-A655-C6C90D4ACC55}" dt="2021-03-01T04:09:32.390" v="1282"/>
          <ac:spMkLst>
            <pc:docMk/>
            <pc:sldMk cId="2126174743" sldId="748"/>
            <ac:spMk id="28" creationId="{E1B23EB7-64DB-4CDC-9DDA-A69251BC7F54}"/>
          </ac:spMkLst>
        </pc:spChg>
        <pc:spChg chg="mod">
          <ac:chgData name="Meg Hartwick" userId="37f87fd0506104c9" providerId="LiveId" clId="{24BAC0FB-2600-44AC-A655-C6C90D4ACC55}" dt="2021-03-01T04:09:32.390" v="1282"/>
          <ac:spMkLst>
            <pc:docMk/>
            <pc:sldMk cId="2126174743" sldId="748"/>
            <ac:spMk id="29" creationId="{6ADFF424-DF3E-4741-8C4B-B4F5F64C9DB6}"/>
          </ac:spMkLst>
        </pc:spChg>
        <pc:spChg chg="mod">
          <ac:chgData name="Meg Hartwick" userId="37f87fd0506104c9" providerId="LiveId" clId="{24BAC0FB-2600-44AC-A655-C6C90D4ACC55}" dt="2021-03-01T04:09:32.390" v="1282"/>
          <ac:spMkLst>
            <pc:docMk/>
            <pc:sldMk cId="2126174743" sldId="748"/>
            <ac:spMk id="30" creationId="{FBDD9207-27C2-4098-8B92-693AD26745D1}"/>
          </ac:spMkLst>
        </pc:spChg>
        <pc:spChg chg="mod">
          <ac:chgData name="Meg Hartwick" userId="37f87fd0506104c9" providerId="LiveId" clId="{24BAC0FB-2600-44AC-A655-C6C90D4ACC55}" dt="2021-03-01T04:09:32.390" v="1282"/>
          <ac:spMkLst>
            <pc:docMk/>
            <pc:sldMk cId="2126174743" sldId="748"/>
            <ac:spMk id="31" creationId="{6DF3E8EE-65D3-4C80-BC52-B18AF6D20D63}"/>
          </ac:spMkLst>
        </pc:spChg>
        <pc:grpChg chg="del">
          <ac:chgData name="Meg Hartwick" userId="37f87fd0506104c9" providerId="LiveId" clId="{24BAC0FB-2600-44AC-A655-C6C90D4ACC55}" dt="2021-03-01T03:52:29.097" v="1096" actId="478"/>
          <ac:grpSpMkLst>
            <pc:docMk/>
            <pc:sldMk cId="2126174743" sldId="748"/>
            <ac:grpSpMk id="6" creationId="{A9F998BE-54D2-42DF-9D9A-8851F5CB062D}"/>
          </ac:grpSpMkLst>
        </pc:grpChg>
        <pc:grpChg chg="add del mod">
          <ac:chgData name="Meg Hartwick" userId="37f87fd0506104c9" providerId="LiveId" clId="{24BAC0FB-2600-44AC-A655-C6C90D4ACC55}" dt="2021-03-01T04:09:30.294" v="1281" actId="478"/>
          <ac:grpSpMkLst>
            <pc:docMk/>
            <pc:sldMk cId="2126174743" sldId="748"/>
            <ac:grpSpMk id="19" creationId="{D58B3FF6-D6C1-4EF3-A68E-3CAFF2B0CB0E}"/>
          </ac:grpSpMkLst>
        </pc:grpChg>
        <pc:grpChg chg="add mod">
          <ac:chgData name="Meg Hartwick" userId="37f87fd0506104c9" providerId="LiveId" clId="{24BAC0FB-2600-44AC-A655-C6C90D4ACC55}" dt="2021-03-01T21:38:09.672" v="4476"/>
          <ac:grpSpMkLst>
            <pc:docMk/>
            <pc:sldMk cId="2126174743" sldId="748"/>
            <ac:grpSpMk id="20" creationId="{2573EB30-8C12-4DFD-A92E-AB72287CE94E}"/>
          </ac:grpSpMkLst>
        </pc:grpChg>
        <pc:grpChg chg="add del mod">
          <ac:chgData name="Meg Hartwick" userId="37f87fd0506104c9" providerId="LiveId" clId="{24BAC0FB-2600-44AC-A655-C6C90D4ACC55}" dt="2021-03-01T21:38:09.024" v="4475" actId="478"/>
          <ac:grpSpMkLst>
            <pc:docMk/>
            <pc:sldMk cId="2126174743" sldId="748"/>
            <ac:grpSpMk id="25" creationId="{1705A36B-4257-4485-AE34-4CBEE4D35E46}"/>
          </ac:grpSpMkLst>
        </pc:grpChg>
        <pc:grpChg chg="mod">
          <ac:chgData name="Meg Hartwick" userId="37f87fd0506104c9" providerId="LiveId" clId="{24BAC0FB-2600-44AC-A655-C6C90D4ACC55}" dt="2021-03-01T04:09:32.390" v="1282"/>
          <ac:grpSpMkLst>
            <pc:docMk/>
            <pc:sldMk cId="2126174743" sldId="748"/>
            <ac:grpSpMk id="26" creationId="{4E10C5B9-5520-479F-BD2B-A3D56A9E00ED}"/>
          </ac:grpSpMkLst>
        </pc:grpChg>
      </pc:sldChg>
      <pc:sldChg chg="modSp add del mod">
        <pc:chgData name="Meg Hartwick" userId="37f87fd0506104c9" providerId="LiveId" clId="{24BAC0FB-2600-44AC-A655-C6C90D4ACC55}" dt="2021-03-01T03:07:54.658" v="689" actId="2696"/>
        <pc:sldMkLst>
          <pc:docMk/>
          <pc:sldMk cId="2298247780" sldId="749"/>
        </pc:sldMkLst>
        <pc:spChg chg="mod">
          <ac:chgData name="Meg Hartwick" userId="37f87fd0506104c9" providerId="LiveId" clId="{24BAC0FB-2600-44AC-A655-C6C90D4ACC55}" dt="2021-03-01T03:07:12.553" v="685" actId="14100"/>
          <ac:spMkLst>
            <pc:docMk/>
            <pc:sldMk cId="2298247780" sldId="749"/>
            <ac:spMk id="11" creationId="{B82381AB-BB3B-40BB-8783-26A6F3E9BA36}"/>
          </ac:spMkLst>
        </pc:spChg>
        <pc:spChg chg="mod">
          <ac:chgData name="Meg Hartwick" userId="37f87fd0506104c9" providerId="LiveId" clId="{24BAC0FB-2600-44AC-A655-C6C90D4ACC55}" dt="2021-03-01T03:04:14.058" v="665" actId="255"/>
          <ac:spMkLst>
            <pc:docMk/>
            <pc:sldMk cId="2298247780" sldId="749"/>
            <ac:spMk id="13" creationId="{1151446C-1DCC-4AFA-82BB-319C8F04664F}"/>
          </ac:spMkLst>
        </pc:spChg>
        <pc:spChg chg="mod">
          <ac:chgData name="Meg Hartwick" userId="37f87fd0506104c9" providerId="LiveId" clId="{24BAC0FB-2600-44AC-A655-C6C90D4ACC55}" dt="2021-03-01T03:03:20.386" v="659" actId="1582"/>
          <ac:spMkLst>
            <pc:docMk/>
            <pc:sldMk cId="2298247780" sldId="749"/>
            <ac:spMk id="18" creationId="{B1FE8A28-FCF9-4DAB-A444-24A2E2A28906}"/>
          </ac:spMkLst>
        </pc:spChg>
        <pc:grpChg chg="mod">
          <ac:chgData name="Meg Hartwick" userId="37f87fd0506104c9" providerId="LiveId" clId="{24BAC0FB-2600-44AC-A655-C6C90D4ACC55}" dt="2021-03-01T03:07:44.024" v="687" actId="1076"/>
          <ac:grpSpMkLst>
            <pc:docMk/>
            <pc:sldMk cId="2298247780" sldId="749"/>
            <ac:grpSpMk id="12" creationId="{0D4131D0-2DFD-4E7B-9C65-41196988F58C}"/>
          </ac:grpSpMkLst>
        </pc:grpChg>
      </pc:sldChg>
      <pc:sldChg chg="addSp delSp modSp add del mod ord">
        <pc:chgData name="Meg Hartwick" userId="37f87fd0506104c9" providerId="LiveId" clId="{24BAC0FB-2600-44AC-A655-C6C90D4ACC55}" dt="2021-03-01T19:07:42.001" v="2317" actId="2696"/>
        <pc:sldMkLst>
          <pc:docMk/>
          <pc:sldMk cId="650678043" sldId="750"/>
        </pc:sldMkLst>
        <pc:spChg chg="mod">
          <ac:chgData name="Meg Hartwick" userId="37f87fd0506104c9" providerId="LiveId" clId="{24BAC0FB-2600-44AC-A655-C6C90D4ACC55}" dt="2021-03-01T03:32:12.463" v="910" actId="20577"/>
          <ac:spMkLst>
            <pc:docMk/>
            <pc:sldMk cId="650678043" sldId="750"/>
            <ac:spMk id="8" creationId="{EC2B0AF7-91F9-469B-8E01-D00A4205227E}"/>
          </ac:spMkLst>
        </pc:spChg>
        <pc:spChg chg="mod">
          <ac:chgData name="Meg Hartwick" userId="37f87fd0506104c9" providerId="LiveId" clId="{24BAC0FB-2600-44AC-A655-C6C90D4ACC55}" dt="2021-03-01T03:32:58.839" v="942" actId="20577"/>
          <ac:spMkLst>
            <pc:docMk/>
            <pc:sldMk cId="650678043" sldId="750"/>
            <ac:spMk id="11" creationId="{B82381AB-BB3B-40BB-8783-26A6F3E9BA36}"/>
          </ac:spMkLst>
        </pc:spChg>
        <pc:spChg chg="del mod">
          <ac:chgData name="Meg Hartwick" userId="37f87fd0506104c9" providerId="LiveId" clId="{24BAC0FB-2600-44AC-A655-C6C90D4ACC55}" dt="2021-03-01T03:15:40.004" v="735" actId="478"/>
          <ac:spMkLst>
            <pc:docMk/>
            <pc:sldMk cId="650678043" sldId="750"/>
            <ac:spMk id="13" creationId="{1151446C-1DCC-4AFA-82BB-319C8F04664F}"/>
          </ac:spMkLst>
        </pc:spChg>
        <pc:spChg chg="mod">
          <ac:chgData name="Meg Hartwick" userId="37f87fd0506104c9" providerId="LiveId" clId="{24BAC0FB-2600-44AC-A655-C6C90D4ACC55}" dt="2021-03-01T03:52:10.513" v="1092"/>
          <ac:spMkLst>
            <pc:docMk/>
            <pc:sldMk cId="650678043" sldId="750"/>
            <ac:spMk id="17" creationId="{ECF1A237-C9D5-4D52-9F4B-350D51898463}"/>
          </ac:spMkLst>
        </pc:spChg>
        <pc:spChg chg="mod">
          <ac:chgData name="Meg Hartwick" userId="37f87fd0506104c9" providerId="LiveId" clId="{24BAC0FB-2600-44AC-A655-C6C90D4ACC55}" dt="2021-03-01T03:52:10.513" v="1092"/>
          <ac:spMkLst>
            <pc:docMk/>
            <pc:sldMk cId="650678043" sldId="750"/>
            <ac:spMk id="26" creationId="{84D12A36-C141-4F81-8E61-0E8972841A3D}"/>
          </ac:spMkLst>
        </pc:spChg>
        <pc:spChg chg="mod">
          <ac:chgData name="Meg Hartwick" userId="37f87fd0506104c9" providerId="LiveId" clId="{24BAC0FB-2600-44AC-A655-C6C90D4ACC55}" dt="2021-03-01T03:52:10.513" v="1092"/>
          <ac:spMkLst>
            <pc:docMk/>
            <pc:sldMk cId="650678043" sldId="750"/>
            <ac:spMk id="27" creationId="{D1818CD1-9E57-40FC-8529-2F41BD8FF94E}"/>
          </ac:spMkLst>
        </pc:spChg>
        <pc:spChg chg="mod">
          <ac:chgData name="Meg Hartwick" userId="37f87fd0506104c9" providerId="LiveId" clId="{24BAC0FB-2600-44AC-A655-C6C90D4ACC55}" dt="2021-03-01T03:52:10.513" v="1092"/>
          <ac:spMkLst>
            <pc:docMk/>
            <pc:sldMk cId="650678043" sldId="750"/>
            <ac:spMk id="28" creationId="{3D2F64EE-A360-462C-B8EE-B089C6655C4E}"/>
          </ac:spMkLst>
        </pc:spChg>
        <pc:spChg chg="mod">
          <ac:chgData name="Meg Hartwick" userId="37f87fd0506104c9" providerId="LiveId" clId="{24BAC0FB-2600-44AC-A655-C6C90D4ACC55}" dt="2021-03-01T04:08:33.096" v="1274"/>
          <ac:spMkLst>
            <pc:docMk/>
            <pc:sldMk cId="650678043" sldId="750"/>
            <ac:spMk id="31" creationId="{8CF78F5F-6629-47A8-8341-7CB588197C93}"/>
          </ac:spMkLst>
        </pc:spChg>
        <pc:spChg chg="mod">
          <ac:chgData name="Meg Hartwick" userId="37f87fd0506104c9" providerId="LiveId" clId="{24BAC0FB-2600-44AC-A655-C6C90D4ACC55}" dt="2021-03-01T19:00:54.713" v="2241" actId="113"/>
          <ac:spMkLst>
            <pc:docMk/>
            <pc:sldMk cId="650678043" sldId="750"/>
            <ac:spMk id="32" creationId="{50B2C2D9-ECD6-4DE4-9381-001CC8512A46}"/>
          </ac:spMkLst>
        </pc:spChg>
        <pc:spChg chg="mod">
          <ac:chgData name="Meg Hartwick" userId="37f87fd0506104c9" providerId="LiveId" clId="{24BAC0FB-2600-44AC-A655-C6C90D4ACC55}" dt="2021-03-01T04:08:33.096" v="1274"/>
          <ac:spMkLst>
            <pc:docMk/>
            <pc:sldMk cId="650678043" sldId="750"/>
            <ac:spMk id="33" creationId="{563F2F59-1739-4EBF-A9C2-72686E55E963}"/>
          </ac:spMkLst>
        </pc:spChg>
        <pc:spChg chg="mod">
          <ac:chgData name="Meg Hartwick" userId="37f87fd0506104c9" providerId="LiveId" clId="{24BAC0FB-2600-44AC-A655-C6C90D4ACC55}" dt="2021-03-01T04:08:33.096" v="1274"/>
          <ac:spMkLst>
            <pc:docMk/>
            <pc:sldMk cId="650678043" sldId="750"/>
            <ac:spMk id="34" creationId="{E73CEA26-F515-4283-8DB8-3CBCF1272E4D}"/>
          </ac:spMkLst>
        </pc:spChg>
        <pc:spChg chg="mod">
          <ac:chgData name="Meg Hartwick" userId="37f87fd0506104c9" providerId="LiveId" clId="{24BAC0FB-2600-44AC-A655-C6C90D4ACC55}" dt="2021-03-01T04:08:33.096" v="1274"/>
          <ac:spMkLst>
            <pc:docMk/>
            <pc:sldMk cId="650678043" sldId="750"/>
            <ac:spMk id="35" creationId="{BB1C86B0-6097-4C79-A601-19B587C4872A}"/>
          </ac:spMkLst>
        </pc:spChg>
        <pc:grpChg chg="del mod">
          <ac:chgData name="Meg Hartwick" userId="37f87fd0506104c9" providerId="LiveId" clId="{24BAC0FB-2600-44AC-A655-C6C90D4ACC55}" dt="2021-03-01T03:30:51.324" v="890" actId="478"/>
          <ac:grpSpMkLst>
            <pc:docMk/>
            <pc:sldMk cId="650678043" sldId="750"/>
            <ac:grpSpMk id="12" creationId="{0D4131D0-2DFD-4E7B-9C65-41196988F58C}"/>
          </ac:grpSpMkLst>
        </pc:grpChg>
        <pc:grpChg chg="add del mod">
          <ac:chgData name="Meg Hartwick" userId="37f87fd0506104c9" providerId="LiveId" clId="{24BAC0FB-2600-44AC-A655-C6C90D4ACC55}" dt="2021-03-01T04:08:31.382" v="1273" actId="478"/>
          <ac:grpSpMkLst>
            <pc:docMk/>
            <pc:sldMk cId="650678043" sldId="750"/>
            <ac:grpSpMk id="16" creationId="{30876FFF-9A72-4FA4-A205-289EF082808D}"/>
          </ac:grpSpMkLst>
        </pc:grpChg>
        <pc:grpChg chg="add mod">
          <ac:chgData name="Meg Hartwick" userId="37f87fd0506104c9" providerId="LiveId" clId="{24BAC0FB-2600-44AC-A655-C6C90D4ACC55}" dt="2021-03-01T04:08:33.096" v="1274"/>
          <ac:grpSpMkLst>
            <pc:docMk/>
            <pc:sldMk cId="650678043" sldId="750"/>
            <ac:grpSpMk id="29" creationId="{B6ED74FA-BAE6-4DEE-B462-9D442D6FE79C}"/>
          </ac:grpSpMkLst>
        </pc:grpChg>
        <pc:grpChg chg="mod">
          <ac:chgData name="Meg Hartwick" userId="37f87fd0506104c9" providerId="LiveId" clId="{24BAC0FB-2600-44AC-A655-C6C90D4ACC55}" dt="2021-03-01T04:08:33.096" v="1274"/>
          <ac:grpSpMkLst>
            <pc:docMk/>
            <pc:sldMk cId="650678043" sldId="750"/>
            <ac:grpSpMk id="30" creationId="{793AB386-7309-4A71-BE10-13633D777CB2}"/>
          </ac:grpSpMkLst>
        </pc:grpChg>
      </pc:sldChg>
      <pc:sldChg chg="add del">
        <pc:chgData name="Meg Hartwick" userId="37f87fd0506104c9" providerId="LiveId" clId="{24BAC0FB-2600-44AC-A655-C6C90D4ACC55}" dt="2021-03-01T03:08:10.467" v="693" actId="2696"/>
        <pc:sldMkLst>
          <pc:docMk/>
          <pc:sldMk cId="3012209279" sldId="751"/>
        </pc:sldMkLst>
      </pc:sldChg>
      <pc:sldChg chg="add del">
        <pc:chgData name="Meg Hartwick" userId="37f87fd0506104c9" providerId="LiveId" clId="{24BAC0FB-2600-44AC-A655-C6C90D4ACC55}" dt="2021-03-01T03:08:07.693" v="692" actId="2696"/>
        <pc:sldMkLst>
          <pc:docMk/>
          <pc:sldMk cId="953566922" sldId="752"/>
        </pc:sldMkLst>
      </pc:sldChg>
      <pc:sldChg chg="add del">
        <pc:chgData name="Meg Hartwick" userId="37f87fd0506104c9" providerId="LiveId" clId="{24BAC0FB-2600-44AC-A655-C6C90D4ACC55}" dt="2021-03-01T03:08:00.632" v="691" actId="2696"/>
        <pc:sldMkLst>
          <pc:docMk/>
          <pc:sldMk cId="2193915639" sldId="753"/>
        </pc:sldMkLst>
      </pc:sldChg>
      <pc:sldChg chg="modSp add del mod">
        <pc:chgData name="Meg Hartwick" userId="37f87fd0506104c9" providerId="LiveId" clId="{24BAC0FB-2600-44AC-A655-C6C90D4ACC55}" dt="2021-03-01T03:07:57.446" v="690" actId="2696"/>
        <pc:sldMkLst>
          <pc:docMk/>
          <pc:sldMk cId="2216827331" sldId="754"/>
        </pc:sldMkLst>
        <pc:spChg chg="mod">
          <ac:chgData name="Meg Hartwick" userId="37f87fd0506104c9" providerId="LiveId" clId="{24BAC0FB-2600-44AC-A655-C6C90D4ACC55}" dt="2021-03-01T03:06:30.829" v="676" actId="113"/>
          <ac:spMkLst>
            <pc:docMk/>
            <pc:sldMk cId="2216827331" sldId="754"/>
            <ac:spMk id="13" creationId="{1151446C-1DCC-4AFA-82BB-319C8F04664F}"/>
          </ac:spMkLst>
        </pc:spChg>
        <pc:spChg chg="mod">
          <ac:chgData name="Meg Hartwick" userId="37f87fd0506104c9" providerId="LiveId" clId="{24BAC0FB-2600-44AC-A655-C6C90D4ACC55}" dt="2021-03-01T03:05:07.195" v="667" actId="2085"/>
          <ac:spMkLst>
            <pc:docMk/>
            <pc:sldMk cId="2216827331" sldId="754"/>
            <ac:spMk id="18" creationId="{B1FE8A28-FCF9-4DAB-A444-24A2E2A28906}"/>
          </ac:spMkLst>
        </pc:spChg>
        <pc:spChg chg="mod">
          <ac:chgData name="Meg Hartwick" userId="37f87fd0506104c9" providerId="LiveId" clId="{24BAC0FB-2600-44AC-A655-C6C90D4ACC55}" dt="2021-03-01T03:05:19.100" v="669" actId="1582"/>
          <ac:spMkLst>
            <pc:docMk/>
            <pc:sldMk cId="2216827331" sldId="754"/>
            <ac:spMk id="24" creationId="{55137143-CFDE-49B8-9247-2B330F332A9B}"/>
          </ac:spMkLst>
        </pc:spChg>
      </pc:sldChg>
      <pc:sldChg chg="addSp delSp modSp add del mod">
        <pc:chgData name="Meg Hartwick" userId="37f87fd0506104c9" providerId="LiveId" clId="{24BAC0FB-2600-44AC-A655-C6C90D4ACC55}" dt="2021-03-03T06:52:24.187" v="17851" actId="1076"/>
        <pc:sldMkLst>
          <pc:docMk/>
          <pc:sldMk cId="3517780376" sldId="755"/>
        </pc:sldMkLst>
        <pc:spChg chg="add mod">
          <ac:chgData name="Meg Hartwick" userId="37f87fd0506104c9" providerId="LiveId" clId="{24BAC0FB-2600-44AC-A655-C6C90D4ACC55}" dt="2021-03-03T06:52:24.187" v="17851" actId="1076"/>
          <ac:spMkLst>
            <pc:docMk/>
            <pc:sldMk cId="3517780376" sldId="755"/>
            <ac:spMk id="4" creationId="{A92235A8-21F6-4107-BD71-CA88BF4690A2}"/>
          </ac:spMkLst>
        </pc:spChg>
        <pc:spChg chg="mod">
          <ac:chgData name="Meg Hartwick" userId="37f87fd0506104c9" providerId="LiveId" clId="{24BAC0FB-2600-44AC-A655-C6C90D4ACC55}" dt="2021-03-03T06:52:18.759" v="17850" actId="1076"/>
          <ac:spMkLst>
            <pc:docMk/>
            <pc:sldMk cId="3517780376" sldId="755"/>
            <ac:spMk id="11" creationId="{B82381AB-BB3B-40BB-8783-26A6F3E9BA36}"/>
          </ac:spMkLst>
        </pc:spChg>
        <pc:spChg chg="del mod">
          <ac:chgData name="Meg Hartwick" userId="37f87fd0506104c9" providerId="LiveId" clId="{24BAC0FB-2600-44AC-A655-C6C90D4ACC55}" dt="2021-03-01T19:51:00.577" v="2942" actId="478"/>
          <ac:spMkLst>
            <pc:docMk/>
            <pc:sldMk cId="3517780376" sldId="755"/>
            <ac:spMk id="13" creationId="{1151446C-1DCC-4AFA-82BB-319C8F04664F}"/>
          </ac:spMkLst>
        </pc:spChg>
        <pc:spChg chg="add mod">
          <ac:chgData name="Meg Hartwick" userId="37f87fd0506104c9" providerId="LiveId" clId="{24BAC0FB-2600-44AC-A655-C6C90D4ACC55}" dt="2021-03-02T19:14:18.810" v="13175"/>
          <ac:spMkLst>
            <pc:docMk/>
            <pc:sldMk cId="3517780376" sldId="755"/>
            <ac:spMk id="16" creationId="{A809BD88-8AB0-4717-8BE5-B21FE8C414B7}"/>
          </ac:spMkLst>
        </pc:spChg>
        <pc:spChg chg="add mod">
          <ac:chgData name="Meg Hartwick" userId="37f87fd0506104c9" providerId="LiveId" clId="{24BAC0FB-2600-44AC-A655-C6C90D4ACC55}" dt="2021-03-02T21:45:47.057" v="14613" actId="255"/>
          <ac:spMkLst>
            <pc:docMk/>
            <pc:sldMk cId="3517780376" sldId="755"/>
            <ac:spMk id="17" creationId="{6E017680-A3F2-4A29-B2CD-7299EB98766E}"/>
          </ac:spMkLst>
        </pc:spChg>
        <pc:spChg chg="mod">
          <ac:chgData name="Meg Hartwick" userId="37f87fd0506104c9" providerId="LiveId" clId="{24BAC0FB-2600-44AC-A655-C6C90D4ACC55}" dt="2021-03-01T19:24:08.232" v="2502"/>
          <ac:spMkLst>
            <pc:docMk/>
            <pc:sldMk cId="3517780376" sldId="755"/>
            <ac:spMk id="17" creationId="{990AB48F-8CE2-4230-AA2D-5A53D32B64FC}"/>
          </ac:spMkLst>
        </pc:spChg>
        <pc:spChg chg="mod">
          <ac:chgData name="Meg Hartwick" userId="37f87fd0506104c9" providerId="LiveId" clId="{24BAC0FB-2600-44AC-A655-C6C90D4ACC55}" dt="2021-03-01T04:40:39.147" v="1404" actId="113"/>
          <ac:spMkLst>
            <pc:docMk/>
            <pc:sldMk cId="3517780376" sldId="755"/>
            <ac:spMk id="18" creationId="{B1FE8A28-FCF9-4DAB-A444-24A2E2A28906}"/>
          </ac:spMkLst>
        </pc:spChg>
        <pc:spChg chg="mod">
          <ac:chgData name="Meg Hartwick" userId="37f87fd0506104c9" providerId="LiveId" clId="{24BAC0FB-2600-44AC-A655-C6C90D4ACC55}" dt="2021-03-01T04:41:26.704" v="1411" actId="1076"/>
          <ac:spMkLst>
            <pc:docMk/>
            <pc:sldMk cId="3517780376" sldId="755"/>
            <ac:spMk id="19" creationId="{47B151E3-0064-4DEF-8C05-EA11176B4A47}"/>
          </ac:spMkLst>
        </pc:spChg>
        <pc:spChg chg="mod">
          <ac:chgData name="Meg Hartwick" userId="37f87fd0506104c9" providerId="LiveId" clId="{24BAC0FB-2600-44AC-A655-C6C90D4ACC55}" dt="2021-03-01T04:41:31.435" v="1412" actId="1076"/>
          <ac:spMkLst>
            <pc:docMk/>
            <pc:sldMk cId="3517780376" sldId="755"/>
            <ac:spMk id="20" creationId="{19001C8C-9226-46E3-BE9A-A14F0A927316}"/>
          </ac:spMkLst>
        </pc:spChg>
        <pc:spChg chg="mod">
          <ac:chgData name="Meg Hartwick" userId="37f87fd0506104c9" providerId="LiveId" clId="{24BAC0FB-2600-44AC-A655-C6C90D4ACC55}" dt="2021-03-01T04:40:39.147" v="1404" actId="113"/>
          <ac:spMkLst>
            <pc:docMk/>
            <pc:sldMk cId="3517780376" sldId="755"/>
            <ac:spMk id="21" creationId="{D30D4A3E-F5ED-405E-B935-C615B4C1045D}"/>
          </ac:spMkLst>
        </pc:spChg>
        <pc:spChg chg="mod">
          <ac:chgData name="Meg Hartwick" userId="37f87fd0506104c9" providerId="LiveId" clId="{24BAC0FB-2600-44AC-A655-C6C90D4ACC55}" dt="2021-03-01T19:18:41.071" v="2416" actId="20577"/>
          <ac:spMkLst>
            <pc:docMk/>
            <pc:sldMk cId="3517780376" sldId="755"/>
            <ac:spMk id="22" creationId="{0E7891DF-E64A-48C2-9E84-2142D6CB72FA}"/>
          </ac:spMkLst>
        </pc:spChg>
        <pc:spChg chg="mod">
          <ac:chgData name="Meg Hartwick" userId="37f87fd0506104c9" providerId="LiveId" clId="{24BAC0FB-2600-44AC-A655-C6C90D4ACC55}" dt="2021-03-01T04:40:39.147" v="1404" actId="113"/>
          <ac:spMkLst>
            <pc:docMk/>
            <pc:sldMk cId="3517780376" sldId="755"/>
            <ac:spMk id="23" creationId="{09AFF1C3-8300-41F4-ADC7-22C525BC0C2F}"/>
          </ac:spMkLst>
        </pc:spChg>
        <pc:spChg chg="mod">
          <ac:chgData name="Meg Hartwick" userId="37f87fd0506104c9" providerId="LiveId" clId="{24BAC0FB-2600-44AC-A655-C6C90D4ACC55}" dt="2021-03-01T05:04:07.035" v="1780" actId="20577"/>
          <ac:spMkLst>
            <pc:docMk/>
            <pc:sldMk cId="3517780376" sldId="755"/>
            <ac:spMk id="24" creationId="{55137143-CFDE-49B8-9247-2B330F332A9B}"/>
          </ac:spMkLst>
        </pc:spChg>
        <pc:spChg chg="mod">
          <ac:chgData name="Meg Hartwick" userId="37f87fd0506104c9" providerId="LiveId" clId="{24BAC0FB-2600-44AC-A655-C6C90D4ACC55}" dt="2021-03-01T04:40:39.147" v="1404" actId="113"/>
          <ac:spMkLst>
            <pc:docMk/>
            <pc:sldMk cId="3517780376" sldId="755"/>
            <ac:spMk id="25" creationId="{3C3406ED-1E75-4A9F-87A7-77EB0E6F6F38}"/>
          </ac:spMkLst>
        </pc:spChg>
        <pc:spChg chg="mod">
          <ac:chgData name="Meg Hartwick" userId="37f87fd0506104c9" providerId="LiveId" clId="{24BAC0FB-2600-44AC-A655-C6C90D4ACC55}" dt="2021-03-01T19:24:08.232" v="2502"/>
          <ac:spMkLst>
            <pc:docMk/>
            <pc:sldMk cId="3517780376" sldId="755"/>
            <ac:spMk id="26" creationId="{97BAC34C-15B1-4736-8B71-9280907E7134}"/>
          </ac:spMkLst>
        </pc:spChg>
        <pc:spChg chg="mod">
          <ac:chgData name="Meg Hartwick" userId="37f87fd0506104c9" providerId="LiveId" clId="{24BAC0FB-2600-44AC-A655-C6C90D4ACC55}" dt="2021-03-01T19:24:08.232" v="2502"/>
          <ac:spMkLst>
            <pc:docMk/>
            <pc:sldMk cId="3517780376" sldId="755"/>
            <ac:spMk id="27" creationId="{02E95541-9808-453D-A3E3-851D4B8D1C95}"/>
          </ac:spMkLst>
        </pc:spChg>
        <pc:spChg chg="mod">
          <ac:chgData name="Meg Hartwick" userId="37f87fd0506104c9" providerId="LiveId" clId="{24BAC0FB-2600-44AC-A655-C6C90D4ACC55}" dt="2021-03-01T19:24:08.232" v="2502"/>
          <ac:spMkLst>
            <pc:docMk/>
            <pc:sldMk cId="3517780376" sldId="755"/>
            <ac:spMk id="28" creationId="{67039B70-B1F7-4539-AB48-05BA9A6F90F5}"/>
          </ac:spMkLst>
        </pc:spChg>
        <pc:spChg chg="mod">
          <ac:chgData name="Meg Hartwick" userId="37f87fd0506104c9" providerId="LiveId" clId="{24BAC0FB-2600-44AC-A655-C6C90D4ACC55}" dt="2021-03-01T19:24:08.232" v="2502"/>
          <ac:spMkLst>
            <pc:docMk/>
            <pc:sldMk cId="3517780376" sldId="755"/>
            <ac:spMk id="29" creationId="{3439F682-C7A1-4812-8684-FA15D85708FE}"/>
          </ac:spMkLst>
        </pc:spChg>
        <pc:spChg chg="mod">
          <ac:chgData name="Meg Hartwick" userId="37f87fd0506104c9" providerId="LiveId" clId="{24BAC0FB-2600-44AC-A655-C6C90D4ACC55}" dt="2021-03-01T19:24:08.232" v="2502"/>
          <ac:spMkLst>
            <pc:docMk/>
            <pc:sldMk cId="3517780376" sldId="755"/>
            <ac:spMk id="30" creationId="{D67179E0-D6D2-4541-A4A2-2E69C7927C08}"/>
          </ac:spMkLst>
        </pc:spChg>
        <pc:spChg chg="mod">
          <ac:chgData name="Meg Hartwick" userId="37f87fd0506104c9" providerId="LiveId" clId="{24BAC0FB-2600-44AC-A655-C6C90D4ACC55}" dt="2021-03-01T19:24:08.232" v="2502"/>
          <ac:spMkLst>
            <pc:docMk/>
            <pc:sldMk cId="3517780376" sldId="755"/>
            <ac:spMk id="31" creationId="{578F4406-F9A0-48F4-BCB8-A698B4C70E61}"/>
          </ac:spMkLst>
        </pc:spChg>
        <pc:spChg chg="mod">
          <ac:chgData name="Meg Hartwick" userId="37f87fd0506104c9" providerId="LiveId" clId="{24BAC0FB-2600-44AC-A655-C6C90D4ACC55}" dt="2021-03-01T19:24:08.232" v="2502"/>
          <ac:spMkLst>
            <pc:docMk/>
            <pc:sldMk cId="3517780376" sldId="755"/>
            <ac:spMk id="32" creationId="{35492A0A-5507-4A3B-8EAB-6D86D1CAA0B8}"/>
          </ac:spMkLst>
        </pc:spChg>
        <pc:spChg chg="mod">
          <ac:chgData name="Meg Hartwick" userId="37f87fd0506104c9" providerId="LiveId" clId="{24BAC0FB-2600-44AC-A655-C6C90D4ACC55}" dt="2021-03-01T19:25:37.808" v="2520"/>
          <ac:spMkLst>
            <pc:docMk/>
            <pc:sldMk cId="3517780376" sldId="755"/>
            <ac:spMk id="34" creationId="{8C63D567-BA03-43EE-86FD-0D101D23FA60}"/>
          </ac:spMkLst>
        </pc:spChg>
        <pc:spChg chg="mod">
          <ac:chgData name="Meg Hartwick" userId="37f87fd0506104c9" providerId="LiveId" clId="{24BAC0FB-2600-44AC-A655-C6C90D4ACC55}" dt="2021-03-01T19:25:37.808" v="2520"/>
          <ac:spMkLst>
            <pc:docMk/>
            <pc:sldMk cId="3517780376" sldId="755"/>
            <ac:spMk id="35" creationId="{0C60B87A-426F-46A6-80F9-BE9EFCE9194C}"/>
          </ac:spMkLst>
        </pc:spChg>
        <pc:spChg chg="mod">
          <ac:chgData name="Meg Hartwick" userId="37f87fd0506104c9" providerId="LiveId" clId="{24BAC0FB-2600-44AC-A655-C6C90D4ACC55}" dt="2021-03-01T19:25:37.808" v="2520"/>
          <ac:spMkLst>
            <pc:docMk/>
            <pc:sldMk cId="3517780376" sldId="755"/>
            <ac:spMk id="36" creationId="{2605B36D-E97E-4419-96D8-2FF6C4E78E26}"/>
          </ac:spMkLst>
        </pc:spChg>
        <pc:spChg chg="mod">
          <ac:chgData name="Meg Hartwick" userId="37f87fd0506104c9" providerId="LiveId" clId="{24BAC0FB-2600-44AC-A655-C6C90D4ACC55}" dt="2021-03-01T19:25:37.808" v="2520"/>
          <ac:spMkLst>
            <pc:docMk/>
            <pc:sldMk cId="3517780376" sldId="755"/>
            <ac:spMk id="37" creationId="{2F0D6B12-088C-4384-B87B-87610ED4C21B}"/>
          </ac:spMkLst>
        </pc:spChg>
        <pc:spChg chg="mod">
          <ac:chgData name="Meg Hartwick" userId="37f87fd0506104c9" providerId="LiveId" clId="{24BAC0FB-2600-44AC-A655-C6C90D4ACC55}" dt="2021-03-01T19:25:37.808" v="2520"/>
          <ac:spMkLst>
            <pc:docMk/>
            <pc:sldMk cId="3517780376" sldId="755"/>
            <ac:spMk id="38" creationId="{296FE548-D5AF-44E8-A8BD-0E0401147991}"/>
          </ac:spMkLst>
        </pc:spChg>
        <pc:spChg chg="mod">
          <ac:chgData name="Meg Hartwick" userId="37f87fd0506104c9" providerId="LiveId" clId="{24BAC0FB-2600-44AC-A655-C6C90D4ACC55}" dt="2021-03-01T19:25:37.808" v="2520"/>
          <ac:spMkLst>
            <pc:docMk/>
            <pc:sldMk cId="3517780376" sldId="755"/>
            <ac:spMk id="39" creationId="{28DACC81-BAD1-48AC-92D5-BB940B43EA9E}"/>
          </ac:spMkLst>
        </pc:spChg>
        <pc:spChg chg="mod">
          <ac:chgData name="Meg Hartwick" userId="37f87fd0506104c9" providerId="LiveId" clId="{24BAC0FB-2600-44AC-A655-C6C90D4ACC55}" dt="2021-03-01T19:25:37.808" v="2520"/>
          <ac:spMkLst>
            <pc:docMk/>
            <pc:sldMk cId="3517780376" sldId="755"/>
            <ac:spMk id="40" creationId="{146F96F9-B53F-4AC2-9EA1-797BD62C8CAF}"/>
          </ac:spMkLst>
        </pc:spChg>
        <pc:spChg chg="mod">
          <ac:chgData name="Meg Hartwick" userId="37f87fd0506104c9" providerId="LiveId" clId="{24BAC0FB-2600-44AC-A655-C6C90D4ACC55}" dt="2021-03-01T19:25:37.808" v="2520"/>
          <ac:spMkLst>
            <pc:docMk/>
            <pc:sldMk cId="3517780376" sldId="755"/>
            <ac:spMk id="41" creationId="{AB286F50-364B-4D14-83EC-CFD8931D6B4A}"/>
          </ac:spMkLst>
        </pc:spChg>
        <pc:spChg chg="add del mod">
          <ac:chgData name="Meg Hartwick" userId="37f87fd0506104c9" providerId="LiveId" clId="{24BAC0FB-2600-44AC-A655-C6C90D4ACC55}" dt="2021-03-02T19:15:33.484" v="13190" actId="478"/>
          <ac:spMkLst>
            <pc:docMk/>
            <pc:sldMk cId="3517780376" sldId="755"/>
            <ac:spMk id="42" creationId="{CF698C92-87E8-4CF4-8F34-00989DD77B2C}"/>
          </ac:spMkLst>
        </pc:spChg>
        <pc:grpChg chg="del mod">
          <ac:chgData name="Meg Hartwick" userId="37f87fd0506104c9" providerId="LiveId" clId="{24BAC0FB-2600-44AC-A655-C6C90D4ACC55}" dt="2021-03-01T19:24:07.639" v="2501" actId="478"/>
          <ac:grpSpMkLst>
            <pc:docMk/>
            <pc:sldMk cId="3517780376" sldId="755"/>
            <ac:grpSpMk id="12" creationId="{0D4131D0-2DFD-4E7B-9C65-41196988F58C}"/>
          </ac:grpSpMkLst>
        </pc:grpChg>
        <pc:grpChg chg="add del mod">
          <ac:chgData name="Meg Hartwick" userId="37f87fd0506104c9" providerId="LiveId" clId="{24BAC0FB-2600-44AC-A655-C6C90D4ACC55}" dt="2021-03-01T19:25:37.117" v="2519" actId="478"/>
          <ac:grpSpMkLst>
            <pc:docMk/>
            <pc:sldMk cId="3517780376" sldId="755"/>
            <ac:grpSpMk id="16" creationId="{776FDA86-0DD8-4F16-A7D4-EAD8FEF1C49C}"/>
          </ac:grpSpMkLst>
        </pc:grpChg>
        <pc:grpChg chg="add mod">
          <ac:chgData name="Meg Hartwick" userId="37f87fd0506104c9" providerId="LiveId" clId="{24BAC0FB-2600-44AC-A655-C6C90D4ACC55}" dt="2021-03-01T19:27:28.466" v="2537" actId="14100"/>
          <ac:grpSpMkLst>
            <pc:docMk/>
            <pc:sldMk cId="3517780376" sldId="755"/>
            <ac:grpSpMk id="33" creationId="{5599CD82-89B9-4467-8ED1-EBA7FA166C5D}"/>
          </ac:grpSpMkLst>
        </pc:grpChg>
      </pc:sldChg>
      <pc:sldChg chg="modSp add del mod">
        <pc:chgData name="Meg Hartwick" userId="37f87fd0506104c9" providerId="LiveId" clId="{24BAC0FB-2600-44AC-A655-C6C90D4ACC55}" dt="2021-03-01T04:22:12.703" v="1334" actId="47"/>
        <pc:sldMkLst>
          <pc:docMk/>
          <pc:sldMk cId="3137281553" sldId="756"/>
        </pc:sldMkLst>
        <pc:spChg chg="mod">
          <ac:chgData name="Meg Hartwick" userId="37f87fd0506104c9" providerId="LiveId" clId="{24BAC0FB-2600-44AC-A655-C6C90D4ACC55}" dt="2021-03-01T03:16:07.604" v="742" actId="20577"/>
          <ac:spMkLst>
            <pc:docMk/>
            <pc:sldMk cId="3137281553" sldId="756"/>
            <ac:spMk id="13" creationId="{1151446C-1DCC-4AFA-82BB-319C8F04664F}"/>
          </ac:spMkLst>
        </pc:spChg>
        <pc:spChg chg="mod">
          <ac:chgData name="Meg Hartwick" userId="37f87fd0506104c9" providerId="LiveId" clId="{24BAC0FB-2600-44AC-A655-C6C90D4ACC55}" dt="2021-03-01T03:09:38.843" v="703" actId="1582"/>
          <ac:spMkLst>
            <pc:docMk/>
            <pc:sldMk cId="3137281553" sldId="756"/>
            <ac:spMk id="24" creationId="{55137143-CFDE-49B8-9247-2B330F332A9B}"/>
          </ac:spMkLst>
        </pc:spChg>
      </pc:sldChg>
      <pc:sldChg chg="modSp add del mod">
        <pc:chgData name="Meg Hartwick" userId="37f87fd0506104c9" providerId="LiveId" clId="{24BAC0FB-2600-44AC-A655-C6C90D4ACC55}" dt="2021-03-01T04:23:24.344" v="1338" actId="2696"/>
        <pc:sldMkLst>
          <pc:docMk/>
          <pc:sldMk cId="641823482" sldId="757"/>
        </pc:sldMkLst>
        <pc:spChg chg="mod">
          <ac:chgData name="Meg Hartwick" userId="37f87fd0506104c9" providerId="LiveId" clId="{24BAC0FB-2600-44AC-A655-C6C90D4ACC55}" dt="2021-03-01T03:10:18.214" v="708" actId="20578"/>
          <ac:spMkLst>
            <pc:docMk/>
            <pc:sldMk cId="641823482" sldId="757"/>
            <ac:spMk id="2" creationId="{67FDAB49-910C-4563-9556-87C38E26970A}"/>
          </ac:spMkLst>
        </pc:spChg>
        <pc:spChg chg="mod">
          <ac:chgData name="Meg Hartwick" userId="37f87fd0506104c9" providerId="LiveId" clId="{24BAC0FB-2600-44AC-A655-C6C90D4ACC55}" dt="2021-03-01T03:16:37.797" v="745" actId="20577"/>
          <ac:spMkLst>
            <pc:docMk/>
            <pc:sldMk cId="641823482" sldId="757"/>
            <ac:spMk id="13" creationId="{1151446C-1DCC-4AFA-82BB-319C8F04664F}"/>
          </ac:spMkLst>
        </pc:spChg>
        <pc:spChg chg="mod">
          <ac:chgData name="Meg Hartwick" userId="37f87fd0506104c9" providerId="LiveId" clId="{24BAC0FB-2600-44AC-A655-C6C90D4ACC55}" dt="2021-03-01T03:10:13.510" v="707" actId="1582"/>
          <ac:spMkLst>
            <pc:docMk/>
            <pc:sldMk cId="641823482" sldId="757"/>
            <ac:spMk id="19" creationId="{47B151E3-0064-4DEF-8C05-EA11176B4A47}"/>
          </ac:spMkLst>
        </pc:spChg>
        <pc:spChg chg="mod">
          <ac:chgData name="Meg Hartwick" userId="37f87fd0506104c9" providerId="LiveId" clId="{24BAC0FB-2600-44AC-A655-C6C90D4ACC55}" dt="2021-03-01T03:10:02.222" v="705" actId="2085"/>
          <ac:spMkLst>
            <pc:docMk/>
            <pc:sldMk cId="641823482" sldId="757"/>
            <ac:spMk id="24" creationId="{55137143-CFDE-49B8-9247-2B330F332A9B}"/>
          </ac:spMkLst>
        </pc:spChg>
      </pc:sldChg>
      <pc:sldChg chg="modSp add del mod">
        <pc:chgData name="Meg Hartwick" userId="37f87fd0506104c9" providerId="LiveId" clId="{24BAC0FB-2600-44AC-A655-C6C90D4ACC55}" dt="2021-03-01T04:23:30.494" v="1339" actId="2696"/>
        <pc:sldMkLst>
          <pc:docMk/>
          <pc:sldMk cId="2263167561" sldId="758"/>
        </pc:sldMkLst>
        <pc:spChg chg="mod">
          <ac:chgData name="Meg Hartwick" userId="37f87fd0506104c9" providerId="LiveId" clId="{24BAC0FB-2600-44AC-A655-C6C90D4ACC55}" dt="2021-03-01T03:17:23.252" v="747" actId="20577"/>
          <ac:spMkLst>
            <pc:docMk/>
            <pc:sldMk cId="2263167561" sldId="758"/>
            <ac:spMk id="13" creationId="{1151446C-1DCC-4AFA-82BB-319C8F04664F}"/>
          </ac:spMkLst>
        </pc:spChg>
        <pc:spChg chg="mod">
          <ac:chgData name="Meg Hartwick" userId="37f87fd0506104c9" providerId="LiveId" clId="{24BAC0FB-2600-44AC-A655-C6C90D4ACC55}" dt="2021-03-01T03:11:37.862" v="716" actId="2085"/>
          <ac:spMkLst>
            <pc:docMk/>
            <pc:sldMk cId="2263167561" sldId="758"/>
            <ac:spMk id="19" creationId="{47B151E3-0064-4DEF-8C05-EA11176B4A47}"/>
          </ac:spMkLst>
        </pc:spChg>
        <pc:spChg chg="mod">
          <ac:chgData name="Meg Hartwick" userId="37f87fd0506104c9" providerId="LiveId" clId="{24BAC0FB-2600-44AC-A655-C6C90D4ACC55}" dt="2021-03-01T03:12:02.509" v="719" actId="1582"/>
          <ac:spMkLst>
            <pc:docMk/>
            <pc:sldMk cId="2263167561" sldId="758"/>
            <ac:spMk id="25" creationId="{3C3406ED-1E75-4A9F-87A7-77EB0E6F6F38}"/>
          </ac:spMkLst>
        </pc:spChg>
      </pc:sldChg>
      <pc:sldChg chg="modSp add del mod">
        <pc:chgData name="Meg Hartwick" userId="37f87fd0506104c9" providerId="LiveId" clId="{24BAC0FB-2600-44AC-A655-C6C90D4ACC55}" dt="2021-03-01T04:28:15.073" v="1356" actId="2696"/>
        <pc:sldMkLst>
          <pc:docMk/>
          <pc:sldMk cId="192541511" sldId="759"/>
        </pc:sldMkLst>
        <pc:spChg chg="mod">
          <ac:chgData name="Meg Hartwick" userId="37f87fd0506104c9" providerId="LiveId" clId="{24BAC0FB-2600-44AC-A655-C6C90D4ACC55}" dt="2021-03-01T03:19:57.636" v="749" actId="20577"/>
          <ac:spMkLst>
            <pc:docMk/>
            <pc:sldMk cId="192541511" sldId="759"/>
            <ac:spMk id="13" creationId="{1151446C-1DCC-4AFA-82BB-319C8F04664F}"/>
          </ac:spMkLst>
        </pc:spChg>
        <pc:spChg chg="mod">
          <ac:chgData name="Meg Hartwick" userId="37f87fd0506104c9" providerId="LiveId" clId="{24BAC0FB-2600-44AC-A655-C6C90D4ACC55}" dt="2021-03-01T03:12:59.761" v="723" actId="2085"/>
          <ac:spMkLst>
            <pc:docMk/>
            <pc:sldMk cId="192541511" sldId="759"/>
            <ac:spMk id="18" creationId="{B1FE8A28-FCF9-4DAB-A444-24A2E2A28906}"/>
          </ac:spMkLst>
        </pc:spChg>
        <pc:spChg chg="mod">
          <ac:chgData name="Meg Hartwick" userId="37f87fd0506104c9" providerId="LiveId" clId="{24BAC0FB-2600-44AC-A655-C6C90D4ACC55}" dt="2021-03-01T03:12:59.761" v="723" actId="2085"/>
          <ac:spMkLst>
            <pc:docMk/>
            <pc:sldMk cId="192541511" sldId="759"/>
            <ac:spMk id="19" creationId="{47B151E3-0064-4DEF-8C05-EA11176B4A47}"/>
          </ac:spMkLst>
        </pc:spChg>
        <pc:spChg chg="mod">
          <ac:chgData name="Meg Hartwick" userId="37f87fd0506104c9" providerId="LiveId" clId="{24BAC0FB-2600-44AC-A655-C6C90D4ACC55}" dt="2021-03-01T03:13:37.478" v="727" actId="1582"/>
          <ac:spMkLst>
            <pc:docMk/>
            <pc:sldMk cId="192541511" sldId="759"/>
            <ac:spMk id="20" creationId="{19001C8C-9226-46E3-BE9A-A14F0A927316}"/>
          </ac:spMkLst>
        </pc:spChg>
        <pc:spChg chg="mod">
          <ac:chgData name="Meg Hartwick" userId="37f87fd0506104c9" providerId="LiveId" clId="{24BAC0FB-2600-44AC-A655-C6C90D4ACC55}" dt="2021-03-01T03:12:59.761" v="723" actId="2085"/>
          <ac:spMkLst>
            <pc:docMk/>
            <pc:sldMk cId="192541511" sldId="759"/>
            <ac:spMk id="21" creationId="{D30D4A3E-F5ED-405E-B935-C615B4C1045D}"/>
          </ac:spMkLst>
        </pc:spChg>
        <pc:spChg chg="mod">
          <ac:chgData name="Meg Hartwick" userId="37f87fd0506104c9" providerId="LiveId" clId="{24BAC0FB-2600-44AC-A655-C6C90D4ACC55}" dt="2021-03-01T03:12:59.761" v="723" actId="2085"/>
          <ac:spMkLst>
            <pc:docMk/>
            <pc:sldMk cId="192541511" sldId="759"/>
            <ac:spMk id="22" creationId="{0E7891DF-E64A-48C2-9E84-2142D6CB72FA}"/>
          </ac:spMkLst>
        </pc:spChg>
        <pc:spChg chg="mod">
          <ac:chgData name="Meg Hartwick" userId="37f87fd0506104c9" providerId="LiveId" clId="{24BAC0FB-2600-44AC-A655-C6C90D4ACC55}" dt="2021-03-01T03:12:59.761" v="723" actId="2085"/>
          <ac:spMkLst>
            <pc:docMk/>
            <pc:sldMk cId="192541511" sldId="759"/>
            <ac:spMk id="23" creationId="{09AFF1C3-8300-41F4-ADC7-22C525BC0C2F}"/>
          </ac:spMkLst>
        </pc:spChg>
        <pc:spChg chg="mod">
          <ac:chgData name="Meg Hartwick" userId="37f87fd0506104c9" providerId="LiveId" clId="{24BAC0FB-2600-44AC-A655-C6C90D4ACC55}" dt="2021-03-01T03:12:59.761" v="723" actId="2085"/>
          <ac:spMkLst>
            <pc:docMk/>
            <pc:sldMk cId="192541511" sldId="759"/>
            <ac:spMk id="24" creationId="{55137143-CFDE-49B8-9247-2B330F332A9B}"/>
          </ac:spMkLst>
        </pc:spChg>
        <pc:spChg chg="mod">
          <ac:chgData name="Meg Hartwick" userId="37f87fd0506104c9" providerId="LiveId" clId="{24BAC0FB-2600-44AC-A655-C6C90D4ACC55}" dt="2021-03-01T03:12:59.761" v="723" actId="2085"/>
          <ac:spMkLst>
            <pc:docMk/>
            <pc:sldMk cId="192541511" sldId="759"/>
            <ac:spMk id="25" creationId="{3C3406ED-1E75-4A9F-87A7-77EB0E6F6F38}"/>
          </ac:spMkLst>
        </pc:spChg>
      </pc:sldChg>
      <pc:sldChg chg="modSp add del mod">
        <pc:chgData name="Meg Hartwick" userId="37f87fd0506104c9" providerId="LiveId" clId="{24BAC0FB-2600-44AC-A655-C6C90D4ACC55}" dt="2021-03-01T04:28:55.809" v="1358" actId="2696"/>
        <pc:sldMkLst>
          <pc:docMk/>
          <pc:sldMk cId="17022626" sldId="760"/>
        </pc:sldMkLst>
        <pc:spChg chg="mod">
          <ac:chgData name="Meg Hartwick" userId="37f87fd0506104c9" providerId="LiveId" clId="{24BAC0FB-2600-44AC-A655-C6C90D4ACC55}" dt="2021-03-01T03:20:56.963" v="756" actId="20577"/>
          <ac:spMkLst>
            <pc:docMk/>
            <pc:sldMk cId="17022626" sldId="760"/>
            <ac:spMk id="13" creationId="{1151446C-1DCC-4AFA-82BB-319C8F04664F}"/>
          </ac:spMkLst>
        </pc:spChg>
        <pc:spChg chg="mod">
          <ac:chgData name="Meg Hartwick" userId="37f87fd0506104c9" providerId="LiveId" clId="{24BAC0FB-2600-44AC-A655-C6C90D4ACC55}" dt="2021-03-01T03:14:35.239" v="732" actId="2085"/>
          <ac:spMkLst>
            <pc:docMk/>
            <pc:sldMk cId="17022626" sldId="760"/>
            <ac:spMk id="20" creationId="{19001C8C-9226-46E3-BE9A-A14F0A927316}"/>
          </ac:spMkLst>
        </pc:spChg>
        <pc:spChg chg="mod">
          <ac:chgData name="Meg Hartwick" userId="37f87fd0506104c9" providerId="LiveId" clId="{24BAC0FB-2600-44AC-A655-C6C90D4ACC55}" dt="2021-03-01T03:20:28.561" v="751" actId="1582"/>
          <ac:spMkLst>
            <pc:docMk/>
            <pc:sldMk cId="17022626" sldId="760"/>
            <ac:spMk id="21" creationId="{D30D4A3E-F5ED-405E-B935-C615B4C1045D}"/>
          </ac:spMkLst>
        </pc:spChg>
      </pc:sldChg>
      <pc:sldChg chg="modSp add del mod">
        <pc:chgData name="Meg Hartwick" userId="37f87fd0506104c9" providerId="LiveId" clId="{24BAC0FB-2600-44AC-A655-C6C90D4ACC55}" dt="2021-03-01T04:29:39.084" v="1362" actId="2696"/>
        <pc:sldMkLst>
          <pc:docMk/>
          <pc:sldMk cId="4015362215" sldId="761"/>
        </pc:sldMkLst>
        <pc:spChg chg="mod">
          <ac:chgData name="Meg Hartwick" userId="37f87fd0506104c9" providerId="LiveId" clId="{24BAC0FB-2600-44AC-A655-C6C90D4ACC55}" dt="2021-03-01T03:22:06.802" v="765" actId="20577"/>
          <ac:spMkLst>
            <pc:docMk/>
            <pc:sldMk cId="4015362215" sldId="761"/>
            <ac:spMk id="13" creationId="{1151446C-1DCC-4AFA-82BB-319C8F04664F}"/>
          </ac:spMkLst>
        </pc:spChg>
        <pc:spChg chg="mod">
          <ac:chgData name="Meg Hartwick" userId="37f87fd0506104c9" providerId="LiveId" clId="{24BAC0FB-2600-44AC-A655-C6C90D4ACC55}" dt="2021-03-01T03:21:28.504" v="760" actId="2085"/>
          <ac:spMkLst>
            <pc:docMk/>
            <pc:sldMk cId="4015362215" sldId="761"/>
            <ac:spMk id="20" creationId="{19001C8C-9226-46E3-BE9A-A14F0A927316}"/>
          </ac:spMkLst>
        </pc:spChg>
        <pc:spChg chg="mod">
          <ac:chgData name="Meg Hartwick" userId="37f87fd0506104c9" providerId="LiveId" clId="{24BAC0FB-2600-44AC-A655-C6C90D4ACC55}" dt="2021-03-01T03:21:48.884" v="762" actId="1582"/>
          <ac:spMkLst>
            <pc:docMk/>
            <pc:sldMk cId="4015362215" sldId="761"/>
            <ac:spMk id="22" creationId="{0E7891DF-E64A-48C2-9E84-2142D6CB72FA}"/>
          </ac:spMkLst>
        </pc:spChg>
      </pc:sldChg>
      <pc:sldChg chg="modSp add del mod">
        <pc:chgData name="Meg Hartwick" userId="37f87fd0506104c9" providerId="LiveId" clId="{24BAC0FB-2600-44AC-A655-C6C90D4ACC55}" dt="2021-03-01T04:30:34.022" v="1367" actId="2696"/>
        <pc:sldMkLst>
          <pc:docMk/>
          <pc:sldMk cId="1648960716" sldId="762"/>
        </pc:sldMkLst>
        <pc:spChg chg="mod">
          <ac:chgData name="Meg Hartwick" userId="37f87fd0506104c9" providerId="LiveId" clId="{24BAC0FB-2600-44AC-A655-C6C90D4ACC55}" dt="2021-03-01T03:23:16.406" v="772" actId="113"/>
          <ac:spMkLst>
            <pc:docMk/>
            <pc:sldMk cId="1648960716" sldId="762"/>
            <ac:spMk id="13" creationId="{1151446C-1DCC-4AFA-82BB-319C8F04664F}"/>
          </ac:spMkLst>
        </pc:spChg>
        <pc:spChg chg="mod">
          <ac:chgData name="Meg Hartwick" userId="37f87fd0506104c9" providerId="LiveId" clId="{24BAC0FB-2600-44AC-A655-C6C90D4ACC55}" dt="2021-03-01T03:22:32.630" v="768" actId="2085"/>
          <ac:spMkLst>
            <pc:docMk/>
            <pc:sldMk cId="1648960716" sldId="762"/>
            <ac:spMk id="20" creationId="{19001C8C-9226-46E3-BE9A-A14F0A927316}"/>
          </ac:spMkLst>
        </pc:spChg>
        <pc:spChg chg="mod">
          <ac:chgData name="Meg Hartwick" userId="37f87fd0506104c9" providerId="LiveId" clId="{24BAC0FB-2600-44AC-A655-C6C90D4ACC55}" dt="2021-03-01T03:22:27.195" v="767" actId="1582"/>
          <ac:spMkLst>
            <pc:docMk/>
            <pc:sldMk cId="1648960716" sldId="762"/>
            <ac:spMk id="23" creationId="{09AFF1C3-8300-41F4-ADC7-22C525BC0C2F}"/>
          </ac:spMkLst>
        </pc:spChg>
      </pc:sldChg>
      <pc:sldChg chg="addSp delSp modSp add del mod">
        <pc:chgData name="Meg Hartwick" userId="37f87fd0506104c9" providerId="LiveId" clId="{24BAC0FB-2600-44AC-A655-C6C90D4ACC55}" dt="2021-03-02T02:39:54.048" v="8702" actId="2696"/>
        <pc:sldMkLst>
          <pc:docMk/>
          <pc:sldMk cId="3035835915" sldId="763"/>
        </pc:sldMkLst>
        <pc:spChg chg="add mod">
          <ac:chgData name="Meg Hartwick" userId="37f87fd0506104c9" providerId="LiveId" clId="{24BAC0FB-2600-44AC-A655-C6C90D4ACC55}" dt="2021-03-01T04:05:07.250" v="1266" actId="1076"/>
          <ac:spMkLst>
            <pc:docMk/>
            <pc:sldMk cId="3035835915" sldId="763"/>
            <ac:spMk id="4" creationId="{F4154F03-6784-4E92-839F-7C3B6738E3DF}"/>
          </ac:spMkLst>
        </pc:spChg>
        <pc:spChg chg="mod">
          <ac:chgData name="Meg Hartwick" userId="37f87fd0506104c9" providerId="LiveId" clId="{24BAC0FB-2600-44AC-A655-C6C90D4ACC55}" dt="2021-03-02T02:22:01.993" v="8426"/>
          <ac:spMkLst>
            <pc:docMk/>
            <pc:sldMk cId="3035835915" sldId="763"/>
            <ac:spMk id="11" creationId="{B82381AB-BB3B-40BB-8783-26A6F3E9BA36}"/>
          </ac:spMkLst>
        </pc:spChg>
        <pc:spChg chg="add mod">
          <ac:chgData name="Meg Hartwick" userId="37f87fd0506104c9" providerId="LiveId" clId="{24BAC0FB-2600-44AC-A655-C6C90D4ACC55}" dt="2021-03-02T02:26:41.723" v="8549" actId="1076"/>
          <ac:spMkLst>
            <pc:docMk/>
            <pc:sldMk cId="3035835915" sldId="763"/>
            <ac:spMk id="16" creationId="{41FD2B24-2295-4FB4-9C43-B855370E47B3}"/>
          </ac:spMkLst>
        </pc:spChg>
        <pc:spChg chg="add mod">
          <ac:chgData name="Meg Hartwick" userId="37f87fd0506104c9" providerId="LiveId" clId="{24BAC0FB-2600-44AC-A655-C6C90D4ACC55}" dt="2021-03-01T04:05:06.476" v="1265" actId="1076"/>
          <ac:spMkLst>
            <pc:docMk/>
            <pc:sldMk cId="3035835915" sldId="763"/>
            <ac:spMk id="17" creationId="{36C6DA25-20C5-4AC6-9783-37DD39C9F5C4}"/>
          </ac:spMkLst>
        </pc:spChg>
        <pc:spChg chg="add mod">
          <ac:chgData name="Meg Hartwick" userId="37f87fd0506104c9" providerId="LiveId" clId="{24BAC0FB-2600-44AC-A655-C6C90D4ACC55}" dt="2021-03-02T02:24:15.428" v="8524" actId="20577"/>
          <ac:spMkLst>
            <pc:docMk/>
            <pc:sldMk cId="3035835915" sldId="763"/>
            <ac:spMk id="26" creationId="{226370A2-1923-4A8E-AC34-A21AAA2FC16A}"/>
          </ac:spMkLst>
        </pc:spChg>
        <pc:grpChg chg="del">
          <ac:chgData name="Meg Hartwick" userId="37f87fd0506104c9" providerId="LiveId" clId="{24BAC0FB-2600-44AC-A655-C6C90D4ACC55}" dt="2021-03-02T02:23:35.287" v="8509" actId="478"/>
          <ac:grpSpMkLst>
            <pc:docMk/>
            <pc:sldMk cId="3035835915" sldId="763"/>
            <ac:grpSpMk id="12" creationId="{0D4131D0-2DFD-4E7B-9C65-41196988F58C}"/>
          </ac:grpSpMkLst>
        </pc:grpChg>
      </pc:sldChg>
      <pc:sldChg chg="addSp delSp modSp add del mod ord">
        <pc:chgData name="Meg Hartwick" userId="37f87fd0506104c9" providerId="LiveId" clId="{24BAC0FB-2600-44AC-A655-C6C90D4ACC55}" dt="2021-03-02T01:19:04.756" v="6991" actId="2696"/>
        <pc:sldMkLst>
          <pc:docMk/>
          <pc:sldMk cId="1009001940" sldId="764"/>
        </pc:sldMkLst>
        <pc:spChg chg="mod">
          <ac:chgData name="Meg Hartwick" userId="37f87fd0506104c9" providerId="LiveId" clId="{24BAC0FB-2600-44AC-A655-C6C90D4ACC55}" dt="2021-03-01T04:09:49.724" v="1283"/>
          <ac:spMkLst>
            <pc:docMk/>
            <pc:sldMk cId="1009001940" sldId="764"/>
            <ac:spMk id="9" creationId="{E1EFC737-4E2E-4598-B816-9EAE32DD9E44}"/>
          </ac:spMkLst>
        </pc:spChg>
        <pc:spChg chg="mod">
          <ac:chgData name="Meg Hartwick" userId="37f87fd0506104c9" providerId="LiveId" clId="{24BAC0FB-2600-44AC-A655-C6C90D4ACC55}" dt="2021-03-01T04:09:49.724" v="1283"/>
          <ac:spMkLst>
            <pc:docMk/>
            <pc:sldMk cId="1009001940" sldId="764"/>
            <ac:spMk id="10" creationId="{003AD58E-9657-41C7-AB48-465288DFF97E}"/>
          </ac:spMkLst>
        </pc:spChg>
        <pc:spChg chg="mod">
          <ac:chgData name="Meg Hartwick" userId="37f87fd0506104c9" providerId="LiveId" clId="{24BAC0FB-2600-44AC-A655-C6C90D4ACC55}" dt="2021-03-01T04:10:10.471" v="1285" actId="207"/>
          <ac:spMkLst>
            <pc:docMk/>
            <pc:sldMk cId="1009001940" sldId="764"/>
            <ac:spMk id="11" creationId="{B82381AB-BB3B-40BB-8783-26A6F3E9BA36}"/>
          </ac:spMkLst>
        </pc:spChg>
        <pc:spChg chg="mod">
          <ac:chgData name="Meg Hartwick" userId="37f87fd0506104c9" providerId="LiveId" clId="{24BAC0FB-2600-44AC-A655-C6C90D4ACC55}" dt="2021-03-01T04:09:49.724" v="1283"/>
          <ac:spMkLst>
            <pc:docMk/>
            <pc:sldMk cId="1009001940" sldId="764"/>
            <ac:spMk id="12" creationId="{4EE8E7C1-8988-4553-8FEB-B03808566A53}"/>
          </ac:spMkLst>
        </pc:spChg>
        <pc:spChg chg="mod">
          <ac:chgData name="Meg Hartwick" userId="37f87fd0506104c9" providerId="LiveId" clId="{24BAC0FB-2600-44AC-A655-C6C90D4ACC55}" dt="2021-03-01T04:09:49.724" v="1283"/>
          <ac:spMkLst>
            <pc:docMk/>
            <pc:sldMk cId="1009001940" sldId="764"/>
            <ac:spMk id="13" creationId="{8EB3A7E1-7E51-4861-A946-444450149657}"/>
          </ac:spMkLst>
        </pc:spChg>
        <pc:spChg chg="mod">
          <ac:chgData name="Meg Hartwick" userId="37f87fd0506104c9" providerId="LiveId" clId="{24BAC0FB-2600-44AC-A655-C6C90D4ACC55}" dt="2021-03-01T04:09:49.724" v="1283"/>
          <ac:spMkLst>
            <pc:docMk/>
            <pc:sldMk cId="1009001940" sldId="764"/>
            <ac:spMk id="14" creationId="{15ED27E2-DB66-41D5-9E0A-CBE71F04B17A}"/>
          </ac:spMkLst>
        </pc:spChg>
        <pc:spChg chg="mod">
          <ac:chgData name="Meg Hartwick" userId="37f87fd0506104c9" providerId="LiveId" clId="{24BAC0FB-2600-44AC-A655-C6C90D4ACC55}" dt="2021-03-01T19:02:42.598" v="2253"/>
          <ac:spMkLst>
            <pc:docMk/>
            <pc:sldMk cId="1009001940" sldId="764"/>
            <ac:spMk id="17" creationId="{1A4FB989-A23B-4F1A-A4EB-C0274A8E66B6}"/>
          </ac:spMkLst>
        </pc:spChg>
        <pc:spChg chg="mod">
          <ac:chgData name="Meg Hartwick" userId="37f87fd0506104c9" providerId="LiveId" clId="{24BAC0FB-2600-44AC-A655-C6C90D4ACC55}" dt="2021-03-01T19:02:42.598" v="2253"/>
          <ac:spMkLst>
            <pc:docMk/>
            <pc:sldMk cId="1009001940" sldId="764"/>
            <ac:spMk id="18" creationId="{6843B95D-CAC2-443B-9CE4-32FA23AF6E49}"/>
          </ac:spMkLst>
        </pc:spChg>
        <pc:spChg chg="mod">
          <ac:chgData name="Meg Hartwick" userId="37f87fd0506104c9" providerId="LiveId" clId="{24BAC0FB-2600-44AC-A655-C6C90D4ACC55}" dt="2021-03-01T19:02:42.598" v="2253"/>
          <ac:spMkLst>
            <pc:docMk/>
            <pc:sldMk cId="1009001940" sldId="764"/>
            <ac:spMk id="19" creationId="{179BC103-E1AD-4E21-9B7A-F38FE1AE3E82}"/>
          </ac:spMkLst>
        </pc:spChg>
        <pc:spChg chg="mod">
          <ac:chgData name="Meg Hartwick" userId="37f87fd0506104c9" providerId="LiveId" clId="{24BAC0FB-2600-44AC-A655-C6C90D4ACC55}" dt="2021-03-01T19:02:42.598" v="2253"/>
          <ac:spMkLst>
            <pc:docMk/>
            <pc:sldMk cId="1009001940" sldId="764"/>
            <ac:spMk id="20" creationId="{56687E1F-9C74-44CA-94D2-C11D6F05AE4D}"/>
          </ac:spMkLst>
        </pc:spChg>
        <pc:spChg chg="mod">
          <ac:chgData name="Meg Hartwick" userId="37f87fd0506104c9" providerId="LiveId" clId="{24BAC0FB-2600-44AC-A655-C6C90D4ACC55}" dt="2021-03-01T19:02:42.598" v="2253"/>
          <ac:spMkLst>
            <pc:docMk/>
            <pc:sldMk cId="1009001940" sldId="764"/>
            <ac:spMk id="21" creationId="{A9C66116-7C2A-4545-9DD1-544E51591235}"/>
          </ac:spMkLst>
        </pc:spChg>
        <pc:spChg chg="mod">
          <ac:chgData name="Meg Hartwick" userId="37f87fd0506104c9" providerId="LiveId" clId="{24BAC0FB-2600-44AC-A655-C6C90D4ACC55}" dt="2021-03-01T21:37:29.461" v="4472"/>
          <ac:spMkLst>
            <pc:docMk/>
            <pc:sldMk cId="1009001940" sldId="764"/>
            <ac:spMk id="23" creationId="{3A32DF90-A5C1-45C8-8F53-ED99CFAA0A94}"/>
          </ac:spMkLst>
        </pc:spChg>
        <pc:spChg chg="mod">
          <ac:chgData name="Meg Hartwick" userId="37f87fd0506104c9" providerId="LiveId" clId="{24BAC0FB-2600-44AC-A655-C6C90D4ACC55}" dt="2021-03-01T21:37:29.461" v="4472"/>
          <ac:spMkLst>
            <pc:docMk/>
            <pc:sldMk cId="1009001940" sldId="764"/>
            <ac:spMk id="24" creationId="{F323E6D0-2E3C-4CB9-B9BE-1EA364F265A1}"/>
          </ac:spMkLst>
        </pc:spChg>
        <pc:spChg chg="mod">
          <ac:chgData name="Meg Hartwick" userId="37f87fd0506104c9" providerId="LiveId" clId="{24BAC0FB-2600-44AC-A655-C6C90D4ACC55}" dt="2021-03-01T21:37:29.461" v="4472"/>
          <ac:spMkLst>
            <pc:docMk/>
            <pc:sldMk cId="1009001940" sldId="764"/>
            <ac:spMk id="25" creationId="{DD8DC2DB-0DE4-4D74-B82E-BA36B723814A}"/>
          </ac:spMkLst>
        </pc:spChg>
        <pc:grpChg chg="add del mod">
          <ac:chgData name="Meg Hartwick" userId="37f87fd0506104c9" providerId="LiveId" clId="{24BAC0FB-2600-44AC-A655-C6C90D4ACC55}" dt="2021-03-01T19:02:41.930" v="2252" actId="478"/>
          <ac:grpSpMkLst>
            <pc:docMk/>
            <pc:sldMk cId="1009001940" sldId="764"/>
            <ac:grpSpMk id="6" creationId="{7328C8C8-5EF3-4EFB-844B-B99D67548959}"/>
          </ac:grpSpMkLst>
        </pc:grpChg>
        <pc:grpChg chg="mod">
          <ac:chgData name="Meg Hartwick" userId="37f87fd0506104c9" providerId="LiveId" clId="{24BAC0FB-2600-44AC-A655-C6C90D4ACC55}" dt="2021-03-01T04:09:49.724" v="1283"/>
          <ac:grpSpMkLst>
            <pc:docMk/>
            <pc:sldMk cId="1009001940" sldId="764"/>
            <ac:grpSpMk id="7" creationId="{FA3B2CDA-F1EF-424E-B2CA-33A05D3C2FE5}"/>
          </ac:grpSpMkLst>
        </pc:grpChg>
        <pc:grpChg chg="add del mod">
          <ac:chgData name="Meg Hartwick" userId="37f87fd0506104c9" providerId="LiveId" clId="{24BAC0FB-2600-44AC-A655-C6C90D4ACC55}" dt="2021-03-01T21:37:28.742" v="4471" actId="478"/>
          <ac:grpSpMkLst>
            <pc:docMk/>
            <pc:sldMk cId="1009001940" sldId="764"/>
            <ac:grpSpMk id="15" creationId="{8E27D248-3CCB-40DD-9B83-EC70877E02D2}"/>
          </ac:grpSpMkLst>
        </pc:grpChg>
        <pc:grpChg chg="mod">
          <ac:chgData name="Meg Hartwick" userId="37f87fd0506104c9" providerId="LiveId" clId="{24BAC0FB-2600-44AC-A655-C6C90D4ACC55}" dt="2021-03-01T19:02:42.598" v="2253"/>
          <ac:grpSpMkLst>
            <pc:docMk/>
            <pc:sldMk cId="1009001940" sldId="764"/>
            <ac:grpSpMk id="16" creationId="{C542203B-2F4C-4C9B-AF3F-31368A7A0EC7}"/>
          </ac:grpSpMkLst>
        </pc:grpChg>
        <pc:grpChg chg="add mod">
          <ac:chgData name="Meg Hartwick" userId="37f87fd0506104c9" providerId="LiveId" clId="{24BAC0FB-2600-44AC-A655-C6C90D4ACC55}" dt="2021-03-01T21:37:29.461" v="4472"/>
          <ac:grpSpMkLst>
            <pc:docMk/>
            <pc:sldMk cId="1009001940" sldId="764"/>
            <ac:grpSpMk id="22" creationId="{960BCA1B-89E9-48DF-B49B-9DEF1C611F51}"/>
          </ac:grpSpMkLst>
        </pc:grpChg>
      </pc:sldChg>
      <pc:sldChg chg="addSp delSp modSp add del mod">
        <pc:chgData name="Meg Hartwick" userId="37f87fd0506104c9" providerId="LiveId" clId="{24BAC0FB-2600-44AC-A655-C6C90D4ACC55}" dt="2021-03-01T23:16:29.423" v="5914" actId="2696"/>
        <pc:sldMkLst>
          <pc:docMk/>
          <pc:sldMk cId="456364646" sldId="765"/>
        </pc:sldMkLst>
        <pc:spChg chg="add mod">
          <ac:chgData name="Meg Hartwick" userId="37f87fd0506104c9" providerId="LiveId" clId="{24BAC0FB-2600-44AC-A655-C6C90D4ACC55}" dt="2021-03-01T22:58:14.639" v="5526" actId="20577"/>
          <ac:spMkLst>
            <pc:docMk/>
            <pc:sldMk cId="456364646" sldId="765"/>
            <ac:spMk id="6" creationId="{DCDA5A54-844C-4519-8C61-B2E459C82B76}"/>
          </ac:spMkLst>
        </pc:spChg>
        <pc:spChg chg="add del mod">
          <ac:chgData name="Meg Hartwick" userId="37f87fd0506104c9" providerId="LiveId" clId="{24BAC0FB-2600-44AC-A655-C6C90D4ACC55}" dt="2021-03-01T22:53:23.201" v="5480" actId="478"/>
          <ac:spMkLst>
            <pc:docMk/>
            <pc:sldMk cId="456364646" sldId="765"/>
            <ac:spMk id="7" creationId="{CDE01FF3-1790-4D8A-8A6D-85F5036057BB}"/>
          </ac:spMkLst>
        </pc:spChg>
        <pc:spChg chg="add del">
          <ac:chgData name="Meg Hartwick" userId="37f87fd0506104c9" providerId="LiveId" clId="{24BAC0FB-2600-44AC-A655-C6C90D4ACC55}" dt="2021-03-01T22:52:41.044" v="5474" actId="478"/>
          <ac:spMkLst>
            <pc:docMk/>
            <pc:sldMk cId="456364646" sldId="765"/>
            <ac:spMk id="8" creationId="{EC2B0AF7-91F9-469B-8E01-D00A4205227E}"/>
          </ac:spMkLst>
        </pc:spChg>
        <pc:spChg chg="add mod">
          <ac:chgData name="Meg Hartwick" userId="37f87fd0506104c9" providerId="LiveId" clId="{24BAC0FB-2600-44AC-A655-C6C90D4ACC55}" dt="2021-03-01T22:53:23.928" v="5481"/>
          <ac:spMkLst>
            <pc:docMk/>
            <pc:sldMk cId="456364646" sldId="765"/>
            <ac:spMk id="9" creationId="{3ECBDA3B-33EF-450E-8F74-11878A925150}"/>
          </ac:spMkLst>
        </pc:spChg>
        <pc:spChg chg="mod">
          <ac:chgData name="Meg Hartwick" userId="37f87fd0506104c9" providerId="LiveId" clId="{24BAC0FB-2600-44AC-A655-C6C90D4ACC55}" dt="2021-03-01T21:44:49.573" v="4694" actId="21"/>
          <ac:spMkLst>
            <pc:docMk/>
            <pc:sldMk cId="456364646" sldId="765"/>
            <ac:spMk id="11" creationId="{B82381AB-BB3B-40BB-8783-26A6F3E9BA36}"/>
          </ac:spMkLst>
        </pc:spChg>
        <pc:spChg chg="mod">
          <ac:chgData name="Meg Hartwick" userId="37f87fd0506104c9" providerId="LiveId" clId="{24BAC0FB-2600-44AC-A655-C6C90D4ACC55}" dt="2021-03-01T04:08:02.547" v="1272"/>
          <ac:spMkLst>
            <pc:docMk/>
            <pc:sldMk cId="456364646" sldId="765"/>
            <ac:spMk id="14" creationId="{0D16F221-6F37-4D57-BE15-1EE5C77122E9}"/>
          </ac:spMkLst>
        </pc:spChg>
        <pc:spChg chg="mod">
          <ac:chgData name="Meg Hartwick" userId="37f87fd0506104c9" providerId="LiveId" clId="{24BAC0FB-2600-44AC-A655-C6C90D4ACC55}" dt="2021-03-01T04:08:02.547" v="1272"/>
          <ac:spMkLst>
            <pc:docMk/>
            <pc:sldMk cId="456364646" sldId="765"/>
            <ac:spMk id="15" creationId="{90E962BA-9581-4C18-BC13-FD56E818FDC4}"/>
          </ac:spMkLst>
        </pc:spChg>
        <pc:spChg chg="mod">
          <ac:chgData name="Meg Hartwick" userId="37f87fd0506104c9" providerId="LiveId" clId="{24BAC0FB-2600-44AC-A655-C6C90D4ACC55}" dt="2021-03-01T04:08:02.547" v="1272"/>
          <ac:spMkLst>
            <pc:docMk/>
            <pc:sldMk cId="456364646" sldId="765"/>
            <ac:spMk id="16" creationId="{20919DBC-08D1-4225-B077-7FFB8876025E}"/>
          </ac:spMkLst>
        </pc:spChg>
        <pc:spChg chg="del mod">
          <ac:chgData name="Meg Hartwick" userId="37f87fd0506104c9" providerId="LiveId" clId="{24BAC0FB-2600-44AC-A655-C6C90D4ACC55}" dt="2021-03-01T03:59:34.989" v="1171" actId="478"/>
          <ac:spMkLst>
            <pc:docMk/>
            <pc:sldMk cId="456364646" sldId="765"/>
            <ac:spMk id="19" creationId="{C0F6F403-C470-484C-B149-1FFD31E3D1E5}"/>
          </ac:spMkLst>
        </pc:spChg>
        <pc:spChg chg="mod">
          <ac:chgData name="Meg Hartwick" userId="37f87fd0506104c9" providerId="LiveId" clId="{24BAC0FB-2600-44AC-A655-C6C90D4ACC55}" dt="2021-03-01T04:08:02.547" v="1272"/>
          <ac:spMkLst>
            <pc:docMk/>
            <pc:sldMk cId="456364646" sldId="765"/>
            <ac:spMk id="20" creationId="{96AEBE9F-F641-4F98-8A38-9609D615AA4C}"/>
          </ac:spMkLst>
        </pc:spChg>
        <pc:spChg chg="mod">
          <ac:chgData name="Meg Hartwick" userId="37f87fd0506104c9" providerId="LiveId" clId="{24BAC0FB-2600-44AC-A655-C6C90D4ACC55}" dt="2021-03-01T04:08:02.547" v="1272"/>
          <ac:spMkLst>
            <pc:docMk/>
            <pc:sldMk cId="456364646" sldId="765"/>
            <ac:spMk id="21" creationId="{8DCA9256-CDBD-481C-8695-692BEB2FC21A}"/>
          </ac:spMkLst>
        </pc:spChg>
        <pc:grpChg chg="del">
          <ac:chgData name="Meg Hartwick" userId="37f87fd0506104c9" providerId="LiveId" clId="{24BAC0FB-2600-44AC-A655-C6C90D4ACC55}" dt="2021-03-01T03:59:27.643" v="1168" actId="478"/>
          <ac:grpSpMkLst>
            <pc:docMk/>
            <pc:sldMk cId="456364646" sldId="765"/>
            <ac:grpSpMk id="6" creationId="{A9F998BE-54D2-42DF-9D9A-8851F5CB062D}"/>
          </ac:grpSpMkLst>
        </pc:grpChg>
        <pc:grpChg chg="add del mod">
          <ac:chgData name="Meg Hartwick" userId="37f87fd0506104c9" providerId="LiveId" clId="{24BAC0FB-2600-44AC-A655-C6C90D4ACC55}" dt="2021-03-01T04:19:27.936" v="1324" actId="478"/>
          <ac:grpSpMkLst>
            <pc:docMk/>
            <pc:sldMk cId="456364646" sldId="765"/>
            <ac:grpSpMk id="12" creationId="{AE09EEDA-80C5-4EDA-B979-A17FB1A6D531}"/>
          </ac:grpSpMkLst>
        </pc:grpChg>
        <pc:grpChg chg="mod">
          <ac:chgData name="Meg Hartwick" userId="37f87fd0506104c9" providerId="LiveId" clId="{24BAC0FB-2600-44AC-A655-C6C90D4ACC55}" dt="2021-03-01T04:08:02.547" v="1272"/>
          <ac:grpSpMkLst>
            <pc:docMk/>
            <pc:sldMk cId="456364646" sldId="765"/>
            <ac:grpSpMk id="13" creationId="{C0AEB4A9-AB53-45E0-B6D1-A9DB99D50B66}"/>
          </ac:grpSpMkLst>
        </pc:grpChg>
      </pc:sldChg>
      <pc:sldChg chg="add del">
        <pc:chgData name="Meg Hartwick" userId="37f87fd0506104c9" providerId="LiveId" clId="{24BAC0FB-2600-44AC-A655-C6C90D4ACC55}" dt="2021-03-01T03:54:27.953" v="1120" actId="2890"/>
        <pc:sldMkLst>
          <pc:docMk/>
          <pc:sldMk cId="1385496436" sldId="765"/>
        </pc:sldMkLst>
      </pc:sldChg>
      <pc:sldChg chg="add del">
        <pc:chgData name="Meg Hartwick" userId="37f87fd0506104c9" providerId="LiveId" clId="{24BAC0FB-2600-44AC-A655-C6C90D4ACC55}" dt="2021-03-01T04:22:09.588" v="1333" actId="47"/>
        <pc:sldMkLst>
          <pc:docMk/>
          <pc:sldMk cId="2941347861" sldId="766"/>
        </pc:sldMkLst>
      </pc:sldChg>
      <pc:sldChg chg="add del">
        <pc:chgData name="Meg Hartwick" userId="37f87fd0506104c9" providerId="LiveId" clId="{24BAC0FB-2600-44AC-A655-C6C90D4ACC55}" dt="2021-03-01T04:22:09.588" v="1333" actId="47"/>
        <pc:sldMkLst>
          <pc:docMk/>
          <pc:sldMk cId="125724342" sldId="767"/>
        </pc:sldMkLst>
      </pc:sldChg>
      <pc:sldChg chg="addSp delSp modSp add mod">
        <pc:chgData name="Meg Hartwick" userId="37f87fd0506104c9" providerId="LiveId" clId="{24BAC0FB-2600-44AC-A655-C6C90D4ACC55}" dt="2021-03-03T06:52:10.314" v="17848" actId="1076"/>
        <pc:sldMkLst>
          <pc:docMk/>
          <pc:sldMk cId="4178756320" sldId="768"/>
        </pc:sldMkLst>
        <pc:spChg chg="add mod">
          <ac:chgData name="Meg Hartwick" userId="37f87fd0506104c9" providerId="LiveId" clId="{24BAC0FB-2600-44AC-A655-C6C90D4ACC55}" dt="2021-03-02T19:14:33.822" v="13178" actId="2085"/>
          <ac:spMkLst>
            <pc:docMk/>
            <pc:sldMk cId="4178756320" sldId="768"/>
            <ac:spMk id="4" creationId="{89C18903-3339-495E-9B8D-F773E4957354}"/>
          </ac:spMkLst>
        </pc:spChg>
        <pc:spChg chg="mod">
          <ac:chgData name="Meg Hartwick" userId="37f87fd0506104c9" providerId="LiveId" clId="{24BAC0FB-2600-44AC-A655-C6C90D4ACC55}" dt="2021-03-02T19:14:57.812" v="13185" actId="1076"/>
          <ac:spMkLst>
            <pc:docMk/>
            <pc:sldMk cId="4178756320" sldId="768"/>
            <ac:spMk id="11" creationId="{B82381AB-BB3B-40BB-8783-26A6F3E9BA36}"/>
          </ac:spMkLst>
        </pc:spChg>
        <pc:spChg chg="mod">
          <ac:chgData name="Meg Hartwick" userId="37f87fd0506104c9" providerId="LiveId" clId="{24BAC0FB-2600-44AC-A655-C6C90D4ACC55}" dt="2021-03-02T21:45:59.158" v="14615" actId="255"/>
          <ac:spMkLst>
            <pc:docMk/>
            <pc:sldMk cId="4178756320" sldId="768"/>
            <ac:spMk id="13" creationId="{1151446C-1DCC-4AFA-82BB-319C8F04664F}"/>
          </ac:spMkLst>
        </pc:spChg>
        <pc:spChg chg="add mod">
          <ac:chgData name="Meg Hartwick" userId="37f87fd0506104c9" providerId="LiveId" clId="{24BAC0FB-2600-44AC-A655-C6C90D4ACC55}" dt="2021-03-02T19:14:53.953" v="13183" actId="1076"/>
          <ac:spMkLst>
            <pc:docMk/>
            <pc:sldMk cId="4178756320" sldId="768"/>
            <ac:spMk id="17" creationId="{C9211448-848D-43AF-8B50-28F51213EB0F}"/>
          </ac:spMkLst>
        </pc:spChg>
        <pc:spChg chg="mod">
          <ac:chgData name="Meg Hartwick" userId="37f87fd0506104c9" providerId="LiveId" clId="{24BAC0FB-2600-44AC-A655-C6C90D4ACC55}" dt="2021-03-01T05:04:31.506" v="1784"/>
          <ac:spMkLst>
            <pc:docMk/>
            <pc:sldMk cId="4178756320" sldId="768"/>
            <ac:spMk id="17" creationId="{DE8CB938-8134-42EF-8C24-B375A456917D}"/>
          </ac:spMkLst>
        </pc:spChg>
        <pc:spChg chg="mod">
          <ac:chgData name="Meg Hartwick" userId="37f87fd0506104c9" providerId="LiveId" clId="{24BAC0FB-2600-44AC-A655-C6C90D4ACC55}" dt="2021-03-01T19:25:55.731" v="2524" actId="207"/>
          <ac:spMkLst>
            <pc:docMk/>
            <pc:sldMk cId="4178756320" sldId="768"/>
            <ac:spMk id="19" creationId="{85BCDD4E-C099-4C96-82BC-CF213D134995}"/>
          </ac:spMkLst>
        </pc:spChg>
        <pc:spChg chg="mod">
          <ac:chgData name="Meg Hartwick" userId="37f87fd0506104c9" providerId="LiveId" clId="{24BAC0FB-2600-44AC-A655-C6C90D4ACC55}" dt="2021-03-01T19:25:45.189" v="2522"/>
          <ac:spMkLst>
            <pc:docMk/>
            <pc:sldMk cId="4178756320" sldId="768"/>
            <ac:spMk id="20" creationId="{40143531-98E7-45A8-AADB-A9EDEF9F02CB}"/>
          </ac:spMkLst>
        </pc:spChg>
        <pc:spChg chg="mod">
          <ac:chgData name="Meg Hartwick" userId="37f87fd0506104c9" providerId="LiveId" clId="{24BAC0FB-2600-44AC-A655-C6C90D4ACC55}" dt="2021-03-01T19:25:45.189" v="2522"/>
          <ac:spMkLst>
            <pc:docMk/>
            <pc:sldMk cId="4178756320" sldId="768"/>
            <ac:spMk id="21" creationId="{D7D657C0-7338-4A76-92D9-78E0714A2DD6}"/>
          </ac:spMkLst>
        </pc:spChg>
        <pc:spChg chg="mod">
          <ac:chgData name="Meg Hartwick" userId="37f87fd0506104c9" providerId="LiveId" clId="{24BAC0FB-2600-44AC-A655-C6C90D4ACC55}" dt="2021-03-01T19:25:45.189" v="2522"/>
          <ac:spMkLst>
            <pc:docMk/>
            <pc:sldMk cId="4178756320" sldId="768"/>
            <ac:spMk id="22" creationId="{364A25A3-1073-4204-A3AB-A7AEE2A439EC}"/>
          </ac:spMkLst>
        </pc:spChg>
        <pc:spChg chg="mod">
          <ac:chgData name="Meg Hartwick" userId="37f87fd0506104c9" providerId="LiveId" clId="{24BAC0FB-2600-44AC-A655-C6C90D4ACC55}" dt="2021-03-01T19:26:02.064" v="2526" actId="207"/>
          <ac:spMkLst>
            <pc:docMk/>
            <pc:sldMk cId="4178756320" sldId="768"/>
            <ac:spMk id="23" creationId="{2CA658B6-080F-4A0A-8018-734548317C44}"/>
          </ac:spMkLst>
        </pc:spChg>
        <pc:spChg chg="mod">
          <ac:chgData name="Meg Hartwick" userId="37f87fd0506104c9" providerId="LiveId" clId="{24BAC0FB-2600-44AC-A655-C6C90D4ACC55}" dt="2021-03-01T19:25:45.189" v="2522"/>
          <ac:spMkLst>
            <pc:docMk/>
            <pc:sldMk cId="4178756320" sldId="768"/>
            <ac:spMk id="24" creationId="{B8AE7161-111C-41E0-8681-5ABC579BE370}"/>
          </ac:spMkLst>
        </pc:spChg>
        <pc:spChg chg="mod">
          <ac:chgData name="Meg Hartwick" userId="37f87fd0506104c9" providerId="LiveId" clId="{24BAC0FB-2600-44AC-A655-C6C90D4ACC55}" dt="2021-03-01T19:25:45.189" v="2522"/>
          <ac:spMkLst>
            <pc:docMk/>
            <pc:sldMk cId="4178756320" sldId="768"/>
            <ac:spMk id="25" creationId="{37FF0C6C-6DB8-478F-B5E2-12BF31B01BFE}"/>
          </ac:spMkLst>
        </pc:spChg>
        <pc:spChg chg="mod">
          <ac:chgData name="Meg Hartwick" userId="37f87fd0506104c9" providerId="LiveId" clId="{24BAC0FB-2600-44AC-A655-C6C90D4ACC55}" dt="2021-03-01T05:04:31.506" v="1784"/>
          <ac:spMkLst>
            <pc:docMk/>
            <pc:sldMk cId="4178756320" sldId="768"/>
            <ac:spMk id="26" creationId="{11C1233C-1ABA-4B9D-8392-D5BED5229D68}"/>
          </ac:spMkLst>
        </pc:spChg>
        <pc:spChg chg="add del mod">
          <ac:chgData name="Meg Hartwick" userId="37f87fd0506104c9" providerId="LiveId" clId="{24BAC0FB-2600-44AC-A655-C6C90D4ACC55}" dt="2021-03-02T22:45:12.505" v="15745" actId="478"/>
          <ac:spMkLst>
            <pc:docMk/>
            <pc:sldMk cId="4178756320" sldId="768"/>
            <ac:spMk id="26" creationId="{F5E7E06B-017C-4E2B-B0E9-73CD934E3F52}"/>
          </ac:spMkLst>
        </pc:spChg>
        <pc:spChg chg="mod">
          <ac:chgData name="Meg Hartwick" userId="37f87fd0506104c9" providerId="LiveId" clId="{24BAC0FB-2600-44AC-A655-C6C90D4ACC55}" dt="2021-03-01T05:04:31.506" v="1784"/>
          <ac:spMkLst>
            <pc:docMk/>
            <pc:sldMk cId="4178756320" sldId="768"/>
            <ac:spMk id="27" creationId="{4A3119DA-B98B-4505-A167-78A6EB5E9001}"/>
          </ac:spMkLst>
        </pc:spChg>
        <pc:spChg chg="mod">
          <ac:chgData name="Meg Hartwick" userId="37f87fd0506104c9" providerId="LiveId" clId="{24BAC0FB-2600-44AC-A655-C6C90D4ACC55}" dt="2021-03-01T05:04:31.506" v="1784"/>
          <ac:spMkLst>
            <pc:docMk/>
            <pc:sldMk cId="4178756320" sldId="768"/>
            <ac:spMk id="28" creationId="{CDA1DB48-040C-4273-BE42-A8CDB469049C}"/>
          </ac:spMkLst>
        </pc:spChg>
        <pc:spChg chg="mod">
          <ac:chgData name="Meg Hartwick" userId="37f87fd0506104c9" providerId="LiveId" clId="{24BAC0FB-2600-44AC-A655-C6C90D4ACC55}" dt="2021-03-01T05:04:31.506" v="1784"/>
          <ac:spMkLst>
            <pc:docMk/>
            <pc:sldMk cId="4178756320" sldId="768"/>
            <ac:spMk id="29" creationId="{1DE65B29-970A-4392-83AE-BECE35A785ED}"/>
          </ac:spMkLst>
        </pc:spChg>
        <pc:spChg chg="mod">
          <ac:chgData name="Meg Hartwick" userId="37f87fd0506104c9" providerId="LiveId" clId="{24BAC0FB-2600-44AC-A655-C6C90D4ACC55}" dt="2021-03-01T05:04:31.506" v="1784"/>
          <ac:spMkLst>
            <pc:docMk/>
            <pc:sldMk cId="4178756320" sldId="768"/>
            <ac:spMk id="30" creationId="{0F4F8648-CD38-4231-BA19-343EBDDA4F66}"/>
          </ac:spMkLst>
        </pc:spChg>
        <pc:spChg chg="mod">
          <ac:chgData name="Meg Hartwick" userId="37f87fd0506104c9" providerId="LiveId" clId="{24BAC0FB-2600-44AC-A655-C6C90D4ACC55}" dt="2021-03-01T05:04:31.506" v="1784"/>
          <ac:spMkLst>
            <pc:docMk/>
            <pc:sldMk cId="4178756320" sldId="768"/>
            <ac:spMk id="31" creationId="{75FD353B-59FD-4DA2-BB89-2C810BDD8302}"/>
          </ac:spMkLst>
        </pc:spChg>
        <pc:spChg chg="mod">
          <ac:chgData name="Meg Hartwick" userId="37f87fd0506104c9" providerId="LiveId" clId="{24BAC0FB-2600-44AC-A655-C6C90D4ACC55}" dt="2021-03-01T05:04:31.506" v="1784"/>
          <ac:spMkLst>
            <pc:docMk/>
            <pc:sldMk cId="4178756320" sldId="768"/>
            <ac:spMk id="32" creationId="{C8C4B8FD-8380-4B4F-9287-2E4B873CF2BA}"/>
          </ac:spMkLst>
        </pc:spChg>
        <pc:spChg chg="mod">
          <ac:chgData name="Meg Hartwick" userId="37f87fd0506104c9" providerId="LiveId" clId="{24BAC0FB-2600-44AC-A655-C6C90D4ACC55}" dt="2021-03-01T19:25:45.189" v="2522"/>
          <ac:spMkLst>
            <pc:docMk/>
            <pc:sldMk cId="4178756320" sldId="768"/>
            <ac:spMk id="33" creationId="{E58B8088-0AB4-47E8-A9F4-BED4E10BBD39}"/>
          </ac:spMkLst>
        </pc:spChg>
        <pc:grpChg chg="del">
          <ac:chgData name="Meg Hartwick" userId="37f87fd0506104c9" providerId="LiveId" clId="{24BAC0FB-2600-44AC-A655-C6C90D4ACC55}" dt="2021-03-01T05:04:30.303" v="1783" actId="478"/>
          <ac:grpSpMkLst>
            <pc:docMk/>
            <pc:sldMk cId="4178756320" sldId="768"/>
            <ac:grpSpMk id="12" creationId="{0D4131D0-2DFD-4E7B-9C65-41196988F58C}"/>
          </ac:grpSpMkLst>
        </pc:grpChg>
        <pc:grpChg chg="add del mod">
          <ac:chgData name="Meg Hartwick" userId="37f87fd0506104c9" providerId="LiveId" clId="{24BAC0FB-2600-44AC-A655-C6C90D4ACC55}" dt="2021-03-01T19:25:43.541" v="2521" actId="478"/>
          <ac:grpSpMkLst>
            <pc:docMk/>
            <pc:sldMk cId="4178756320" sldId="768"/>
            <ac:grpSpMk id="16" creationId="{23CFA68C-271C-4B12-AF2E-7E617786A78D}"/>
          </ac:grpSpMkLst>
        </pc:grpChg>
        <pc:grpChg chg="add mod">
          <ac:chgData name="Meg Hartwick" userId="37f87fd0506104c9" providerId="LiveId" clId="{24BAC0FB-2600-44AC-A655-C6C90D4ACC55}" dt="2021-03-01T19:27:52.517" v="2539" actId="14100"/>
          <ac:grpSpMkLst>
            <pc:docMk/>
            <pc:sldMk cId="4178756320" sldId="768"/>
            <ac:grpSpMk id="18" creationId="{9342424E-A15B-442C-9A82-1F34A96D8679}"/>
          </ac:grpSpMkLst>
        </pc:grpChg>
        <pc:picChg chg="add mod">
          <ac:chgData name="Meg Hartwick" userId="37f87fd0506104c9" providerId="LiveId" clId="{24BAC0FB-2600-44AC-A655-C6C90D4ACC55}" dt="2021-03-03T06:52:10.314" v="17848" actId="1076"/>
          <ac:picMkLst>
            <pc:docMk/>
            <pc:sldMk cId="4178756320" sldId="768"/>
            <ac:picMk id="6" creationId="{ABCC45B5-B6D9-4250-BEF4-D8EB10F2F26A}"/>
          </ac:picMkLst>
        </pc:picChg>
      </pc:sldChg>
      <pc:sldChg chg="addSp delSp modSp add mod">
        <pc:chgData name="Meg Hartwick" userId="37f87fd0506104c9" providerId="LiveId" clId="{24BAC0FB-2600-44AC-A655-C6C90D4ACC55}" dt="2021-03-03T06:52:04.911" v="17847" actId="1076"/>
        <pc:sldMkLst>
          <pc:docMk/>
          <pc:sldMk cId="1550890250" sldId="769"/>
        </pc:sldMkLst>
        <pc:spChg chg="mod">
          <ac:chgData name="Meg Hartwick" userId="37f87fd0506104c9" providerId="LiveId" clId="{24BAC0FB-2600-44AC-A655-C6C90D4ACC55}" dt="2021-03-02T19:27:08.430" v="13292" actId="1076"/>
          <ac:spMkLst>
            <pc:docMk/>
            <pc:sldMk cId="1550890250" sldId="769"/>
            <ac:spMk id="11" creationId="{B82381AB-BB3B-40BB-8783-26A6F3E9BA36}"/>
          </ac:spMkLst>
        </pc:spChg>
        <pc:spChg chg="del mod">
          <ac:chgData name="Meg Hartwick" userId="37f87fd0506104c9" providerId="LiveId" clId="{24BAC0FB-2600-44AC-A655-C6C90D4ACC55}" dt="2021-03-02T19:19:24.444" v="13220" actId="478"/>
          <ac:spMkLst>
            <pc:docMk/>
            <pc:sldMk cId="1550890250" sldId="769"/>
            <ac:spMk id="13" creationId="{1151446C-1DCC-4AFA-82BB-319C8F04664F}"/>
          </ac:spMkLst>
        </pc:spChg>
        <pc:spChg chg="add mod">
          <ac:chgData name="Meg Hartwick" userId="37f87fd0506104c9" providerId="LiveId" clId="{24BAC0FB-2600-44AC-A655-C6C90D4ACC55}" dt="2021-03-02T21:46:16.508" v="14617" actId="255"/>
          <ac:spMkLst>
            <pc:docMk/>
            <pc:sldMk cId="1550890250" sldId="769"/>
            <ac:spMk id="16" creationId="{A9EAD4E7-95F9-4551-98A6-F90FF457A426}"/>
          </ac:spMkLst>
        </pc:spChg>
        <pc:spChg chg="add mod">
          <ac:chgData name="Meg Hartwick" userId="37f87fd0506104c9" providerId="LiveId" clId="{24BAC0FB-2600-44AC-A655-C6C90D4ACC55}" dt="2021-03-02T19:19:37.574" v="13221"/>
          <ac:spMkLst>
            <pc:docMk/>
            <pc:sldMk cId="1550890250" sldId="769"/>
            <ac:spMk id="17" creationId="{44C6D291-F417-4F6F-8263-46B5C2099C6E}"/>
          </ac:spMkLst>
        </pc:spChg>
        <pc:spChg chg="mod">
          <ac:chgData name="Meg Hartwick" userId="37f87fd0506104c9" providerId="LiveId" clId="{24BAC0FB-2600-44AC-A655-C6C90D4ACC55}" dt="2021-03-01T05:04:59.913" v="1788"/>
          <ac:spMkLst>
            <pc:docMk/>
            <pc:sldMk cId="1550890250" sldId="769"/>
            <ac:spMk id="17" creationId="{C807B77F-1EEC-4947-9099-900E870394AC}"/>
          </ac:spMkLst>
        </pc:spChg>
        <pc:spChg chg="mod">
          <ac:chgData name="Meg Hartwick" userId="37f87fd0506104c9" providerId="LiveId" clId="{24BAC0FB-2600-44AC-A655-C6C90D4ACC55}" dt="2021-03-01T19:26:33.983" v="2530"/>
          <ac:spMkLst>
            <pc:docMk/>
            <pc:sldMk cId="1550890250" sldId="769"/>
            <ac:spMk id="19" creationId="{F5C90AC4-58F4-43FE-A5D4-10202FBE1130}"/>
          </ac:spMkLst>
        </pc:spChg>
        <pc:spChg chg="mod">
          <ac:chgData name="Meg Hartwick" userId="37f87fd0506104c9" providerId="LiveId" clId="{24BAC0FB-2600-44AC-A655-C6C90D4ACC55}" dt="2021-03-01T19:26:33.983" v="2530"/>
          <ac:spMkLst>
            <pc:docMk/>
            <pc:sldMk cId="1550890250" sldId="769"/>
            <ac:spMk id="20" creationId="{46855815-A422-4CE5-B08F-20E81FF1F097}"/>
          </ac:spMkLst>
        </pc:spChg>
        <pc:spChg chg="mod">
          <ac:chgData name="Meg Hartwick" userId="37f87fd0506104c9" providerId="LiveId" clId="{24BAC0FB-2600-44AC-A655-C6C90D4ACC55}" dt="2021-03-01T19:26:33.983" v="2530"/>
          <ac:spMkLst>
            <pc:docMk/>
            <pc:sldMk cId="1550890250" sldId="769"/>
            <ac:spMk id="21" creationId="{507E6D7E-0C92-452B-8BED-AD0BC55D1E00}"/>
          </ac:spMkLst>
        </pc:spChg>
        <pc:spChg chg="mod">
          <ac:chgData name="Meg Hartwick" userId="37f87fd0506104c9" providerId="LiveId" clId="{24BAC0FB-2600-44AC-A655-C6C90D4ACC55}" dt="2021-03-01T19:26:33.983" v="2530"/>
          <ac:spMkLst>
            <pc:docMk/>
            <pc:sldMk cId="1550890250" sldId="769"/>
            <ac:spMk id="22" creationId="{95903AF2-D8F2-4C13-9623-156CD58BA63B}"/>
          </ac:spMkLst>
        </pc:spChg>
        <pc:spChg chg="mod">
          <ac:chgData name="Meg Hartwick" userId="37f87fd0506104c9" providerId="LiveId" clId="{24BAC0FB-2600-44AC-A655-C6C90D4ACC55}" dt="2021-03-01T19:27:01.419" v="2534" actId="207"/>
          <ac:spMkLst>
            <pc:docMk/>
            <pc:sldMk cId="1550890250" sldId="769"/>
            <ac:spMk id="23" creationId="{0B3545A8-04CB-431A-8951-9ED2DFF783C8}"/>
          </ac:spMkLst>
        </pc:spChg>
        <pc:spChg chg="mod">
          <ac:chgData name="Meg Hartwick" userId="37f87fd0506104c9" providerId="LiveId" clId="{24BAC0FB-2600-44AC-A655-C6C90D4ACC55}" dt="2021-03-01T19:26:33.983" v="2530"/>
          <ac:spMkLst>
            <pc:docMk/>
            <pc:sldMk cId="1550890250" sldId="769"/>
            <ac:spMk id="24" creationId="{DC0FAEF7-8113-4215-A949-E4999838610B}"/>
          </ac:spMkLst>
        </pc:spChg>
        <pc:spChg chg="mod">
          <ac:chgData name="Meg Hartwick" userId="37f87fd0506104c9" providerId="LiveId" clId="{24BAC0FB-2600-44AC-A655-C6C90D4ACC55}" dt="2021-03-01T19:27:14.262" v="2536" actId="207"/>
          <ac:spMkLst>
            <pc:docMk/>
            <pc:sldMk cId="1550890250" sldId="769"/>
            <ac:spMk id="25" creationId="{67ADED8E-C29F-4160-90A6-11E271DF6FD7}"/>
          </ac:spMkLst>
        </pc:spChg>
        <pc:spChg chg="add del mod">
          <ac:chgData name="Meg Hartwick" userId="37f87fd0506104c9" providerId="LiveId" clId="{24BAC0FB-2600-44AC-A655-C6C90D4ACC55}" dt="2021-03-02T22:33:29.001" v="15689" actId="478"/>
          <ac:spMkLst>
            <pc:docMk/>
            <pc:sldMk cId="1550890250" sldId="769"/>
            <ac:spMk id="26" creationId="{BE8E6E70-FFDA-4E11-A9F1-7ABAF676ABE0}"/>
          </ac:spMkLst>
        </pc:spChg>
        <pc:spChg chg="mod">
          <ac:chgData name="Meg Hartwick" userId="37f87fd0506104c9" providerId="LiveId" clId="{24BAC0FB-2600-44AC-A655-C6C90D4ACC55}" dt="2021-03-01T05:04:59.913" v="1788"/>
          <ac:spMkLst>
            <pc:docMk/>
            <pc:sldMk cId="1550890250" sldId="769"/>
            <ac:spMk id="26" creationId="{C71AC6E3-1603-4B6D-824E-7CE03682C8CB}"/>
          </ac:spMkLst>
        </pc:spChg>
        <pc:spChg chg="mod">
          <ac:chgData name="Meg Hartwick" userId="37f87fd0506104c9" providerId="LiveId" clId="{24BAC0FB-2600-44AC-A655-C6C90D4ACC55}" dt="2021-03-01T05:04:59.913" v="1788"/>
          <ac:spMkLst>
            <pc:docMk/>
            <pc:sldMk cId="1550890250" sldId="769"/>
            <ac:spMk id="27" creationId="{A6BD38FF-9CD0-4A47-B917-BA76D941E09B}"/>
          </ac:spMkLst>
        </pc:spChg>
        <pc:spChg chg="mod">
          <ac:chgData name="Meg Hartwick" userId="37f87fd0506104c9" providerId="LiveId" clId="{24BAC0FB-2600-44AC-A655-C6C90D4ACC55}" dt="2021-03-01T05:04:59.913" v="1788"/>
          <ac:spMkLst>
            <pc:docMk/>
            <pc:sldMk cId="1550890250" sldId="769"/>
            <ac:spMk id="28" creationId="{9ECFD1ED-99A0-4E54-8618-574DAA926A8C}"/>
          </ac:spMkLst>
        </pc:spChg>
        <pc:spChg chg="mod">
          <ac:chgData name="Meg Hartwick" userId="37f87fd0506104c9" providerId="LiveId" clId="{24BAC0FB-2600-44AC-A655-C6C90D4ACC55}" dt="2021-03-01T05:04:59.913" v="1788"/>
          <ac:spMkLst>
            <pc:docMk/>
            <pc:sldMk cId="1550890250" sldId="769"/>
            <ac:spMk id="29" creationId="{A7698367-AA6D-4461-83D8-E4C9C8D7B540}"/>
          </ac:spMkLst>
        </pc:spChg>
        <pc:spChg chg="mod">
          <ac:chgData name="Meg Hartwick" userId="37f87fd0506104c9" providerId="LiveId" clId="{24BAC0FB-2600-44AC-A655-C6C90D4ACC55}" dt="2021-03-01T05:04:59.913" v="1788"/>
          <ac:spMkLst>
            <pc:docMk/>
            <pc:sldMk cId="1550890250" sldId="769"/>
            <ac:spMk id="30" creationId="{BF8713E6-EE66-4AA7-87F8-F93902361571}"/>
          </ac:spMkLst>
        </pc:spChg>
        <pc:spChg chg="mod">
          <ac:chgData name="Meg Hartwick" userId="37f87fd0506104c9" providerId="LiveId" clId="{24BAC0FB-2600-44AC-A655-C6C90D4ACC55}" dt="2021-03-01T05:04:59.913" v="1788"/>
          <ac:spMkLst>
            <pc:docMk/>
            <pc:sldMk cId="1550890250" sldId="769"/>
            <ac:spMk id="31" creationId="{6D70D5DB-615C-44DC-BD46-6D6A3391592E}"/>
          </ac:spMkLst>
        </pc:spChg>
        <pc:spChg chg="mod">
          <ac:chgData name="Meg Hartwick" userId="37f87fd0506104c9" providerId="LiveId" clId="{24BAC0FB-2600-44AC-A655-C6C90D4ACC55}" dt="2021-03-01T05:04:59.913" v="1788"/>
          <ac:spMkLst>
            <pc:docMk/>
            <pc:sldMk cId="1550890250" sldId="769"/>
            <ac:spMk id="32" creationId="{FDF951BA-9117-47B5-9B91-76083EC8D695}"/>
          </ac:spMkLst>
        </pc:spChg>
        <pc:spChg chg="mod">
          <ac:chgData name="Meg Hartwick" userId="37f87fd0506104c9" providerId="LiveId" clId="{24BAC0FB-2600-44AC-A655-C6C90D4ACC55}" dt="2021-03-01T19:26:33.983" v="2530"/>
          <ac:spMkLst>
            <pc:docMk/>
            <pc:sldMk cId="1550890250" sldId="769"/>
            <ac:spMk id="33" creationId="{250A0CB1-F789-416A-8C22-576C8BF6AA60}"/>
          </ac:spMkLst>
        </pc:spChg>
        <pc:grpChg chg="del">
          <ac:chgData name="Meg Hartwick" userId="37f87fd0506104c9" providerId="LiveId" clId="{24BAC0FB-2600-44AC-A655-C6C90D4ACC55}" dt="2021-03-01T05:04:59.154" v="1787" actId="478"/>
          <ac:grpSpMkLst>
            <pc:docMk/>
            <pc:sldMk cId="1550890250" sldId="769"/>
            <ac:grpSpMk id="12" creationId="{0D4131D0-2DFD-4E7B-9C65-41196988F58C}"/>
          </ac:grpSpMkLst>
        </pc:grpChg>
        <pc:grpChg chg="add del mod">
          <ac:chgData name="Meg Hartwick" userId="37f87fd0506104c9" providerId="LiveId" clId="{24BAC0FB-2600-44AC-A655-C6C90D4ACC55}" dt="2021-03-01T19:26:33.452" v="2529" actId="478"/>
          <ac:grpSpMkLst>
            <pc:docMk/>
            <pc:sldMk cId="1550890250" sldId="769"/>
            <ac:grpSpMk id="16" creationId="{3B246382-1B82-4E25-B3E6-AEE764C972A9}"/>
          </ac:grpSpMkLst>
        </pc:grpChg>
        <pc:grpChg chg="add mod">
          <ac:chgData name="Meg Hartwick" userId="37f87fd0506104c9" providerId="LiveId" clId="{24BAC0FB-2600-44AC-A655-C6C90D4ACC55}" dt="2021-03-01T19:28:15.949" v="2541" actId="14100"/>
          <ac:grpSpMkLst>
            <pc:docMk/>
            <pc:sldMk cId="1550890250" sldId="769"/>
            <ac:grpSpMk id="18" creationId="{E4C30F8F-BC4E-4A84-B619-5AFC1FA3D697}"/>
          </ac:grpSpMkLst>
        </pc:grpChg>
        <pc:picChg chg="add del mod">
          <ac:chgData name="Meg Hartwick" userId="37f87fd0506104c9" providerId="LiveId" clId="{24BAC0FB-2600-44AC-A655-C6C90D4ACC55}" dt="2021-03-02T22:31:29.585" v="15658" actId="478"/>
          <ac:picMkLst>
            <pc:docMk/>
            <pc:sldMk cId="1550890250" sldId="769"/>
            <ac:picMk id="5" creationId="{9702106C-1F13-45A6-93B7-5FA80ACDEAB1}"/>
          </ac:picMkLst>
        </pc:picChg>
        <pc:picChg chg="add mod">
          <ac:chgData name="Meg Hartwick" userId="37f87fd0506104c9" providerId="LiveId" clId="{24BAC0FB-2600-44AC-A655-C6C90D4ACC55}" dt="2021-03-03T06:52:04.911" v="17847" actId="1076"/>
          <ac:picMkLst>
            <pc:docMk/>
            <pc:sldMk cId="1550890250" sldId="769"/>
            <ac:picMk id="27" creationId="{F7F1C8A4-BC18-498F-86CC-C44C9E224B45}"/>
          </ac:picMkLst>
        </pc:picChg>
      </pc:sldChg>
      <pc:sldChg chg="addSp delSp modSp add mod">
        <pc:chgData name="Meg Hartwick" userId="37f87fd0506104c9" providerId="LiveId" clId="{24BAC0FB-2600-44AC-A655-C6C90D4ACC55}" dt="2021-03-03T06:51:47.218" v="17845" actId="1076"/>
        <pc:sldMkLst>
          <pc:docMk/>
          <pc:sldMk cId="1719796593" sldId="770"/>
        </pc:sldMkLst>
        <pc:spChg chg="mod">
          <ac:chgData name="Meg Hartwick" userId="37f87fd0506104c9" providerId="LiveId" clId="{24BAC0FB-2600-44AC-A655-C6C90D4ACC55}" dt="2021-03-02T20:00:10.995" v="13833" actId="1076"/>
          <ac:spMkLst>
            <pc:docMk/>
            <pc:sldMk cId="1719796593" sldId="770"/>
            <ac:spMk id="11" creationId="{B82381AB-BB3B-40BB-8783-26A6F3E9BA36}"/>
          </ac:spMkLst>
        </pc:spChg>
        <pc:spChg chg="del mod">
          <ac:chgData name="Meg Hartwick" userId="37f87fd0506104c9" providerId="LiveId" clId="{24BAC0FB-2600-44AC-A655-C6C90D4ACC55}" dt="2021-03-02T19:40:40.115" v="13621" actId="478"/>
          <ac:spMkLst>
            <pc:docMk/>
            <pc:sldMk cId="1719796593" sldId="770"/>
            <ac:spMk id="13" creationId="{1151446C-1DCC-4AFA-82BB-319C8F04664F}"/>
          </ac:spMkLst>
        </pc:spChg>
        <pc:spChg chg="add mod">
          <ac:chgData name="Meg Hartwick" userId="37f87fd0506104c9" providerId="LiveId" clId="{24BAC0FB-2600-44AC-A655-C6C90D4ACC55}" dt="2021-03-02T21:47:02.942" v="14623" actId="255"/>
          <ac:spMkLst>
            <pc:docMk/>
            <pc:sldMk cId="1719796593" sldId="770"/>
            <ac:spMk id="16" creationId="{0BDCA342-E3CE-46D7-8A0B-52440E58676F}"/>
          </ac:spMkLst>
        </pc:spChg>
        <pc:spChg chg="add mod">
          <ac:chgData name="Meg Hartwick" userId="37f87fd0506104c9" providerId="LiveId" clId="{24BAC0FB-2600-44AC-A655-C6C90D4ACC55}" dt="2021-03-02T21:13:32.457" v="13853"/>
          <ac:spMkLst>
            <pc:docMk/>
            <pc:sldMk cId="1719796593" sldId="770"/>
            <ac:spMk id="17" creationId="{0B32D129-7E1C-46D5-9FD7-B4C721F05C44}"/>
          </ac:spMkLst>
        </pc:spChg>
        <pc:spChg chg="mod">
          <ac:chgData name="Meg Hartwick" userId="37f87fd0506104c9" providerId="LiveId" clId="{24BAC0FB-2600-44AC-A655-C6C90D4ACC55}" dt="2021-03-01T05:05:42.562" v="1796"/>
          <ac:spMkLst>
            <pc:docMk/>
            <pc:sldMk cId="1719796593" sldId="770"/>
            <ac:spMk id="17" creationId="{5C0B2F41-49F5-4883-9CF2-243874199FE3}"/>
          </ac:spMkLst>
        </pc:spChg>
        <pc:spChg chg="mod">
          <ac:chgData name="Meg Hartwick" userId="37f87fd0506104c9" providerId="LiveId" clId="{24BAC0FB-2600-44AC-A655-C6C90D4ACC55}" dt="2021-03-01T04:47:48.210" v="1570" actId="113"/>
          <ac:spMkLst>
            <pc:docMk/>
            <pc:sldMk cId="1719796593" sldId="770"/>
            <ac:spMk id="18" creationId="{B1FE8A28-FCF9-4DAB-A444-24A2E2A28906}"/>
          </ac:spMkLst>
        </pc:spChg>
        <pc:spChg chg="mod">
          <ac:chgData name="Meg Hartwick" userId="37f87fd0506104c9" providerId="LiveId" clId="{24BAC0FB-2600-44AC-A655-C6C90D4ACC55}" dt="2021-03-01T19:58:33.470" v="3190"/>
          <ac:spMkLst>
            <pc:docMk/>
            <pc:sldMk cId="1719796593" sldId="770"/>
            <ac:spMk id="19" creationId="{02EAC00D-6841-4C69-8FF8-6DA630E0994E}"/>
          </ac:spMkLst>
        </pc:spChg>
        <pc:spChg chg="mod">
          <ac:chgData name="Meg Hartwick" userId="37f87fd0506104c9" providerId="LiveId" clId="{24BAC0FB-2600-44AC-A655-C6C90D4ACC55}" dt="2021-03-01T20:02:20.518" v="3289" actId="207"/>
          <ac:spMkLst>
            <pc:docMk/>
            <pc:sldMk cId="1719796593" sldId="770"/>
            <ac:spMk id="20" creationId="{F158D5E6-AF7C-45CB-AA2D-46DDD7594845}"/>
          </ac:spMkLst>
        </pc:spChg>
        <pc:spChg chg="mod">
          <ac:chgData name="Meg Hartwick" userId="37f87fd0506104c9" providerId="LiveId" clId="{24BAC0FB-2600-44AC-A655-C6C90D4ACC55}" dt="2021-03-01T19:58:33.470" v="3190"/>
          <ac:spMkLst>
            <pc:docMk/>
            <pc:sldMk cId="1719796593" sldId="770"/>
            <ac:spMk id="21" creationId="{2F16AD26-B089-46C1-9C70-6868615010E0}"/>
          </ac:spMkLst>
        </pc:spChg>
        <pc:spChg chg="mod">
          <ac:chgData name="Meg Hartwick" userId="37f87fd0506104c9" providerId="LiveId" clId="{24BAC0FB-2600-44AC-A655-C6C90D4ACC55}" dt="2021-03-01T19:58:33.470" v="3190"/>
          <ac:spMkLst>
            <pc:docMk/>
            <pc:sldMk cId="1719796593" sldId="770"/>
            <ac:spMk id="22" creationId="{3D87E7DC-9B75-4518-870C-E006DD60A160}"/>
          </ac:spMkLst>
        </pc:spChg>
        <pc:spChg chg="mod">
          <ac:chgData name="Meg Hartwick" userId="37f87fd0506104c9" providerId="LiveId" clId="{24BAC0FB-2600-44AC-A655-C6C90D4ACC55}" dt="2021-03-01T19:58:33.470" v="3190"/>
          <ac:spMkLst>
            <pc:docMk/>
            <pc:sldMk cId="1719796593" sldId="770"/>
            <ac:spMk id="23" creationId="{F77C3873-90AE-49C6-AFE3-AA153566754D}"/>
          </ac:spMkLst>
        </pc:spChg>
        <pc:spChg chg="mod">
          <ac:chgData name="Meg Hartwick" userId="37f87fd0506104c9" providerId="LiveId" clId="{24BAC0FB-2600-44AC-A655-C6C90D4ACC55}" dt="2021-03-01T19:58:33.470" v="3190"/>
          <ac:spMkLst>
            <pc:docMk/>
            <pc:sldMk cId="1719796593" sldId="770"/>
            <ac:spMk id="24" creationId="{CACAC88F-B5A4-466C-94DB-5CB62A50BD3F}"/>
          </ac:spMkLst>
        </pc:spChg>
        <pc:spChg chg="mod">
          <ac:chgData name="Meg Hartwick" userId="37f87fd0506104c9" providerId="LiveId" clId="{24BAC0FB-2600-44AC-A655-C6C90D4ACC55}" dt="2021-03-01T19:58:33.470" v="3190"/>
          <ac:spMkLst>
            <pc:docMk/>
            <pc:sldMk cId="1719796593" sldId="770"/>
            <ac:spMk id="25" creationId="{20ED3F04-63ED-49BF-9E3F-9ECB20D5D4D0}"/>
          </ac:spMkLst>
        </pc:spChg>
        <pc:spChg chg="mod">
          <ac:chgData name="Meg Hartwick" userId="37f87fd0506104c9" providerId="LiveId" clId="{24BAC0FB-2600-44AC-A655-C6C90D4ACC55}" dt="2021-03-01T05:05:42.562" v="1796"/>
          <ac:spMkLst>
            <pc:docMk/>
            <pc:sldMk cId="1719796593" sldId="770"/>
            <ac:spMk id="26" creationId="{692803FD-0696-4630-87CC-B695FFBBFE56}"/>
          </ac:spMkLst>
        </pc:spChg>
        <pc:spChg chg="mod">
          <ac:chgData name="Meg Hartwick" userId="37f87fd0506104c9" providerId="LiveId" clId="{24BAC0FB-2600-44AC-A655-C6C90D4ACC55}" dt="2021-03-01T05:05:42.562" v="1796"/>
          <ac:spMkLst>
            <pc:docMk/>
            <pc:sldMk cId="1719796593" sldId="770"/>
            <ac:spMk id="27" creationId="{D57AF3D1-E986-4F16-88AD-A62B344100FD}"/>
          </ac:spMkLst>
        </pc:spChg>
        <pc:spChg chg="mod">
          <ac:chgData name="Meg Hartwick" userId="37f87fd0506104c9" providerId="LiveId" clId="{24BAC0FB-2600-44AC-A655-C6C90D4ACC55}" dt="2021-03-01T05:05:42.562" v="1796"/>
          <ac:spMkLst>
            <pc:docMk/>
            <pc:sldMk cId="1719796593" sldId="770"/>
            <ac:spMk id="28" creationId="{B7EB639D-557D-4576-BD61-8D22C0D6A702}"/>
          </ac:spMkLst>
        </pc:spChg>
        <pc:spChg chg="mod">
          <ac:chgData name="Meg Hartwick" userId="37f87fd0506104c9" providerId="LiveId" clId="{24BAC0FB-2600-44AC-A655-C6C90D4ACC55}" dt="2021-03-01T05:05:42.562" v="1796"/>
          <ac:spMkLst>
            <pc:docMk/>
            <pc:sldMk cId="1719796593" sldId="770"/>
            <ac:spMk id="29" creationId="{1ABAC329-71AD-4702-9F4E-6B9D387DFF3E}"/>
          </ac:spMkLst>
        </pc:spChg>
        <pc:spChg chg="mod">
          <ac:chgData name="Meg Hartwick" userId="37f87fd0506104c9" providerId="LiveId" clId="{24BAC0FB-2600-44AC-A655-C6C90D4ACC55}" dt="2021-03-01T05:05:42.562" v="1796"/>
          <ac:spMkLst>
            <pc:docMk/>
            <pc:sldMk cId="1719796593" sldId="770"/>
            <ac:spMk id="30" creationId="{67B95A6E-87ED-402E-A166-0EA518E84ED3}"/>
          </ac:spMkLst>
        </pc:spChg>
        <pc:spChg chg="mod">
          <ac:chgData name="Meg Hartwick" userId="37f87fd0506104c9" providerId="LiveId" clId="{24BAC0FB-2600-44AC-A655-C6C90D4ACC55}" dt="2021-03-01T05:05:42.562" v="1796"/>
          <ac:spMkLst>
            <pc:docMk/>
            <pc:sldMk cId="1719796593" sldId="770"/>
            <ac:spMk id="31" creationId="{EC83B101-80C9-4A70-8FD0-5D656E9C0D6F}"/>
          </ac:spMkLst>
        </pc:spChg>
        <pc:spChg chg="mod">
          <ac:chgData name="Meg Hartwick" userId="37f87fd0506104c9" providerId="LiveId" clId="{24BAC0FB-2600-44AC-A655-C6C90D4ACC55}" dt="2021-03-01T05:05:42.562" v="1796"/>
          <ac:spMkLst>
            <pc:docMk/>
            <pc:sldMk cId="1719796593" sldId="770"/>
            <ac:spMk id="32" creationId="{54F7B39F-1C00-4806-B393-33446A21596E}"/>
          </ac:spMkLst>
        </pc:spChg>
        <pc:spChg chg="mod">
          <ac:chgData name="Meg Hartwick" userId="37f87fd0506104c9" providerId="LiveId" clId="{24BAC0FB-2600-44AC-A655-C6C90D4ACC55}" dt="2021-03-01T20:02:28.467" v="3291" actId="207"/>
          <ac:spMkLst>
            <pc:docMk/>
            <pc:sldMk cId="1719796593" sldId="770"/>
            <ac:spMk id="33" creationId="{5A1B94E4-2804-4DA6-B56D-13B71E2BB3E9}"/>
          </ac:spMkLst>
        </pc:spChg>
        <pc:grpChg chg="del">
          <ac:chgData name="Meg Hartwick" userId="37f87fd0506104c9" providerId="LiveId" clId="{24BAC0FB-2600-44AC-A655-C6C90D4ACC55}" dt="2021-03-01T05:05:41.872" v="1795" actId="478"/>
          <ac:grpSpMkLst>
            <pc:docMk/>
            <pc:sldMk cId="1719796593" sldId="770"/>
            <ac:grpSpMk id="12" creationId="{0D4131D0-2DFD-4E7B-9C65-41196988F58C}"/>
          </ac:grpSpMkLst>
        </pc:grpChg>
        <pc:grpChg chg="add del mod">
          <ac:chgData name="Meg Hartwick" userId="37f87fd0506104c9" providerId="LiveId" clId="{24BAC0FB-2600-44AC-A655-C6C90D4ACC55}" dt="2021-03-01T19:58:32.857" v="3189" actId="478"/>
          <ac:grpSpMkLst>
            <pc:docMk/>
            <pc:sldMk cId="1719796593" sldId="770"/>
            <ac:grpSpMk id="16" creationId="{09BA98BF-D64B-402D-8324-A03F34459052}"/>
          </ac:grpSpMkLst>
        </pc:grpChg>
        <pc:grpChg chg="add mod">
          <ac:chgData name="Meg Hartwick" userId="37f87fd0506104c9" providerId="LiveId" clId="{24BAC0FB-2600-44AC-A655-C6C90D4ACC55}" dt="2021-03-01T19:58:33.470" v="3190"/>
          <ac:grpSpMkLst>
            <pc:docMk/>
            <pc:sldMk cId="1719796593" sldId="770"/>
            <ac:grpSpMk id="18" creationId="{471A498F-9233-43C1-9488-AA6E5CA413AB}"/>
          </ac:grpSpMkLst>
        </pc:grpChg>
        <pc:picChg chg="add del mod">
          <ac:chgData name="Meg Hartwick" userId="37f87fd0506104c9" providerId="LiveId" clId="{24BAC0FB-2600-44AC-A655-C6C90D4ACC55}" dt="2021-03-03T06:47:10.970" v="17823" actId="478"/>
          <ac:picMkLst>
            <pc:docMk/>
            <pc:sldMk cId="1719796593" sldId="770"/>
            <ac:picMk id="5" creationId="{018F469B-99AD-453E-943D-F5EB7BC7AD63}"/>
          </ac:picMkLst>
        </pc:picChg>
        <pc:picChg chg="add mod">
          <ac:chgData name="Meg Hartwick" userId="37f87fd0506104c9" providerId="LiveId" clId="{24BAC0FB-2600-44AC-A655-C6C90D4ACC55}" dt="2021-03-03T06:51:47.218" v="17845" actId="1076"/>
          <ac:picMkLst>
            <pc:docMk/>
            <pc:sldMk cId="1719796593" sldId="770"/>
            <ac:picMk id="7" creationId="{6B96FA94-0B8F-476A-AB3A-81425B558DC7}"/>
          </ac:picMkLst>
        </pc:picChg>
      </pc:sldChg>
      <pc:sldChg chg="addSp delSp modSp add mod">
        <pc:chgData name="Meg Hartwick" userId="37f87fd0506104c9" providerId="LiveId" clId="{24BAC0FB-2600-44AC-A655-C6C90D4ACC55}" dt="2021-03-03T06:51:39.972" v="17844" actId="1076"/>
        <pc:sldMkLst>
          <pc:docMk/>
          <pc:sldMk cId="2963591887" sldId="771"/>
        </pc:sldMkLst>
        <pc:spChg chg="mod">
          <ac:chgData name="Meg Hartwick" userId="37f87fd0506104c9" providerId="LiveId" clId="{24BAC0FB-2600-44AC-A655-C6C90D4ACC55}" dt="2021-03-02T05:59:01.188" v="11942" actId="14100"/>
          <ac:spMkLst>
            <pc:docMk/>
            <pc:sldMk cId="2963591887" sldId="771"/>
            <ac:spMk id="11" creationId="{B82381AB-BB3B-40BB-8783-26A6F3E9BA36}"/>
          </ac:spMkLst>
        </pc:spChg>
        <pc:spChg chg="del mod">
          <ac:chgData name="Meg Hartwick" userId="37f87fd0506104c9" providerId="LiveId" clId="{24BAC0FB-2600-44AC-A655-C6C90D4ACC55}" dt="2021-03-02T21:18:11.147" v="13900" actId="478"/>
          <ac:spMkLst>
            <pc:docMk/>
            <pc:sldMk cId="2963591887" sldId="771"/>
            <ac:spMk id="13" creationId="{1151446C-1DCC-4AFA-82BB-319C8F04664F}"/>
          </ac:spMkLst>
        </pc:spChg>
        <pc:spChg chg="add mod">
          <ac:chgData name="Meg Hartwick" userId="37f87fd0506104c9" providerId="LiveId" clId="{24BAC0FB-2600-44AC-A655-C6C90D4ACC55}" dt="2021-03-02T21:47:32.494" v="14626" actId="255"/>
          <ac:spMkLst>
            <pc:docMk/>
            <pc:sldMk cId="2963591887" sldId="771"/>
            <ac:spMk id="16" creationId="{FEF3DAFC-E49A-49E3-8001-6AFF705B6597}"/>
          </ac:spMkLst>
        </pc:spChg>
        <pc:spChg chg="add mod">
          <ac:chgData name="Meg Hartwick" userId="37f87fd0506104c9" providerId="LiveId" clId="{24BAC0FB-2600-44AC-A655-C6C90D4ACC55}" dt="2021-03-02T21:18:12.337" v="13901"/>
          <ac:spMkLst>
            <pc:docMk/>
            <pc:sldMk cId="2963591887" sldId="771"/>
            <ac:spMk id="17" creationId="{568E4C88-0589-4F7D-942E-129E05F72E1A}"/>
          </ac:spMkLst>
        </pc:spChg>
        <pc:spChg chg="mod">
          <ac:chgData name="Meg Hartwick" userId="37f87fd0506104c9" providerId="LiveId" clId="{24BAC0FB-2600-44AC-A655-C6C90D4ACC55}" dt="2021-03-01T05:07:32.993" v="1828"/>
          <ac:spMkLst>
            <pc:docMk/>
            <pc:sldMk cId="2963591887" sldId="771"/>
            <ac:spMk id="17" creationId="{B0A7B158-6B99-4BC6-87D4-515164D9CE6D}"/>
          </ac:spMkLst>
        </pc:spChg>
        <pc:spChg chg="mod">
          <ac:chgData name="Meg Hartwick" userId="37f87fd0506104c9" providerId="LiveId" clId="{24BAC0FB-2600-44AC-A655-C6C90D4ACC55}" dt="2021-03-01T20:09:02.454" v="3300"/>
          <ac:spMkLst>
            <pc:docMk/>
            <pc:sldMk cId="2963591887" sldId="771"/>
            <ac:spMk id="19" creationId="{D7B0F9EA-6377-432B-968C-2CAC81C92890}"/>
          </ac:spMkLst>
        </pc:spChg>
        <pc:spChg chg="mod">
          <ac:chgData name="Meg Hartwick" userId="37f87fd0506104c9" providerId="LiveId" clId="{24BAC0FB-2600-44AC-A655-C6C90D4ACC55}" dt="2021-03-01T20:09:02.454" v="3300"/>
          <ac:spMkLst>
            <pc:docMk/>
            <pc:sldMk cId="2963591887" sldId="771"/>
            <ac:spMk id="20" creationId="{28522080-B25F-4BC7-8B8A-0AF776B52860}"/>
          </ac:spMkLst>
        </pc:spChg>
        <pc:spChg chg="mod">
          <ac:chgData name="Meg Hartwick" userId="37f87fd0506104c9" providerId="LiveId" clId="{24BAC0FB-2600-44AC-A655-C6C90D4ACC55}" dt="2021-03-01T20:16:48.926" v="3465" actId="207"/>
          <ac:spMkLst>
            <pc:docMk/>
            <pc:sldMk cId="2963591887" sldId="771"/>
            <ac:spMk id="21" creationId="{EB28A7DC-9A0E-4877-A4D0-43B73F9D13F1}"/>
          </ac:spMkLst>
        </pc:spChg>
        <pc:spChg chg="mod">
          <ac:chgData name="Meg Hartwick" userId="37f87fd0506104c9" providerId="LiveId" clId="{24BAC0FB-2600-44AC-A655-C6C90D4ACC55}" dt="2021-03-01T20:09:02.454" v="3300"/>
          <ac:spMkLst>
            <pc:docMk/>
            <pc:sldMk cId="2963591887" sldId="771"/>
            <ac:spMk id="22" creationId="{387782D8-AAE2-4F99-8C85-14896CABC0BB}"/>
          </ac:spMkLst>
        </pc:spChg>
        <pc:spChg chg="mod">
          <ac:chgData name="Meg Hartwick" userId="37f87fd0506104c9" providerId="LiveId" clId="{24BAC0FB-2600-44AC-A655-C6C90D4ACC55}" dt="2021-03-01T20:09:02.454" v="3300"/>
          <ac:spMkLst>
            <pc:docMk/>
            <pc:sldMk cId="2963591887" sldId="771"/>
            <ac:spMk id="23" creationId="{104F8331-9D95-4181-A9EC-B8C48D53C069}"/>
          </ac:spMkLst>
        </pc:spChg>
        <pc:spChg chg="mod">
          <ac:chgData name="Meg Hartwick" userId="37f87fd0506104c9" providerId="LiveId" clId="{24BAC0FB-2600-44AC-A655-C6C90D4ACC55}" dt="2021-03-01T20:09:02.454" v="3300"/>
          <ac:spMkLst>
            <pc:docMk/>
            <pc:sldMk cId="2963591887" sldId="771"/>
            <ac:spMk id="24" creationId="{3577959C-56E9-446F-A27E-DB360E9C8E73}"/>
          </ac:spMkLst>
        </pc:spChg>
        <pc:spChg chg="mod">
          <ac:chgData name="Meg Hartwick" userId="37f87fd0506104c9" providerId="LiveId" clId="{24BAC0FB-2600-44AC-A655-C6C90D4ACC55}" dt="2021-03-01T20:09:02.454" v="3300"/>
          <ac:spMkLst>
            <pc:docMk/>
            <pc:sldMk cId="2963591887" sldId="771"/>
            <ac:spMk id="25" creationId="{48079B8F-9458-4AE2-9E3D-1E8FEB5C3058}"/>
          </ac:spMkLst>
        </pc:spChg>
        <pc:spChg chg="mod">
          <ac:chgData name="Meg Hartwick" userId="37f87fd0506104c9" providerId="LiveId" clId="{24BAC0FB-2600-44AC-A655-C6C90D4ACC55}" dt="2021-03-01T05:07:32.993" v="1828"/>
          <ac:spMkLst>
            <pc:docMk/>
            <pc:sldMk cId="2963591887" sldId="771"/>
            <ac:spMk id="26" creationId="{49565ACE-5834-455B-9D4B-D140960F9FE9}"/>
          </ac:spMkLst>
        </pc:spChg>
        <pc:spChg chg="mod">
          <ac:chgData name="Meg Hartwick" userId="37f87fd0506104c9" providerId="LiveId" clId="{24BAC0FB-2600-44AC-A655-C6C90D4ACC55}" dt="2021-03-01T05:07:32.993" v="1828"/>
          <ac:spMkLst>
            <pc:docMk/>
            <pc:sldMk cId="2963591887" sldId="771"/>
            <ac:spMk id="27" creationId="{FEF86B7E-231B-4BC6-899C-E01999C36220}"/>
          </ac:spMkLst>
        </pc:spChg>
        <pc:spChg chg="mod">
          <ac:chgData name="Meg Hartwick" userId="37f87fd0506104c9" providerId="LiveId" clId="{24BAC0FB-2600-44AC-A655-C6C90D4ACC55}" dt="2021-03-01T05:07:32.993" v="1828"/>
          <ac:spMkLst>
            <pc:docMk/>
            <pc:sldMk cId="2963591887" sldId="771"/>
            <ac:spMk id="28" creationId="{A27EB176-BDAD-4D2A-BDDF-571F5785530C}"/>
          </ac:spMkLst>
        </pc:spChg>
        <pc:spChg chg="mod">
          <ac:chgData name="Meg Hartwick" userId="37f87fd0506104c9" providerId="LiveId" clId="{24BAC0FB-2600-44AC-A655-C6C90D4ACC55}" dt="2021-03-01T05:07:32.993" v="1828"/>
          <ac:spMkLst>
            <pc:docMk/>
            <pc:sldMk cId="2963591887" sldId="771"/>
            <ac:spMk id="29" creationId="{4F8B7B59-FBEB-44CE-BB66-83E36D38BEBC}"/>
          </ac:spMkLst>
        </pc:spChg>
        <pc:spChg chg="mod">
          <ac:chgData name="Meg Hartwick" userId="37f87fd0506104c9" providerId="LiveId" clId="{24BAC0FB-2600-44AC-A655-C6C90D4ACC55}" dt="2021-03-01T05:07:32.993" v="1828"/>
          <ac:spMkLst>
            <pc:docMk/>
            <pc:sldMk cId="2963591887" sldId="771"/>
            <ac:spMk id="30" creationId="{B26FFDA0-2D26-467A-A3A0-6F977D25878F}"/>
          </ac:spMkLst>
        </pc:spChg>
        <pc:spChg chg="mod">
          <ac:chgData name="Meg Hartwick" userId="37f87fd0506104c9" providerId="LiveId" clId="{24BAC0FB-2600-44AC-A655-C6C90D4ACC55}" dt="2021-03-01T05:07:32.993" v="1828"/>
          <ac:spMkLst>
            <pc:docMk/>
            <pc:sldMk cId="2963591887" sldId="771"/>
            <ac:spMk id="31" creationId="{4FEB2293-F261-4450-98FC-765717ECC6A7}"/>
          </ac:spMkLst>
        </pc:spChg>
        <pc:spChg chg="mod">
          <ac:chgData name="Meg Hartwick" userId="37f87fd0506104c9" providerId="LiveId" clId="{24BAC0FB-2600-44AC-A655-C6C90D4ACC55}" dt="2021-03-01T05:07:32.993" v="1828"/>
          <ac:spMkLst>
            <pc:docMk/>
            <pc:sldMk cId="2963591887" sldId="771"/>
            <ac:spMk id="32" creationId="{62722E0D-4FA6-421B-9678-AC49BBEAAF50}"/>
          </ac:spMkLst>
        </pc:spChg>
        <pc:spChg chg="mod">
          <ac:chgData name="Meg Hartwick" userId="37f87fd0506104c9" providerId="LiveId" clId="{24BAC0FB-2600-44AC-A655-C6C90D4ACC55}" dt="2021-03-01T20:10:26.901" v="3332" actId="207"/>
          <ac:spMkLst>
            <pc:docMk/>
            <pc:sldMk cId="2963591887" sldId="771"/>
            <ac:spMk id="33" creationId="{A71217CE-8FF2-4442-BECD-80ECB2A20A0A}"/>
          </ac:spMkLst>
        </pc:spChg>
        <pc:grpChg chg="del">
          <ac:chgData name="Meg Hartwick" userId="37f87fd0506104c9" providerId="LiveId" clId="{24BAC0FB-2600-44AC-A655-C6C90D4ACC55}" dt="2021-03-01T05:07:31.754" v="1827" actId="478"/>
          <ac:grpSpMkLst>
            <pc:docMk/>
            <pc:sldMk cId="2963591887" sldId="771"/>
            <ac:grpSpMk id="12" creationId="{0D4131D0-2DFD-4E7B-9C65-41196988F58C}"/>
          </ac:grpSpMkLst>
        </pc:grpChg>
        <pc:grpChg chg="add del mod">
          <ac:chgData name="Meg Hartwick" userId="37f87fd0506104c9" providerId="LiveId" clId="{24BAC0FB-2600-44AC-A655-C6C90D4ACC55}" dt="2021-03-01T20:09:01.781" v="3299" actId="478"/>
          <ac:grpSpMkLst>
            <pc:docMk/>
            <pc:sldMk cId="2963591887" sldId="771"/>
            <ac:grpSpMk id="16" creationId="{6D2AC788-F332-45F7-8368-17A50D17B038}"/>
          </ac:grpSpMkLst>
        </pc:grpChg>
        <pc:grpChg chg="add mod">
          <ac:chgData name="Meg Hartwick" userId="37f87fd0506104c9" providerId="LiveId" clId="{24BAC0FB-2600-44AC-A655-C6C90D4ACC55}" dt="2021-03-01T20:09:02.454" v="3300"/>
          <ac:grpSpMkLst>
            <pc:docMk/>
            <pc:sldMk cId="2963591887" sldId="771"/>
            <ac:grpSpMk id="18" creationId="{7A1ACF04-308F-481C-A652-47917D82A116}"/>
          </ac:grpSpMkLst>
        </pc:grpChg>
        <pc:picChg chg="add mod">
          <ac:chgData name="Meg Hartwick" userId="37f87fd0506104c9" providerId="LiveId" clId="{24BAC0FB-2600-44AC-A655-C6C90D4ACC55}" dt="2021-03-03T06:51:39.972" v="17844" actId="1076"/>
          <ac:picMkLst>
            <pc:docMk/>
            <pc:sldMk cId="2963591887" sldId="771"/>
            <ac:picMk id="5" creationId="{35014057-C942-4B9E-B328-1E229A86631B}"/>
          </ac:picMkLst>
        </pc:picChg>
      </pc:sldChg>
      <pc:sldChg chg="addSp delSp modSp add mod ord">
        <pc:chgData name="Meg Hartwick" userId="37f87fd0506104c9" providerId="LiveId" clId="{24BAC0FB-2600-44AC-A655-C6C90D4ACC55}" dt="2021-03-03T16:03:48.519" v="18635" actId="20577"/>
        <pc:sldMkLst>
          <pc:docMk/>
          <pc:sldMk cId="3371552333" sldId="772"/>
        </pc:sldMkLst>
        <pc:spChg chg="add del mod">
          <ac:chgData name="Meg Hartwick" userId="37f87fd0506104c9" providerId="LiveId" clId="{24BAC0FB-2600-44AC-A655-C6C90D4ACC55}" dt="2021-03-02T05:07:39.444" v="11061" actId="14100"/>
          <ac:spMkLst>
            <pc:docMk/>
            <pc:sldMk cId="3371552333" sldId="772"/>
            <ac:spMk id="11" creationId="{B82381AB-BB3B-40BB-8783-26A6F3E9BA36}"/>
          </ac:spMkLst>
        </pc:spChg>
        <pc:spChg chg="del mod">
          <ac:chgData name="Meg Hartwick" userId="37f87fd0506104c9" providerId="LiveId" clId="{24BAC0FB-2600-44AC-A655-C6C90D4ACC55}" dt="2021-03-01T19:12:41.394" v="2349" actId="478"/>
          <ac:spMkLst>
            <pc:docMk/>
            <pc:sldMk cId="3371552333" sldId="772"/>
            <ac:spMk id="13" creationId="{1151446C-1DCC-4AFA-82BB-319C8F04664F}"/>
          </ac:spMkLst>
        </pc:spChg>
        <pc:spChg chg="mod">
          <ac:chgData name="Meg Hartwick" userId="37f87fd0506104c9" providerId="LiveId" clId="{24BAC0FB-2600-44AC-A655-C6C90D4ACC55}" dt="2021-03-01T19:25:24.350" v="2518" actId="1076"/>
          <ac:spMkLst>
            <pc:docMk/>
            <pc:sldMk cId="3371552333" sldId="772"/>
            <ac:spMk id="17" creationId="{49787D82-D6C9-4F7A-9363-248B7FDE9688}"/>
          </ac:spMkLst>
        </pc:spChg>
        <pc:spChg chg="add mod">
          <ac:chgData name="Meg Hartwick" userId="37f87fd0506104c9" providerId="LiveId" clId="{24BAC0FB-2600-44AC-A655-C6C90D4ACC55}" dt="2021-03-02T19:14:24.716" v="13177"/>
          <ac:spMkLst>
            <pc:docMk/>
            <pc:sldMk cId="3371552333" sldId="772"/>
            <ac:spMk id="18" creationId="{274FB226-AFA8-436B-B6EC-86BDB17A7BBA}"/>
          </ac:spMkLst>
        </pc:spChg>
        <pc:spChg chg="add del mod">
          <ac:chgData name="Meg Hartwick" userId="37f87fd0506104c9" providerId="LiveId" clId="{24BAC0FB-2600-44AC-A655-C6C90D4ACC55}" dt="2021-03-01T19:11:59.563" v="2340"/>
          <ac:spMkLst>
            <pc:docMk/>
            <pc:sldMk cId="3371552333" sldId="772"/>
            <ac:spMk id="18" creationId="{5E481849-9D74-440D-977E-70C12A34F512}"/>
          </ac:spMkLst>
        </pc:spChg>
        <pc:spChg chg="add mod">
          <ac:chgData name="Meg Hartwick" userId="37f87fd0506104c9" providerId="LiveId" clId="{24BAC0FB-2600-44AC-A655-C6C90D4ACC55}" dt="2021-03-03T16:03:48.519" v="18635" actId="20577"/>
          <ac:spMkLst>
            <pc:docMk/>
            <pc:sldMk cId="3371552333" sldId="772"/>
            <ac:spMk id="19" creationId="{C358EB38-0F62-4F86-862F-BEF1FF603DC0}"/>
          </ac:spMkLst>
        </pc:spChg>
        <pc:spChg chg="add mod">
          <ac:chgData name="Meg Hartwick" userId="37f87fd0506104c9" providerId="LiveId" clId="{24BAC0FB-2600-44AC-A655-C6C90D4ACC55}" dt="2021-03-02T21:45:52.741" v="14614" actId="255"/>
          <ac:spMkLst>
            <pc:docMk/>
            <pc:sldMk cId="3371552333" sldId="772"/>
            <ac:spMk id="20" creationId="{693FD4A3-BF53-4C5E-960B-EC5D3DF290B1}"/>
          </ac:spMkLst>
        </pc:spChg>
        <pc:spChg chg="mod">
          <ac:chgData name="Meg Hartwick" userId="37f87fd0506104c9" providerId="LiveId" clId="{24BAC0FB-2600-44AC-A655-C6C90D4ACC55}" dt="2021-03-01T19:24:58.969" v="2513" actId="1076"/>
          <ac:spMkLst>
            <pc:docMk/>
            <pc:sldMk cId="3371552333" sldId="772"/>
            <ac:spMk id="26" creationId="{B4508D44-A7CE-4997-A716-15B7C1C15B57}"/>
          </ac:spMkLst>
        </pc:spChg>
        <pc:spChg chg="mod">
          <ac:chgData name="Meg Hartwick" userId="37f87fd0506104c9" providerId="LiveId" clId="{24BAC0FB-2600-44AC-A655-C6C90D4ACC55}" dt="2021-03-01T19:25:10.293" v="2515" actId="1076"/>
          <ac:spMkLst>
            <pc:docMk/>
            <pc:sldMk cId="3371552333" sldId="772"/>
            <ac:spMk id="27" creationId="{D58F4928-11DC-442A-A1BF-F1266EB87101}"/>
          </ac:spMkLst>
        </pc:spChg>
        <pc:spChg chg="mod">
          <ac:chgData name="Meg Hartwick" userId="37f87fd0506104c9" providerId="LiveId" clId="{24BAC0FB-2600-44AC-A655-C6C90D4ACC55}" dt="2021-03-01T19:25:14.669" v="2516" actId="1076"/>
          <ac:spMkLst>
            <pc:docMk/>
            <pc:sldMk cId="3371552333" sldId="772"/>
            <ac:spMk id="28" creationId="{06742D8D-F6F3-45AB-A628-085A516E5916}"/>
          </ac:spMkLst>
        </pc:spChg>
        <pc:spChg chg="mod">
          <ac:chgData name="Meg Hartwick" userId="37f87fd0506104c9" providerId="LiveId" clId="{24BAC0FB-2600-44AC-A655-C6C90D4ACC55}" dt="2021-03-01T19:24:32.496" v="2508" actId="113"/>
          <ac:spMkLst>
            <pc:docMk/>
            <pc:sldMk cId="3371552333" sldId="772"/>
            <ac:spMk id="29" creationId="{C93D2FEE-3C9D-43B7-A68B-6832FCED1187}"/>
          </ac:spMkLst>
        </pc:spChg>
        <pc:spChg chg="mod">
          <ac:chgData name="Meg Hartwick" userId="37f87fd0506104c9" providerId="LiveId" clId="{24BAC0FB-2600-44AC-A655-C6C90D4ACC55}" dt="2021-03-01T19:25:19.370" v="2517" actId="1076"/>
          <ac:spMkLst>
            <pc:docMk/>
            <pc:sldMk cId="3371552333" sldId="772"/>
            <ac:spMk id="30" creationId="{65398D70-78DA-41C3-A176-DE1F6690A51A}"/>
          </ac:spMkLst>
        </pc:spChg>
        <pc:spChg chg="mod">
          <ac:chgData name="Meg Hartwick" userId="37f87fd0506104c9" providerId="LiveId" clId="{24BAC0FB-2600-44AC-A655-C6C90D4ACC55}" dt="2021-03-01T19:23:23.077" v="2496" actId="207"/>
          <ac:spMkLst>
            <pc:docMk/>
            <pc:sldMk cId="3371552333" sldId="772"/>
            <ac:spMk id="31" creationId="{A4E48124-D2B8-4D1C-9015-94D65BD7A94D}"/>
          </ac:spMkLst>
        </pc:spChg>
        <pc:spChg chg="mod">
          <ac:chgData name="Meg Hartwick" userId="37f87fd0506104c9" providerId="LiveId" clId="{24BAC0FB-2600-44AC-A655-C6C90D4ACC55}" dt="2021-03-01T19:25:05.337" v="2514" actId="1076"/>
          <ac:spMkLst>
            <pc:docMk/>
            <pc:sldMk cId="3371552333" sldId="772"/>
            <ac:spMk id="32" creationId="{DAC059F0-606D-44B5-869F-39B77D035B9B}"/>
          </ac:spMkLst>
        </pc:spChg>
        <pc:grpChg chg="del">
          <ac:chgData name="Meg Hartwick" userId="37f87fd0506104c9" providerId="LiveId" clId="{24BAC0FB-2600-44AC-A655-C6C90D4ACC55}" dt="2021-03-01T05:04:20.283" v="1781" actId="478"/>
          <ac:grpSpMkLst>
            <pc:docMk/>
            <pc:sldMk cId="3371552333" sldId="772"/>
            <ac:grpSpMk id="12" creationId="{0D4131D0-2DFD-4E7B-9C65-41196988F58C}"/>
          </ac:grpSpMkLst>
        </pc:grpChg>
        <pc:grpChg chg="add mod">
          <ac:chgData name="Meg Hartwick" userId="37f87fd0506104c9" providerId="LiveId" clId="{24BAC0FB-2600-44AC-A655-C6C90D4ACC55}" dt="2021-03-01T19:27:34.956" v="2538" actId="14100"/>
          <ac:grpSpMkLst>
            <pc:docMk/>
            <pc:sldMk cId="3371552333" sldId="772"/>
            <ac:grpSpMk id="16" creationId="{08143577-2D80-417F-AB19-E8375D240138}"/>
          </ac:grpSpMkLst>
        </pc:grpChg>
      </pc:sldChg>
      <pc:sldChg chg="addSp delSp modSp add mod">
        <pc:chgData name="Meg Hartwick" userId="37f87fd0506104c9" providerId="LiveId" clId="{24BAC0FB-2600-44AC-A655-C6C90D4ACC55}" dt="2021-03-03T06:51:23.583" v="17842" actId="1076"/>
        <pc:sldMkLst>
          <pc:docMk/>
          <pc:sldMk cId="2494786255" sldId="773"/>
        </pc:sldMkLst>
        <pc:spChg chg="mod">
          <ac:chgData name="Meg Hartwick" userId="37f87fd0506104c9" providerId="LiveId" clId="{24BAC0FB-2600-44AC-A655-C6C90D4ACC55}" dt="2021-03-02T22:12:55.332" v="15252" actId="20577"/>
          <ac:spMkLst>
            <pc:docMk/>
            <pc:sldMk cId="2494786255" sldId="773"/>
            <ac:spMk id="13" creationId="{1151446C-1DCC-4AFA-82BB-319C8F04664F}"/>
          </ac:spMkLst>
        </pc:spChg>
        <pc:spChg chg="mod">
          <ac:chgData name="Meg Hartwick" userId="37f87fd0506104c9" providerId="LiveId" clId="{24BAC0FB-2600-44AC-A655-C6C90D4ACC55}" dt="2021-03-01T05:08:35.426" v="1838"/>
          <ac:spMkLst>
            <pc:docMk/>
            <pc:sldMk cId="2494786255" sldId="773"/>
            <ac:spMk id="17" creationId="{C8B6B5AD-C5B5-4D49-AF99-AE798BD79D04}"/>
          </ac:spMkLst>
        </pc:spChg>
        <pc:spChg chg="mod">
          <ac:chgData name="Meg Hartwick" userId="37f87fd0506104c9" providerId="LiveId" clId="{24BAC0FB-2600-44AC-A655-C6C90D4ACC55}" dt="2021-03-01T04:58:45.035" v="1694" actId="113"/>
          <ac:spMkLst>
            <pc:docMk/>
            <pc:sldMk cId="2494786255" sldId="773"/>
            <ac:spMk id="18" creationId="{B1FE8A28-FCF9-4DAB-A444-24A2E2A28906}"/>
          </ac:spMkLst>
        </pc:spChg>
        <pc:spChg chg="mod">
          <ac:chgData name="Meg Hartwick" userId="37f87fd0506104c9" providerId="LiveId" clId="{24BAC0FB-2600-44AC-A655-C6C90D4ACC55}" dt="2021-03-01T04:58:45.035" v="1694" actId="113"/>
          <ac:spMkLst>
            <pc:docMk/>
            <pc:sldMk cId="2494786255" sldId="773"/>
            <ac:spMk id="19" creationId="{47B151E3-0064-4DEF-8C05-EA11176B4A47}"/>
          </ac:spMkLst>
        </pc:spChg>
        <pc:spChg chg="mod">
          <ac:chgData name="Meg Hartwick" userId="37f87fd0506104c9" providerId="LiveId" clId="{24BAC0FB-2600-44AC-A655-C6C90D4ACC55}" dt="2021-03-01T20:41:23.835" v="3563"/>
          <ac:spMkLst>
            <pc:docMk/>
            <pc:sldMk cId="2494786255" sldId="773"/>
            <ac:spMk id="19" creationId="{6984AF6C-0491-4EF7-B061-48B0E1592B01}"/>
          </ac:spMkLst>
        </pc:spChg>
        <pc:spChg chg="mod">
          <ac:chgData name="Meg Hartwick" userId="37f87fd0506104c9" providerId="LiveId" clId="{24BAC0FB-2600-44AC-A655-C6C90D4ACC55}" dt="2021-03-01T04:58:45.035" v="1694" actId="113"/>
          <ac:spMkLst>
            <pc:docMk/>
            <pc:sldMk cId="2494786255" sldId="773"/>
            <ac:spMk id="20" creationId="{19001C8C-9226-46E3-BE9A-A14F0A927316}"/>
          </ac:spMkLst>
        </pc:spChg>
        <pc:spChg chg="mod">
          <ac:chgData name="Meg Hartwick" userId="37f87fd0506104c9" providerId="LiveId" clId="{24BAC0FB-2600-44AC-A655-C6C90D4ACC55}" dt="2021-03-01T20:41:23.835" v="3563"/>
          <ac:spMkLst>
            <pc:docMk/>
            <pc:sldMk cId="2494786255" sldId="773"/>
            <ac:spMk id="20" creationId="{247758F4-794F-495C-B078-52D05BE9A918}"/>
          </ac:spMkLst>
        </pc:spChg>
        <pc:spChg chg="mod">
          <ac:chgData name="Meg Hartwick" userId="37f87fd0506104c9" providerId="LiveId" clId="{24BAC0FB-2600-44AC-A655-C6C90D4ACC55}" dt="2021-03-01T20:41:38.883" v="3565" actId="207"/>
          <ac:spMkLst>
            <pc:docMk/>
            <pc:sldMk cId="2494786255" sldId="773"/>
            <ac:spMk id="21" creationId="{8B54E544-58A8-4F6B-82F8-821A775D2666}"/>
          </ac:spMkLst>
        </pc:spChg>
        <pc:spChg chg="mod">
          <ac:chgData name="Meg Hartwick" userId="37f87fd0506104c9" providerId="LiveId" clId="{24BAC0FB-2600-44AC-A655-C6C90D4ACC55}" dt="2021-03-01T04:58:45.035" v="1694" actId="113"/>
          <ac:spMkLst>
            <pc:docMk/>
            <pc:sldMk cId="2494786255" sldId="773"/>
            <ac:spMk id="21" creationId="{D30D4A3E-F5ED-405E-B935-C615B4C1045D}"/>
          </ac:spMkLst>
        </pc:spChg>
        <pc:spChg chg="mod">
          <ac:chgData name="Meg Hartwick" userId="37f87fd0506104c9" providerId="LiveId" clId="{24BAC0FB-2600-44AC-A655-C6C90D4ACC55}" dt="2021-03-01T04:58:45.035" v="1694" actId="113"/>
          <ac:spMkLst>
            <pc:docMk/>
            <pc:sldMk cId="2494786255" sldId="773"/>
            <ac:spMk id="22" creationId="{0E7891DF-E64A-48C2-9E84-2142D6CB72FA}"/>
          </ac:spMkLst>
        </pc:spChg>
        <pc:spChg chg="mod">
          <ac:chgData name="Meg Hartwick" userId="37f87fd0506104c9" providerId="LiveId" clId="{24BAC0FB-2600-44AC-A655-C6C90D4ACC55}" dt="2021-03-01T20:42:00.721" v="3569" actId="207"/>
          <ac:spMkLst>
            <pc:docMk/>
            <pc:sldMk cId="2494786255" sldId="773"/>
            <ac:spMk id="22" creationId="{A4B8B9F8-0C85-47ED-97C2-8A67B9EE3C25}"/>
          </ac:spMkLst>
        </pc:spChg>
        <pc:spChg chg="mod">
          <ac:chgData name="Meg Hartwick" userId="37f87fd0506104c9" providerId="LiveId" clId="{24BAC0FB-2600-44AC-A655-C6C90D4ACC55}" dt="2021-03-01T04:58:45.035" v="1694" actId="113"/>
          <ac:spMkLst>
            <pc:docMk/>
            <pc:sldMk cId="2494786255" sldId="773"/>
            <ac:spMk id="23" creationId="{09AFF1C3-8300-41F4-ADC7-22C525BC0C2F}"/>
          </ac:spMkLst>
        </pc:spChg>
        <pc:spChg chg="mod">
          <ac:chgData name="Meg Hartwick" userId="37f87fd0506104c9" providerId="LiveId" clId="{24BAC0FB-2600-44AC-A655-C6C90D4ACC55}" dt="2021-03-01T20:41:23.835" v="3563"/>
          <ac:spMkLst>
            <pc:docMk/>
            <pc:sldMk cId="2494786255" sldId="773"/>
            <ac:spMk id="23" creationId="{6D8EB804-BF0B-4C1A-B8DC-E81C326B7A07}"/>
          </ac:spMkLst>
        </pc:spChg>
        <pc:spChg chg="mod">
          <ac:chgData name="Meg Hartwick" userId="37f87fd0506104c9" providerId="LiveId" clId="{24BAC0FB-2600-44AC-A655-C6C90D4ACC55}" dt="2021-03-01T20:41:23.835" v="3563"/>
          <ac:spMkLst>
            <pc:docMk/>
            <pc:sldMk cId="2494786255" sldId="773"/>
            <ac:spMk id="24" creationId="{48EC21B8-45EE-4EA9-A7FA-D5522985E1CF}"/>
          </ac:spMkLst>
        </pc:spChg>
        <pc:spChg chg="mod">
          <ac:chgData name="Meg Hartwick" userId="37f87fd0506104c9" providerId="LiveId" clId="{24BAC0FB-2600-44AC-A655-C6C90D4ACC55}" dt="2021-03-01T04:58:45.035" v="1694" actId="113"/>
          <ac:spMkLst>
            <pc:docMk/>
            <pc:sldMk cId="2494786255" sldId="773"/>
            <ac:spMk id="24" creationId="{55137143-CFDE-49B8-9247-2B330F332A9B}"/>
          </ac:spMkLst>
        </pc:spChg>
        <pc:spChg chg="mod">
          <ac:chgData name="Meg Hartwick" userId="37f87fd0506104c9" providerId="LiveId" clId="{24BAC0FB-2600-44AC-A655-C6C90D4ACC55}" dt="2021-03-01T20:41:23.835" v="3563"/>
          <ac:spMkLst>
            <pc:docMk/>
            <pc:sldMk cId="2494786255" sldId="773"/>
            <ac:spMk id="25" creationId="{1DDC3045-8170-4013-B0AD-47E653C5DF70}"/>
          </ac:spMkLst>
        </pc:spChg>
        <pc:spChg chg="mod">
          <ac:chgData name="Meg Hartwick" userId="37f87fd0506104c9" providerId="LiveId" clId="{24BAC0FB-2600-44AC-A655-C6C90D4ACC55}" dt="2021-03-01T04:58:45.035" v="1694" actId="113"/>
          <ac:spMkLst>
            <pc:docMk/>
            <pc:sldMk cId="2494786255" sldId="773"/>
            <ac:spMk id="25" creationId="{3C3406ED-1E75-4A9F-87A7-77EB0E6F6F38}"/>
          </ac:spMkLst>
        </pc:spChg>
        <pc:spChg chg="mod">
          <ac:chgData name="Meg Hartwick" userId="37f87fd0506104c9" providerId="LiveId" clId="{24BAC0FB-2600-44AC-A655-C6C90D4ACC55}" dt="2021-03-01T05:08:35.426" v="1838"/>
          <ac:spMkLst>
            <pc:docMk/>
            <pc:sldMk cId="2494786255" sldId="773"/>
            <ac:spMk id="26" creationId="{86F8C791-9C35-4816-8982-D22A9BB12790}"/>
          </ac:spMkLst>
        </pc:spChg>
        <pc:spChg chg="mod">
          <ac:chgData name="Meg Hartwick" userId="37f87fd0506104c9" providerId="LiveId" clId="{24BAC0FB-2600-44AC-A655-C6C90D4ACC55}" dt="2021-03-01T05:08:35.426" v="1838"/>
          <ac:spMkLst>
            <pc:docMk/>
            <pc:sldMk cId="2494786255" sldId="773"/>
            <ac:spMk id="27" creationId="{3EE21AEF-4B08-4648-8451-06540BCF42FF}"/>
          </ac:spMkLst>
        </pc:spChg>
        <pc:spChg chg="mod">
          <ac:chgData name="Meg Hartwick" userId="37f87fd0506104c9" providerId="LiveId" clId="{24BAC0FB-2600-44AC-A655-C6C90D4ACC55}" dt="2021-03-01T05:08:35.426" v="1838"/>
          <ac:spMkLst>
            <pc:docMk/>
            <pc:sldMk cId="2494786255" sldId="773"/>
            <ac:spMk id="28" creationId="{42AA64C8-B0D7-4D27-859F-9FFDB2922F28}"/>
          </ac:spMkLst>
        </pc:spChg>
        <pc:spChg chg="mod">
          <ac:chgData name="Meg Hartwick" userId="37f87fd0506104c9" providerId="LiveId" clId="{24BAC0FB-2600-44AC-A655-C6C90D4ACC55}" dt="2021-03-01T05:08:35.426" v="1838"/>
          <ac:spMkLst>
            <pc:docMk/>
            <pc:sldMk cId="2494786255" sldId="773"/>
            <ac:spMk id="29" creationId="{72F1BD6D-E75D-4A8A-85D8-0B96179ECE31}"/>
          </ac:spMkLst>
        </pc:spChg>
        <pc:spChg chg="mod">
          <ac:chgData name="Meg Hartwick" userId="37f87fd0506104c9" providerId="LiveId" clId="{24BAC0FB-2600-44AC-A655-C6C90D4ACC55}" dt="2021-03-01T05:08:35.426" v="1838"/>
          <ac:spMkLst>
            <pc:docMk/>
            <pc:sldMk cId="2494786255" sldId="773"/>
            <ac:spMk id="30" creationId="{38D2AC6F-DE51-4283-A776-A747B0F839C9}"/>
          </ac:spMkLst>
        </pc:spChg>
        <pc:spChg chg="mod">
          <ac:chgData name="Meg Hartwick" userId="37f87fd0506104c9" providerId="LiveId" clId="{24BAC0FB-2600-44AC-A655-C6C90D4ACC55}" dt="2021-03-01T05:08:35.426" v="1838"/>
          <ac:spMkLst>
            <pc:docMk/>
            <pc:sldMk cId="2494786255" sldId="773"/>
            <ac:spMk id="31" creationId="{9060B9F9-8668-4FC7-91BE-68DC7825CDEA}"/>
          </ac:spMkLst>
        </pc:spChg>
        <pc:spChg chg="mod">
          <ac:chgData name="Meg Hartwick" userId="37f87fd0506104c9" providerId="LiveId" clId="{24BAC0FB-2600-44AC-A655-C6C90D4ACC55}" dt="2021-03-01T05:08:35.426" v="1838"/>
          <ac:spMkLst>
            <pc:docMk/>
            <pc:sldMk cId="2494786255" sldId="773"/>
            <ac:spMk id="32" creationId="{6A83DA00-4970-4568-AF2D-A2CB5D24F532}"/>
          </ac:spMkLst>
        </pc:spChg>
        <pc:spChg chg="mod">
          <ac:chgData name="Meg Hartwick" userId="37f87fd0506104c9" providerId="LiveId" clId="{24BAC0FB-2600-44AC-A655-C6C90D4ACC55}" dt="2021-03-01T20:41:23.835" v="3563"/>
          <ac:spMkLst>
            <pc:docMk/>
            <pc:sldMk cId="2494786255" sldId="773"/>
            <ac:spMk id="33" creationId="{A620515D-F0F6-49BE-9594-7960538A105F}"/>
          </ac:spMkLst>
        </pc:spChg>
        <pc:grpChg chg="del">
          <ac:chgData name="Meg Hartwick" userId="37f87fd0506104c9" providerId="LiveId" clId="{24BAC0FB-2600-44AC-A655-C6C90D4ACC55}" dt="2021-03-01T05:08:34.690" v="1837" actId="478"/>
          <ac:grpSpMkLst>
            <pc:docMk/>
            <pc:sldMk cId="2494786255" sldId="773"/>
            <ac:grpSpMk id="12" creationId="{0D4131D0-2DFD-4E7B-9C65-41196988F58C}"/>
          </ac:grpSpMkLst>
        </pc:grpChg>
        <pc:grpChg chg="add del mod">
          <ac:chgData name="Meg Hartwick" userId="37f87fd0506104c9" providerId="LiveId" clId="{24BAC0FB-2600-44AC-A655-C6C90D4ACC55}" dt="2021-03-01T20:41:23.141" v="3562" actId="478"/>
          <ac:grpSpMkLst>
            <pc:docMk/>
            <pc:sldMk cId="2494786255" sldId="773"/>
            <ac:grpSpMk id="16" creationId="{A084C3DA-2AF1-4D74-9A66-A27FB885FC15}"/>
          </ac:grpSpMkLst>
        </pc:grpChg>
        <pc:grpChg chg="add mod">
          <ac:chgData name="Meg Hartwick" userId="37f87fd0506104c9" providerId="LiveId" clId="{24BAC0FB-2600-44AC-A655-C6C90D4ACC55}" dt="2021-03-01T20:41:23.835" v="3563"/>
          <ac:grpSpMkLst>
            <pc:docMk/>
            <pc:sldMk cId="2494786255" sldId="773"/>
            <ac:grpSpMk id="18" creationId="{74BE41FD-358E-4178-9723-86DF87D519EA}"/>
          </ac:grpSpMkLst>
        </pc:grpChg>
        <pc:picChg chg="add mod">
          <ac:chgData name="Meg Hartwick" userId="37f87fd0506104c9" providerId="LiveId" clId="{24BAC0FB-2600-44AC-A655-C6C90D4ACC55}" dt="2021-03-03T06:51:23.583" v="17842" actId="1076"/>
          <ac:picMkLst>
            <pc:docMk/>
            <pc:sldMk cId="2494786255" sldId="773"/>
            <ac:picMk id="5" creationId="{3150AD4D-71B9-4561-A7CF-8A8EC18EC614}"/>
          </ac:picMkLst>
        </pc:picChg>
      </pc:sldChg>
      <pc:sldChg chg="addSp delSp modSp add del mod">
        <pc:chgData name="Meg Hartwick" userId="37f87fd0506104c9" providerId="LiveId" clId="{24BAC0FB-2600-44AC-A655-C6C90D4ACC55}" dt="2021-03-01T05:22:27.385" v="2029" actId="2696"/>
        <pc:sldMkLst>
          <pc:docMk/>
          <pc:sldMk cId="3401454658" sldId="774"/>
        </pc:sldMkLst>
        <pc:spChg chg="mod">
          <ac:chgData name="Meg Hartwick" userId="37f87fd0506104c9" providerId="LiveId" clId="{24BAC0FB-2600-44AC-A655-C6C90D4ACC55}" dt="2021-03-01T04:59:38.180" v="1722" actId="1076"/>
          <ac:spMkLst>
            <pc:docMk/>
            <pc:sldMk cId="3401454658" sldId="774"/>
            <ac:spMk id="13" creationId="{1151446C-1DCC-4AFA-82BB-319C8F04664F}"/>
          </ac:spMkLst>
        </pc:spChg>
        <pc:spChg chg="mod">
          <ac:chgData name="Meg Hartwick" userId="37f87fd0506104c9" providerId="LiveId" clId="{24BAC0FB-2600-44AC-A655-C6C90D4ACC55}" dt="2021-03-01T05:08:49.309" v="1842"/>
          <ac:spMkLst>
            <pc:docMk/>
            <pc:sldMk cId="3401454658" sldId="774"/>
            <ac:spMk id="17" creationId="{31C15AD0-6939-4DFB-9BB7-4CB1B1AB1A11}"/>
          </ac:spMkLst>
        </pc:spChg>
        <pc:spChg chg="mod">
          <ac:chgData name="Meg Hartwick" userId="37f87fd0506104c9" providerId="LiveId" clId="{24BAC0FB-2600-44AC-A655-C6C90D4ACC55}" dt="2021-03-01T05:08:49.309" v="1842"/>
          <ac:spMkLst>
            <pc:docMk/>
            <pc:sldMk cId="3401454658" sldId="774"/>
            <ac:spMk id="26" creationId="{858433B3-7BA8-48EF-8D49-19EB48B4C85B}"/>
          </ac:spMkLst>
        </pc:spChg>
        <pc:spChg chg="mod">
          <ac:chgData name="Meg Hartwick" userId="37f87fd0506104c9" providerId="LiveId" clId="{24BAC0FB-2600-44AC-A655-C6C90D4ACC55}" dt="2021-03-01T05:08:49.309" v="1842"/>
          <ac:spMkLst>
            <pc:docMk/>
            <pc:sldMk cId="3401454658" sldId="774"/>
            <ac:spMk id="27" creationId="{6C53152E-834C-41D5-9527-984DDBB758F8}"/>
          </ac:spMkLst>
        </pc:spChg>
        <pc:spChg chg="mod">
          <ac:chgData name="Meg Hartwick" userId="37f87fd0506104c9" providerId="LiveId" clId="{24BAC0FB-2600-44AC-A655-C6C90D4ACC55}" dt="2021-03-01T05:08:49.309" v="1842"/>
          <ac:spMkLst>
            <pc:docMk/>
            <pc:sldMk cId="3401454658" sldId="774"/>
            <ac:spMk id="28" creationId="{A532F974-7791-46F1-A51E-B9A70F1CAAF3}"/>
          </ac:spMkLst>
        </pc:spChg>
        <pc:spChg chg="mod">
          <ac:chgData name="Meg Hartwick" userId="37f87fd0506104c9" providerId="LiveId" clId="{24BAC0FB-2600-44AC-A655-C6C90D4ACC55}" dt="2021-03-01T05:08:49.309" v="1842"/>
          <ac:spMkLst>
            <pc:docMk/>
            <pc:sldMk cId="3401454658" sldId="774"/>
            <ac:spMk id="29" creationId="{64C4A6D2-C29F-4340-85D7-D8D93BF2AE7F}"/>
          </ac:spMkLst>
        </pc:spChg>
        <pc:spChg chg="mod">
          <ac:chgData name="Meg Hartwick" userId="37f87fd0506104c9" providerId="LiveId" clId="{24BAC0FB-2600-44AC-A655-C6C90D4ACC55}" dt="2021-03-01T05:08:49.309" v="1842"/>
          <ac:spMkLst>
            <pc:docMk/>
            <pc:sldMk cId="3401454658" sldId="774"/>
            <ac:spMk id="30" creationId="{95E7639B-750F-43B9-AF53-B6A95B3F87AD}"/>
          </ac:spMkLst>
        </pc:spChg>
        <pc:spChg chg="mod">
          <ac:chgData name="Meg Hartwick" userId="37f87fd0506104c9" providerId="LiveId" clId="{24BAC0FB-2600-44AC-A655-C6C90D4ACC55}" dt="2021-03-01T05:08:49.309" v="1842"/>
          <ac:spMkLst>
            <pc:docMk/>
            <pc:sldMk cId="3401454658" sldId="774"/>
            <ac:spMk id="31" creationId="{95E81388-2B2D-47C5-A40C-1B06D5F0DE71}"/>
          </ac:spMkLst>
        </pc:spChg>
        <pc:spChg chg="mod">
          <ac:chgData name="Meg Hartwick" userId="37f87fd0506104c9" providerId="LiveId" clId="{24BAC0FB-2600-44AC-A655-C6C90D4ACC55}" dt="2021-03-01T05:08:49.309" v="1842"/>
          <ac:spMkLst>
            <pc:docMk/>
            <pc:sldMk cId="3401454658" sldId="774"/>
            <ac:spMk id="32" creationId="{352E5A06-AFF0-43D0-A01F-F413C8BAE616}"/>
          </ac:spMkLst>
        </pc:spChg>
        <pc:grpChg chg="del">
          <ac:chgData name="Meg Hartwick" userId="37f87fd0506104c9" providerId="LiveId" clId="{24BAC0FB-2600-44AC-A655-C6C90D4ACC55}" dt="2021-03-01T05:08:48.608" v="1841" actId="478"/>
          <ac:grpSpMkLst>
            <pc:docMk/>
            <pc:sldMk cId="3401454658" sldId="774"/>
            <ac:grpSpMk id="12" creationId="{0D4131D0-2DFD-4E7B-9C65-41196988F58C}"/>
          </ac:grpSpMkLst>
        </pc:grpChg>
        <pc:grpChg chg="add mod">
          <ac:chgData name="Meg Hartwick" userId="37f87fd0506104c9" providerId="LiveId" clId="{24BAC0FB-2600-44AC-A655-C6C90D4ACC55}" dt="2021-03-01T05:08:49.309" v="1842"/>
          <ac:grpSpMkLst>
            <pc:docMk/>
            <pc:sldMk cId="3401454658" sldId="774"/>
            <ac:grpSpMk id="16" creationId="{17277AAF-F6A1-4A09-B05A-9A56BB0CABC1}"/>
          </ac:grpSpMkLst>
        </pc:grpChg>
      </pc:sldChg>
      <pc:sldChg chg="addSp delSp modSp add del mod">
        <pc:chgData name="Meg Hartwick" userId="37f87fd0506104c9" providerId="LiveId" clId="{24BAC0FB-2600-44AC-A655-C6C90D4ACC55}" dt="2021-03-03T02:24:44.190" v="16344" actId="2696"/>
        <pc:sldMkLst>
          <pc:docMk/>
          <pc:sldMk cId="735997823" sldId="775"/>
        </pc:sldMkLst>
        <pc:spChg chg="mod">
          <ac:chgData name="Meg Hartwick" userId="37f87fd0506104c9" providerId="LiveId" clId="{24BAC0FB-2600-44AC-A655-C6C90D4ACC55}" dt="2021-03-01T21:12:00.603" v="4237" actId="20577"/>
          <ac:spMkLst>
            <pc:docMk/>
            <pc:sldMk cId="735997823" sldId="775"/>
            <ac:spMk id="13" creationId="{1151446C-1DCC-4AFA-82BB-319C8F04664F}"/>
          </ac:spMkLst>
        </pc:spChg>
        <pc:spChg chg="mod">
          <ac:chgData name="Meg Hartwick" userId="37f87fd0506104c9" providerId="LiveId" clId="{24BAC0FB-2600-44AC-A655-C6C90D4ACC55}" dt="2021-03-01T05:09:00.426" v="1844"/>
          <ac:spMkLst>
            <pc:docMk/>
            <pc:sldMk cId="735997823" sldId="775"/>
            <ac:spMk id="17" creationId="{655F0645-B1A4-42BA-A61B-8B55516A66F1}"/>
          </ac:spMkLst>
        </pc:spChg>
        <pc:spChg chg="mod">
          <ac:chgData name="Meg Hartwick" userId="37f87fd0506104c9" providerId="LiveId" clId="{24BAC0FB-2600-44AC-A655-C6C90D4ACC55}" dt="2021-03-01T05:00:14.468" v="1737" actId="113"/>
          <ac:spMkLst>
            <pc:docMk/>
            <pc:sldMk cId="735997823" sldId="775"/>
            <ac:spMk id="18" creationId="{B1FE8A28-FCF9-4DAB-A444-24A2E2A28906}"/>
          </ac:spMkLst>
        </pc:spChg>
        <pc:spChg chg="mod">
          <ac:chgData name="Meg Hartwick" userId="37f87fd0506104c9" providerId="LiveId" clId="{24BAC0FB-2600-44AC-A655-C6C90D4ACC55}" dt="2021-03-01T05:00:14.468" v="1737" actId="113"/>
          <ac:spMkLst>
            <pc:docMk/>
            <pc:sldMk cId="735997823" sldId="775"/>
            <ac:spMk id="19" creationId="{47B151E3-0064-4DEF-8C05-EA11176B4A47}"/>
          </ac:spMkLst>
        </pc:spChg>
        <pc:spChg chg="mod">
          <ac:chgData name="Meg Hartwick" userId="37f87fd0506104c9" providerId="LiveId" clId="{24BAC0FB-2600-44AC-A655-C6C90D4ACC55}" dt="2021-03-01T20:45:35.215" v="3655"/>
          <ac:spMkLst>
            <pc:docMk/>
            <pc:sldMk cId="735997823" sldId="775"/>
            <ac:spMk id="19" creationId="{D02CD32E-8601-47FD-8291-677BAD53B9BA}"/>
          </ac:spMkLst>
        </pc:spChg>
        <pc:spChg chg="mod">
          <ac:chgData name="Meg Hartwick" userId="37f87fd0506104c9" providerId="LiveId" clId="{24BAC0FB-2600-44AC-A655-C6C90D4ACC55}" dt="2021-03-01T20:45:35.215" v="3655"/>
          <ac:spMkLst>
            <pc:docMk/>
            <pc:sldMk cId="735997823" sldId="775"/>
            <ac:spMk id="20" creationId="{03AACAA1-7F4E-489E-BB7B-4835DA11E796}"/>
          </ac:spMkLst>
        </pc:spChg>
        <pc:spChg chg="mod">
          <ac:chgData name="Meg Hartwick" userId="37f87fd0506104c9" providerId="LiveId" clId="{24BAC0FB-2600-44AC-A655-C6C90D4ACC55}" dt="2021-03-01T05:00:14.468" v="1737" actId="113"/>
          <ac:spMkLst>
            <pc:docMk/>
            <pc:sldMk cId="735997823" sldId="775"/>
            <ac:spMk id="20" creationId="{19001C8C-9226-46E3-BE9A-A14F0A927316}"/>
          </ac:spMkLst>
        </pc:spChg>
        <pc:spChg chg="mod">
          <ac:chgData name="Meg Hartwick" userId="37f87fd0506104c9" providerId="LiveId" clId="{24BAC0FB-2600-44AC-A655-C6C90D4ACC55}" dt="2021-03-01T20:45:35.215" v="3655"/>
          <ac:spMkLst>
            <pc:docMk/>
            <pc:sldMk cId="735997823" sldId="775"/>
            <ac:spMk id="21" creationId="{63D3500F-D370-4D59-9A0B-CA8E0EBD2061}"/>
          </ac:spMkLst>
        </pc:spChg>
        <pc:spChg chg="mod">
          <ac:chgData name="Meg Hartwick" userId="37f87fd0506104c9" providerId="LiveId" clId="{24BAC0FB-2600-44AC-A655-C6C90D4ACC55}" dt="2021-03-01T05:00:14.468" v="1737" actId="113"/>
          <ac:spMkLst>
            <pc:docMk/>
            <pc:sldMk cId="735997823" sldId="775"/>
            <ac:spMk id="21" creationId="{D30D4A3E-F5ED-405E-B935-C615B4C1045D}"/>
          </ac:spMkLst>
        </pc:spChg>
        <pc:spChg chg="mod">
          <ac:chgData name="Meg Hartwick" userId="37f87fd0506104c9" providerId="LiveId" clId="{24BAC0FB-2600-44AC-A655-C6C90D4ACC55}" dt="2021-03-01T05:00:14.468" v="1737" actId="113"/>
          <ac:spMkLst>
            <pc:docMk/>
            <pc:sldMk cId="735997823" sldId="775"/>
            <ac:spMk id="22" creationId="{0E7891DF-E64A-48C2-9E84-2142D6CB72FA}"/>
          </ac:spMkLst>
        </pc:spChg>
        <pc:spChg chg="mod">
          <ac:chgData name="Meg Hartwick" userId="37f87fd0506104c9" providerId="LiveId" clId="{24BAC0FB-2600-44AC-A655-C6C90D4ACC55}" dt="2021-03-01T20:46:01.489" v="3659" actId="207"/>
          <ac:spMkLst>
            <pc:docMk/>
            <pc:sldMk cId="735997823" sldId="775"/>
            <ac:spMk id="22" creationId="{EB400E0C-93B8-4943-8773-CB6891B3045A}"/>
          </ac:spMkLst>
        </pc:spChg>
        <pc:spChg chg="mod">
          <ac:chgData name="Meg Hartwick" userId="37f87fd0506104c9" providerId="LiveId" clId="{24BAC0FB-2600-44AC-A655-C6C90D4ACC55}" dt="2021-03-01T05:00:14.468" v="1737" actId="113"/>
          <ac:spMkLst>
            <pc:docMk/>
            <pc:sldMk cId="735997823" sldId="775"/>
            <ac:spMk id="23" creationId="{09AFF1C3-8300-41F4-ADC7-22C525BC0C2F}"/>
          </ac:spMkLst>
        </pc:spChg>
        <pc:spChg chg="mod">
          <ac:chgData name="Meg Hartwick" userId="37f87fd0506104c9" providerId="LiveId" clId="{24BAC0FB-2600-44AC-A655-C6C90D4ACC55}" dt="2021-03-01T20:45:35.215" v="3655"/>
          <ac:spMkLst>
            <pc:docMk/>
            <pc:sldMk cId="735997823" sldId="775"/>
            <ac:spMk id="23" creationId="{3547A713-B741-45C6-8842-BEF1885957E0}"/>
          </ac:spMkLst>
        </pc:spChg>
        <pc:spChg chg="mod">
          <ac:chgData name="Meg Hartwick" userId="37f87fd0506104c9" providerId="LiveId" clId="{24BAC0FB-2600-44AC-A655-C6C90D4ACC55}" dt="2021-03-01T05:00:14.468" v="1737" actId="113"/>
          <ac:spMkLst>
            <pc:docMk/>
            <pc:sldMk cId="735997823" sldId="775"/>
            <ac:spMk id="24" creationId="{55137143-CFDE-49B8-9247-2B330F332A9B}"/>
          </ac:spMkLst>
        </pc:spChg>
        <pc:spChg chg="mod">
          <ac:chgData name="Meg Hartwick" userId="37f87fd0506104c9" providerId="LiveId" clId="{24BAC0FB-2600-44AC-A655-C6C90D4ACC55}" dt="2021-03-01T20:46:18.208" v="3661" actId="113"/>
          <ac:spMkLst>
            <pc:docMk/>
            <pc:sldMk cId="735997823" sldId="775"/>
            <ac:spMk id="24" creationId="{84233005-08B8-4D3A-815E-789046001C1E}"/>
          </ac:spMkLst>
        </pc:spChg>
        <pc:spChg chg="mod">
          <ac:chgData name="Meg Hartwick" userId="37f87fd0506104c9" providerId="LiveId" clId="{24BAC0FB-2600-44AC-A655-C6C90D4ACC55}" dt="2021-03-01T05:00:14.468" v="1737" actId="113"/>
          <ac:spMkLst>
            <pc:docMk/>
            <pc:sldMk cId="735997823" sldId="775"/>
            <ac:spMk id="25" creationId="{3C3406ED-1E75-4A9F-87A7-77EB0E6F6F38}"/>
          </ac:spMkLst>
        </pc:spChg>
        <pc:spChg chg="mod">
          <ac:chgData name="Meg Hartwick" userId="37f87fd0506104c9" providerId="LiveId" clId="{24BAC0FB-2600-44AC-A655-C6C90D4ACC55}" dt="2021-03-01T20:45:35.215" v="3655"/>
          <ac:spMkLst>
            <pc:docMk/>
            <pc:sldMk cId="735997823" sldId="775"/>
            <ac:spMk id="25" creationId="{C33E1D8C-9B96-488A-B720-79BE0B5032AD}"/>
          </ac:spMkLst>
        </pc:spChg>
        <pc:spChg chg="mod">
          <ac:chgData name="Meg Hartwick" userId="37f87fd0506104c9" providerId="LiveId" clId="{24BAC0FB-2600-44AC-A655-C6C90D4ACC55}" dt="2021-03-01T05:09:00.426" v="1844"/>
          <ac:spMkLst>
            <pc:docMk/>
            <pc:sldMk cId="735997823" sldId="775"/>
            <ac:spMk id="26" creationId="{3C35937E-278B-4EEB-B59B-B63F62C1F5D2}"/>
          </ac:spMkLst>
        </pc:spChg>
        <pc:spChg chg="mod">
          <ac:chgData name="Meg Hartwick" userId="37f87fd0506104c9" providerId="LiveId" clId="{24BAC0FB-2600-44AC-A655-C6C90D4ACC55}" dt="2021-03-01T05:09:00.426" v="1844"/>
          <ac:spMkLst>
            <pc:docMk/>
            <pc:sldMk cId="735997823" sldId="775"/>
            <ac:spMk id="27" creationId="{73747E14-CC73-413A-BF99-785E212831B5}"/>
          </ac:spMkLst>
        </pc:spChg>
        <pc:spChg chg="mod">
          <ac:chgData name="Meg Hartwick" userId="37f87fd0506104c9" providerId="LiveId" clId="{24BAC0FB-2600-44AC-A655-C6C90D4ACC55}" dt="2021-03-01T05:09:00.426" v="1844"/>
          <ac:spMkLst>
            <pc:docMk/>
            <pc:sldMk cId="735997823" sldId="775"/>
            <ac:spMk id="28" creationId="{8796D02A-0410-40F3-9EAE-C055A4D0C14B}"/>
          </ac:spMkLst>
        </pc:spChg>
        <pc:spChg chg="mod">
          <ac:chgData name="Meg Hartwick" userId="37f87fd0506104c9" providerId="LiveId" clId="{24BAC0FB-2600-44AC-A655-C6C90D4ACC55}" dt="2021-03-01T05:09:00.426" v="1844"/>
          <ac:spMkLst>
            <pc:docMk/>
            <pc:sldMk cId="735997823" sldId="775"/>
            <ac:spMk id="29" creationId="{A174F097-06B0-4BB8-BE0B-5BBEB88A6A17}"/>
          </ac:spMkLst>
        </pc:spChg>
        <pc:spChg chg="mod">
          <ac:chgData name="Meg Hartwick" userId="37f87fd0506104c9" providerId="LiveId" clId="{24BAC0FB-2600-44AC-A655-C6C90D4ACC55}" dt="2021-03-01T05:09:00.426" v="1844"/>
          <ac:spMkLst>
            <pc:docMk/>
            <pc:sldMk cId="735997823" sldId="775"/>
            <ac:spMk id="30" creationId="{E1FF3C5F-B61D-4279-A80F-C72D6209A100}"/>
          </ac:spMkLst>
        </pc:spChg>
        <pc:spChg chg="mod">
          <ac:chgData name="Meg Hartwick" userId="37f87fd0506104c9" providerId="LiveId" clId="{24BAC0FB-2600-44AC-A655-C6C90D4ACC55}" dt="2021-03-01T05:09:00.426" v="1844"/>
          <ac:spMkLst>
            <pc:docMk/>
            <pc:sldMk cId="735997823" sldId="775"/>
            <ac:spMk id="31" creationId="{1C7589D9-9D2B-4D03-B469-A8067B75C4BD}"/>
          </ac:spMkLst>
        </pc:spChg>
        <pc:spChg chg="mod">
          <ac:chgData name="Meg Hartwick" userId="37f87fd0506104c9" providerId="LiveId" clId="{24BAC0FB-2600-44AC-A655-C6C90D4ACC55}" dt="2021-03-01T05:09:00.426" v="1844"/>
          <ac:spMkLst>
            <pc:docMk/>
            <pc:sldMk cId="735997823" sldId="775"/>
            <ac:spMk id="32" creationId="{9104B24E-1DE3-4245-AD46-4CA824FC4D6F}"/>
          </ac:spMkLst>
        </pc:spChg>
        <pc:spChg chg="mod">
          <ac:chgData name="Meg Hartwick" userId="37f87fd0506104c9" providerId="LiveId" clId="{24BAC0FB-2600-44AC-A655-C6C90D4ACC55}" dt="2021-03-01T20:45:35.215" v="3655"/>
          <ac:spMkLst>
            <pc:docMk/>
            <pc:sldMk cId="735997823" sldId="775"/>
            <ac:spMk id="33" creationId="{C30C1BBF-E998-4ED5-8C05-8C0D9A3A5649}"/>
          </ac:spMkLst>
        </pc:spChg>
        <pc:grpChg chg="del mod">
          <ac:chgData name="Meg Hartwick" userId="37f87fd0506104c9" providerId="LiveId" clId="{24BAC0FB-2600-44AC-A655-C6C90D4ACC55}" dt="2021-03-01T05:08:59.036" v="1843" actId="478"/>
          <ac:grpSpMkLst>
            <pc:docMk/>
            <pc:sldMk cId="735997823" sldId="775"/>
            <ac:grpSpMk id="12" creationId="{0D4131D0-2DFD-4E7B-9C65-41196988F58C}"/>
          </ac:grpSpMkLst>
        </pc:grpChg>
        <pc:grpChg chg="add del mod">
          <ac:chgData name="Meg Hartwick" userId="37f87fd0506104c9" providerId="LiveId" clId="{24BAC0FB-2600-44AC-A655-C6C90D4ACC55}" dt="2021-03-01T20:45:34.644" v="3654" actId="478"/>
          <ac:grpSpMkLst>
            <pc:docMk/>
            <pc:sldMk cId="735997823" sldId="775"/>
            <ac:grpSpMk id="16" creationId="{C081904E-C171-4AFF-9E89-764679F3B503}"/>
          </ac:grpSpMkLst>
        </pc:grpChg>
        <pc:grpChg chg="add mod">
          <ac:chgData name="Meg Hartwick" userId="37f87fd0506104c9" providerId="LiveId" clId="{24BAC0FB-2600-44AC-A655-C6C90D4ACC55}" dt="2021-03-01T20:45:35.215" v="3655"/>
          <ac:grpSpMkLst>
            <pc:docMk/>
            <pc:sldMk cId="735997823" sldId="775"/>
            <ac:grpSpMk id="18" creationId="{F5B1847E-B8B7-4A7A-AFFA-E65E502D7E56}"/>
          </ac:grpSpMkLst>
        </pc:grpChg>
      </pc:sldChg>
      <pc:sldChg chg="addSp delSp modSp add mod ord">
        <pc:chgData name="Meg Hartwick" userId="37f87fd0506104c9" providerId="LiveId" clId="{24BAC0FB-2600-44AC-A655-C6C90D4ACC55}" dt="2021-03-03T06:51:58.047" v="17846" actId="1076"/>
        <pc:sldMkLst>
          <pc:docMk/>
          <pc:sldMk cId="3731630138" sldId="776"/>
        </pc:sldMkLst>
        <pc:spChg chg="mod">
          <ac:chgData name="Meg Hartwick" userId="37f87fd0506104c9" providerId="LiveId" clId="{24BAC0FB-2600-44AC-A655-C6C90D4ACC55}" dt="2021-03-02T05:08:45.107" v="11081" actId="14100"/>
          <ac:spMkLst>
            <pc:docMk/>
            <pc:sldMk cId="3731630138" sldId="776"/>
            <ac:spMk id="11" creationId="{B82381AB-BB3B-40BB-8783-26A6F3E9BA36}"/>
          </ac:spMkLst>
        </pc:spChg>
        <pc:spChg chg="add del mod">
          <ac:chgData name="Meg Hartwick" userId="37f87fd0506104c9" providerId="LiveId" clId="{24BAC0FB-2600-44AC-A655-C6C90D4ACC55}" dt="2021-03-02T21:46:39.610" v="14620" actId="255"/>
          <ac:spMkLst>
            <pc:docMk/>
            <pc:sldMk cId="3731630138" sldId="776"/>
            <ac:spMk id="13" creationId="{1151446C-1DCC-4AFA-82BB-319C8F04664F}"/>
          </ac:spMkLst>
        </pc:spChg>
        <pc:spChg chg="add mod">
          <ac:chgData name="Meg Hartwick" userId="37f87fd0506104c9" providerId="LiveId" clId="{24BAC0FB-2600-44AC-A655-C6C90D4ACC55}" dt="2021-03-02T19:23:04.147" v="13251"/>
          <ac:spMkLst>
            <pc:docMk/>
            <pc:sldMk cId="3731630138" sldId="776"/>
            <ac:spMk id="16" creationId="{EF46D0E2-BA30-4C56-861A-9BFE7377CDD2}"/>
          </ac:spMkLst>
        </pc:spChg>
        <pc:spChg chg="add del mod">
          <ac:chgData name="Meg Hartwick" userId="37f87fd0506104c9" providerId="LiveId" clId="{24BAC0FB-2600-44AC-A655-C6C90D4ACC55}" dt="2021-03-02T19:30:48.590" v="13434"/>
          <ac:spMkLst>
            <pc:docMk/>
            <pc:sldMk cId="3731630138" sldId="776"/>
            <ac:spMk id="17" creationId="{4E54DBED-F4F7-4FD9-B434-8AC6998F0E47}"/>
          </ac:spMkLst>
        </pc:spChg>
        <pc:spChg chg="mod">
          <ac:chgData name="Meg Hartwick" userId="37f87fd0506104c9" providerId="LiveId" clId="{24BAC0FB-2600-44AC-A655-C6C90D4ACC55}" dt="2021-03-01T05:05:28.607" v="1792"/>
          <ac:spMkLst>
            <pc:docMk/>
            <pc:sldMk cId="3731630138" sldId="776"/>
            <ac:spMk id="17" creationId="{C8FE7095-A860-4793-93C5-090E7051C9AB}"/>
          </ac:spMkLst>
        </pc:spChg>
        <pc:spChg chg="mod">
          <ac:chgData name="Meg Hartwick" userId="37f87fd0506104c9" providerId="LiveId" clId="{24BAC0FB-2600-44AC-A655-C6C90D4ACC55}" dt="2021-03-01T04:50:18.980" v="1623" actId="113"/>
          <ac:spMkLst>
            <pc:docMk/>
            <pc:sldMk cId="3731630138" sldId="776"/>
            <ac:spMk id="18" creationId="{B1FE8A28-FCF9-4DAB-A444-24A2E2A28906}"/>
          </ac:spMkLst>
        </pc:spChg>
        <pc:spChg chg="mod">
          <ac:chgData name="Meg Hartwick" userId="37f87fd0506104c9" providerId="LiveId" clId="{24BAC0FB-2600-44AC-A655-C6C90D4ACC55}" dt="2021-03-01T19:33:39.844" v="2556"/>
          <ac:spMkLst>
            <pc:docMk/>
            <pc:sldMk cId="3731630138" sldId="776"/>
            <ac:spMk id="19" creationId="{C92C3EE8-7B6E-4F3E-83C5-9E8C72C44BC7}"/>
          </ac:spMkLst>
        </pc:spChg>
        <pc:spChg chg="mod">
          <ac:chgData name="Meg Hartwick" userId="37f87fd0506104c9" providerId="LiveId" clId="{24BAC0FB-2600-44AC-A655-C6C90D4ACC55}" dt="2021-03-01T19:33:39.844" v="2556"/>
          <ac:spMkLst>
            <pc:docMk/>
            <pc:sldMk cId="3731630138" sldId="776"/>
            <ac:spMk id="20" creationId="{9F673AD1-5727-46FC-AE16-DD088519B72E}"/>
          </ac:spMkLst>
        </pc:spChg>
        <pc:spChg chg="mod">
          <ac:chgData name="Meg Hartwick" userId="37f87fd0506104c9" providerId="LiveId" clId="{24BAC0FB-2600-44AC-A655-C6C90D4ACC55}" dt="2021-03-01T19:33:39.844" v="2556"/>
          <ac:spMkLst>
            <pc:docMk/>
            <pc:sldMk cId="3731630138" sldId="776"/>
            <ac:spMk id="21" creationId="{F7C18B57-11F0-4D3C-B414-A79A551E65E4}"/>
          </ac:spMkLst>
        </pc:spChg>
        <pc:spChg chg="mod">
          <ac:chgData name="Meg Hartwick" userId="37f87fd0506104c9" providerId="LiveId" clId="{24BAC0FB-2600-44AC-A655-C6C90D4ACC55}" dt="2021-03-01T19:33:39.844" v="2556"/>
          <ac:spMkLst>
            <pc:docMk/>
            <pc:sldMk cId="3731630138" sldId="776"/>
            <ac:spMk id="22" creationId="{0B02DA4E-26AD-4D45-9469-48A9173B93A8}"/>
          </ac:spMkLst>
        </pc:spChg>
        <pc:spChg chg="mod">
          <ac:chgData name="Meg Hartwick" userId="37f87fd0506104c9" providerId="LiveId" clId="{24BAC0FB-2600-44AC-A655-C6C90D4ACC55}" dt="2021-03-01T19:33:39.844" v="2556"/>
          <ac:spMkLst>
            <pc:docMk/>
            <pc:sldMk cId="3731630138" sldId="776"/>
            <ac:spMk id="23" creationId="{C36A4329-D04D-418C-AF20-96D6AC6C5D29}"/>
          </ac:spMkLst>
        </pc:spChg>
        <pc:spChg chg="mod">
          <ac:chgData name="Meg Hartwick" userId="37f87fd0506104c9" providerId="LiveId" clId="{24BAC0FB-2600-44AC-A655-C6C90D4ACC55}" dt="2021-03-01T19:33:39.844" v="2556"/>
          <ac:spMkLst>
            <pc:docMk/>
            <pc:sldMk cId="3731630138" sldId="776"/>
            <ac:spMk id="24" creationId="{52BBD1EE-1400-467C-B83A-0737BE093AFE}"/>
          </ac:spMkLst>
        </pc:spChg>
        <pc:spChg chg="mod">
          <ac:chgData name="Meg Hartwick" userId="37f87fd0506104c9" providerId="LiveId" clId="{24BAC0FB-2600-44AC-A655-C6C90D4ACC55}" dt="2021-03-01T19:33:39.844" v="2556"/>
          <ac:spMkLst>
            <pc:docMk/>
            <pc:sldMk cId="3731630138" sldId="776"/>
            <ac:spMk id="25" creationId="{94C17974-86BB-41D1-81B2-FA42535D6EC0}"/>
          </ac:spMkLst>
        </pc:spChg>
        <pc:spChg chg="mod">
          <ac:chgData name="Meg Hartwick" userId="37f87fd0506104c9" providerId="LiveId" clId="{24BAC0FB-2600-44AC-A655-C6C90D4ACC55}" dt="2021-03-01T05:05:28.607" v="1792"/>
          <ac:spMkLst>
            <pc:docMk/>
            <pc:sldMk cId="3731630138" sldId="776"/>
            <ac:spMk id="26" creationId="{4D9014DE-1EED-4817-AAB1-CE9D6F0C046E}"/>
          </ac:spMkLst>
        </pc:spChg>
        <pc:spChg chg="mod">
          <ac:chgData name="Meg Hartwick" userId="37f87fd0506104c9" providerId="LiveId" clId="{24BAC0FB-2600-44AC-A655-C6C90D4ACC55}" dt="2021-03-01T05:05:28.607" v="1792"/>
          <ac:spMkLst>
            <pc:docMk/>
            <pc:sldMk cId="3731630138" sldId="776"/>
            <ac:spMk id="27" creationId="{A602AE7C-C026-4510-AC77-1325D42291F4}"/>
          </ac:spMkLst>
        </pc:spChg>
        <pc:spChg chg="mod">
          <ac:chgData name="Meg Hartwick" userId="37f87fd0506104c9" providerId="LiveId" clId="{24BAC0FB-2600-44AC-A655-C6C90D4ACC55}" dt="2021-03-01T05:05:28.607" v="1792"/>
          <ac:spMkLst>
            <pc:docMk/>
            <pc:sldMk cId="3731630138" sldId="776"/>
            <ac:spMk id="28" creationId="{FCD223AE-3416-4E72-8ECA-E5C259884EC0}"/>
          </ac:spMkLst>
        </pc:spChg>
        <pc:spChg chg="mod">
          <ac:chgData name="Meg Hartwick" userId="37f87fd0506104c9" providerId="LiveId" clId="{24BAC0FB-2600-44AC-A655-C6C90D4ACC55}" dt="2021-03-01T05:05:28.607" v="1792"/>
          <ac:spMkLst>
            <pc:docMk/>
            <pc:sldMk cId="3731630138" sldId="776"/>
            <ac:spMk id="29" creationId="{BD70DAFE-082C-470D-97A8-A241234BFFC7}"/>
          </ac:spMkLst>
        </pc:spChg>
        <pc:spChg chg="mod">
          <ac:chgData name="Meg Hartwick" userId="37f87fd0506104c9" providerId="LiveId" clId="{24BAC0FB-2600-44AC-A655-C6C90D4ACC55}" dt="2021-03-01T05:05:28.607" v="1792"/>
          <ac:spMkLst>
            <pc:docMk/>
            <pc:sldMk cId="3731630138" sldId="776"/>
            <ac:spMk id="30" creationId="{505A7C20-2B39-46ED-AA61-B3D3D52D6561}"/>
          </ac:spMkLst>
        </pc:spChg>
        <pc:spChg chg="mod">
          <ac:chgData name="Meg Hartwick" userId="37f87fd0506104c9" providerId="LiveId" clId="{24BAC0FB-2600-44AC-A655-C6C90D4ACC55}" dt="2021-03-01T05:05:28.607" v="1792"/>
          <ac:spMkLst>
            <pc:docMk/>
            <pc:sldMk cId="3731630138" sldId="776"/>
            <ac:spMk id="31" creationId="{19292BC4-B7DA-462C-904C-3CF8FF0C15C7}"/>
          </ac:spMkLst>
        </pc:spChg>
        <pc:spChg chg="mod">
          <ac:chgData name="Meg Hartwick" userId="37f87fd0506104c9" providerId="LiveId" clId="{24BAC0FB-2600-44AC-A655-C6C90D4ACC55}" dt="2021-03-01T05:05:28.607" v="1792"/>
          <ac:spMkLst>
            <pc:docMk/>
            <pc:sldMk cId="3731630138" sldId="776"/>
            <ac:spMk id="32" creationId="{E831F431-3A1F-4791-87DF-5583722931E3}"/>
          </ac:spMkLst>
        </pc:spChg>
        <pc:spChg chg="mod">
          <ac:chgData name="Meg Hartwick" userId="37f87fd0506104c9" providerId="LiveId" clId="{24BAC0FB-2600-44AC-A655-C6C90D4ACC55}" dt="2021-03-01T19:33:39.844" v="2556"/>
          <ac:spMkLst>
            <pc:docMk/>
            <pc:sldMk cId="3731630138" sldId="776"/>
            <ac:spMk id="33" creationId="{505562C0-7F82-4D72-B011-008751240E10}"/>
          </ac:spMkLst>
        </pc:spChg>
        <pc:spChg chg="mod">
          <ac:chgData name="Meg Hartwick" userId="37f87fd0506104c9" providerId="LiveId" clId="{24BAC0FB-2600-44AC-A655-C6C90D4ACC55}" dt="2021-03-01T19:34:55.838" v="2581"/>
          <ac:spMkLst>
            <pc:docMk/>
            <pc:sldMk cId="3731630138" sldId="776"/>
            <ac:spMk id="35" creationId="{9F21453A-3299-4B33-B7B1-77D3A03D247F}"/>
          </ac:spMkLst>
        </pc:spChg>
        <pc:spChg chg="mod">
          <ac:chgData name="Meg Hartwick" userId="37f87fd0506104c9" providerId="LiveId" clId="{24BAC0FB-2600-44AC-A655-C6C90D4ACC55}" dt="2021-03-01T19:35:13.651" v="2585" actId="207"/>
          <ac:spMkLst>
            <pc:docMk/>
            <pc:sldMk cId="3731630138" sldId="776"/>
            <ac:spMk id="36" creationId="{02B5A6ED-56A6-4A35-9BD2-F4E79F25FEDC}"/>
          </ac:spMkLst>
        </pc:spChg>
        <pc:spChg chg="mod">
          <ac:chgData name="Meg Hartwick" userId="37f87fd0506104c9" providerId="LiveId" clId="{24BAC0FB-2600-44AC-A655-C6C90D4ACC55}" dt="2021-03-01T19:34:55.838" v="2581"/>
          <ac:spMkLst>
            <pc:docMk/>
            <pc:sldMk cId="3731630138" sldId="776"/>
            <ac:spMk id="37" creationId="{DE8D3C86-E122-4324-8664-46E7D531BA56}"/>
          </ac:spMkLst>
        </pc:spChg>
        <pc:spChg chg="mod">
          <ac:chgData name="Meg Hartwick" userId="37f87fd0506104c9" providerId="LiveId" clId="{24BAC0FB-2600-44AC-A655-C6C90D4ACC55}" dt="2021-03-01T19:34:55.838" v="2581"/>
          <ac:spMkLst>
            <pc:docMk/>
            <pc:sldMk cId="3731630138" sldId="776"/>
            <ac:spMk id="38" creationId="{94C63CCD-D2A9-43A7-B414-B11D18BAE768}"/>
          </ac:spMkLst>
        </pc:spChg>
        <pc:spChg chg="mod">
          <ac:chgData name="Meg Hartwick" userId="37f87fd0506104c9" providerId="LiveId" clId="{24BAC0FB-2600-44AC-A655-C6C90D4ACC55}" dt="2021-03-01T19:34:55.838" v="2581"/>
          <ac:spMkLst>
            <pc:docMk/>
            <pc:sldMk cId="3731630138" sldId="776"/>
            <ac:spMk id="39" creationId="{72F2F017-0CB5-4E77-A52C-373FAB3A2F77}"/>
          </ac:spMkLst>
        </pc:spChg>
        <pc:spChg chg="mod">
          <ac:chgData name="Meg Hartwick" userId="37f87fd0506104c9" providerId="LiveId" clId="{24BAC0FB-2600-44AC-A655-C6C90D4ACC55}" dt="2021-03-01T19:34:55.838" v="2581"/>
          <ac:spMkLst>
            <pc:docMk/>
            <pc:sldMk cId="3731630138" sldId="776"/>
            <ac:spMk id="40" creationId="{0671B90E-7999-4D89-A581-1665B282B3C3}"/>
          </ac:spMkLst>
        </pc:spChg>
        <pc:spChg chg="mod">
          <ac:chgData name="Meg Hartwick" userId="37f87fd0506104c9" providerId="LiveId" clId="{24BAC0FB-2600-44AC-A655-C6C90D4ACC55}" dt="2021-03-01T19:35:04.830" v="2583" actId="207"/>
          <ac:spMkLst>
            <pc:docMk/>
            <pc:sldMk cId="3731630138" sldId="776"/>
            <ac:spMk id="41" creationId="{EBF8FD98-060D-4511-A2DB-E87F3E4DB023}"/>
          </ac:spMkLst>
        </pc:spChg>
        <pc:spChg chg="mod">
          <ac:chgData name="Meg Hartwick" userId="37f87fd0506104c9" providerId="LiveId" clId="{24BAC0FB-2600-44AC-A655-C6C90D4ACC55}" dt="2021-03-01T19:34:55.838" v="2581"/>
          <ac:spMkLst>
            <pc:docMk/>
            <pc:sldMk cId="3731630138" sldId="776"/>
            <ac:spMk id="42" creationId="{B90504B4-BB65-43EA-8945-28F0ABF8308A}"/>
          </ac:spMkLst>
        </pc:spChg>
        <pc:grpChg chg="del">
          <ac:chgData name="Meg Hartwick" userId="37f87fd0506104c9" providerId="LiveId" clId="{24BAC0FB-2600-44AC-A655-C6C90D4ACC55}" dt="2021-03-01T05:05:27.871" v="1791" actId="478"/>
          <ac:grpSpMkLst>
            <pc:docMk/>
            <pc:sldMk cId="3731630138" sldId="776"/>
            <ac:grpSpMk id="12" creationId="{0D4131D0-2DFD-4E7B-9C65-41196988F58C}"/>
          </ac:grpSpMkLst>
        </pc:grpChg>
        <pc:grpChg chg="add del mod">
          <ac:chgData name="Meg Hartwick" userId="37f87fd0506104c9" providerId="LiveId" clId="{24BAC0FB-2600-44AC-A655-C6C90D4ACC55}" dt="2021-03-01T19:33:38.613" v="2555" actId="478"/>
          <ac:grpSpMkLst>
            <pc:docMk/>
            <pc:sldMk cId="3731630138" sldId="776"/>
            <ac:grpSpMk id="16" creationId="{5AE5AD9D-48D2-4A99-999F-3B37489A75C3}"/>
          </ac:grpSpMkLst>
        </pc:grpChg>
        <pc:grpChg chg="add del mod">
          <ac:chgData name="Meg Hartwick" userId="37f87fd0506104c9" providerId="LiveId" clId="{24BAC0FB-2600-44AC-A655-C6C90D4ACC55}" dt="2021-03-01T19:34:55.260" v="2580" actId="478"/>
          <ac:grpSpMkLst>
            <pc:docMk/>
            <pc:sldMk cId="3731630138" sldId="776"/>
            <ac:grpSpMk id="18" creationId="{A2B2AB87-6267-4E95-AD2F-CEB362F44E39}"/>
          </ac:grpSpMkLst>
        </pc:grpChg>
        <pc:grpChg chg="add mod">
          <ac:chgData name="Meg Hartwick" userId="37f87fd0506104c9" providerId="LiveId" clId="{24BAC0FB-2600-44AC-A655-C6C90D4ACC55}" dt="2021-03-01T19:34:55.838" v="2581"/>
          <ac:grpSpMkLst>
            <pc:docMk/>
            <pc:sldMk cId="3731630138" sldId="776"/>
            <ac:grpSpMk id="34" creationId="{04EA1DD2-FCB6-4603-AF2D-9997776EF2EE}"/>
          </ac:grpSpMkLst>
        </pc:grpChg>
        <pc:picChg chg="add mod">
          <ac:chgData name="Meg Hartwick" userId="37f87fd0506104c9" providerId="LiveId" clId="{24BAC0FB-2600-44AC-A655-C6C90D4ACC55}" dt="2021-03-03T06:51:58.047" v="17846" actId="1076"/>
          <ac:picMkLst>
            <pc:docMk/>
            <pc:sldMk cId="3731630138" sldId="776"/>
            <ac:picMk id="5" creationId="{AEAF7FD4-D715-4A35-9F95-BA0100CACB3B}"/>
          </ac:picMkLst>
        </pc:picChg>
      </pc:sldChg>
      <pc:sldChg chg="addSp delSp modSp add mod">
        <pc:chgData name="Meg Hartwick" userId="37f87fd0506104c9" providerId="LiveId" clId="{24BAC0FB-2600-44AC-A655-C6C90D4ACC55}" dt="2021-03-02T21:46:24.724" v="14618" actId="255"/>
        <pc:sldMkLst>
          <pc:docMk/>
          <pc:sldMk cId="3977602963" sldId="777"/>
        </pc:sldMkLst>
        <pc:spChg chg="mod">
          <ac:chgData name="Meg Hartwick" userId="37f87fd0506104c9" providerId="LiveId" clId="{24BAC0FB-2600-44AC-A655-C6C90D4ACC55}" dt="2021-03-02T19:27:19.226" v="13293" actId="1076"/>
          <ac:spMkLst>
            <pc:docMk/>
            <pc:sldMk cId="3977602963" sldId="777"/>
            <ac:spMk id="11" creationId="{B82381AB-BB3B-40BB-8783-26A6F3E9BA36}"/>
          </ac:spMkLst>
        </pc:spChg>
        <pc:spChg chg="del mod">
          <ac:chgData name="Meg Hartwick" userId="37f87fd0506104c9" providerId="LiveId" clId="{24BAC0FB-2600-44AC-A655-C6C90D4ACC55}" dt="2021-03-01T19:30:51.442" v="2547" actId="478"/>
          <ac:spMkLst>
            <pc:docMk/>
            <pc:sldMk cId="3977602963" sldId="777"/>
            <ac:spMk id="13" creationId="{1151446C-1DCC-4AFA-82BB-319C8F04664F}"/>
          </ac:spMkLst>
        </pc:spChg>
        <pc:spChg chg="add mod">
          <ac:chgData name="Meg Hartwick" userId="37f87fd0506104c9" providerId="LiveId" clId="{24BAC0FB-2600-44AC-A655-C6C90D4ACC55}" dt="2021-03-02T19:27:39.567" v="13294" actId="1076"/>
          <ac:spMkLst>
            <pc:docMk/>
            <pc:sldMk cId="3977602963" sldId="777"/>
            <ac:spMk id="16" creationId="{5B99A5D2-2701-4BEB-B53B-818F173EB979}"/>
          </ac:spMkLst>
        </pc:spChg>
        <pc:spChg chg="add mod">
          <ac:chgData name="Meg Hartwick" userId="37f87fd0506104c9" providerId="LiveId" clId="{24BAC0FB-2600-44AC-A655-C6C90D4ACC55}" dt="2021-03-02T21:46:24.724" v="14618" actId="255"/>
          <ac:spMkLst>
            <pc:docMk/>
            <pc:sldMk cId="3977602963" sldId="777"/>
            <ac:spMk id="17" creationId="{82FA9A8F-1C18-404E-A59D-701F9A7C71C7}"/>
          </ac:spMkLst>
        </pc:spChg>
        <pc:spChg chg="mod">
          <ac:chgData name="Meg Hartwick" userId="37f87fd0506104c9" providerId="LiveId" clId="{24BAC0FB-2600-44AC-A655-C6C90D4ACC55}" dt="2021-03-01T05:05:10.729" v="1790"/>
          <ac:spMkLst>
            <pc:docMk/>
            <pc:sldMk cId="3977602963" sldId="777"/>
            <ac:spMk id="17" creationId="{9A7219A5-32A5-4ABC-9358-FDBCC2CA43AE}"/>
          </ac:spMkLst>
        </pc:spChg>
        <pc:spChg chg="mod">
          <ac:chgData name="Meg Hartwick" userId="37f87fd0506104c9" providerId="LiveId" clId="{24BAC0FB-2600-44AC-A655-C6C90D4ACC55}" dt="2021-03-01T19:26:50.858" v="2532"/>
          <ac:spMkLst>
            <pc:docMk/>
            <pc:sldMk cId="3977602963" sldId="777"/>
            <ac:spMk id="19" creationId="{0761C610-3D4E-4C8E-BDE8-85087D393751}"/>
          </ac:spMkLst>
        </pc:spChg>
        <pc:spChg chg="mod">
          <ac:chgData name="Meg Hartwick" userId="37f87fd0506104c9" providerId="LiveId" clId="{24BAC0FB-2600-44AC-A655-C6C90D4ACC55}" dt="2021-03-01T19:26:50.858" v="2532"/>
          <ac:spMkLst>
            <pc:docMk/>
            <pc:sldMk cId="3977602963" sldId="777"/>
            <ac:spMk id="20" creationId="{A3CBC580-C7B9-417A-A4D3-82B7456A021A}"/>
          </ac:spMkLst>
        </pc:spChg>
        <pc:spChg chg="mod">
          <ac:chgData name="Meg Hartwick" userId="37f87fd0506104c9" providerId="LiveId" clId="{24BAC0FB-2600-44AC-A655-C6C90D4ACC55}" dt="2021-03-01T19:26:50.858" v="2532"/>
          <ac:spMkLst>
            <pc:docMk/>
            <pc:sldMk cId="3977602963" sldId="777"/>
            <ac:spMk id="21" creationId="{05A96AE3-C596-49F5-B720-AF51A195B1E1}"/>
          </ac:spMkLst>
        </pc:spChg>
        <pc:spChg chg="mod">
          <ac:chgData name="Meg Hartwick" userId="37f87fd0506104c9" providerId="LiveId" clId="{24BAC0FB-2600-44AC-A655-C6C90D4ACC55}" dt="2021-03-01T19:26:50.858" v="2532"/>
          <ac:spMkLst>
            <pc:docMk/>
            <pc:sldMk cId="3977602963" sldId="777"/>
            <ac:spMk id="22" creationId="{8059A292-B896-4265-99A9-ACD7CB593568}"/>
          </ac:spMkLst>
        </pc:spChg>
        <pc:spChg chg="mod">
          <ac:chgData name="Meg Hartwick" userId="37f87fd0506104c9" providerId="LiveId" clId="{24BAC0FB-2600-44AC-A655-C6C90D4ACC55}" dt="2021-03-01T19:26:50.858" v="2532"/>
          <ac:spMkLst>
            <pc:docMk/>
            <pc:sldMk cId="3977602963" sldId="777"/>
            <ac:spMk id="23" creationId="{B78D206F-4B4F-45B0-8D26-C75BCDCB34CD}"/>
          </ac:spMkLst>
        </pc:spChg>
        <pc:spChg chg="mod">
          <ac:chgData name="Meg Hartwick" userId="37f87fd0506104c9" providerId="LiveId" clId="{24BAC0FB-2600-44AC-A655-C6C90D4ACC55}" dt="2021-03-01T19:26:50.858" v="2532"/>
          <ac:spMkLst>
            <pc:docMk/>
            <pc:sldMk cId="3977602963" sldId="777"/>
            <ac:spMk id="24" creationId="{569BEB9A-F0A5-4E76-A968-AE5DFE7C9ADA}"/>
          </ac:spMkLst>
        </pc:spChg>
        <pc:spChg chg="mod">
          <ac:chgData name="Meg Hartwick" userId="37f87fd0506104c9" providerId="LiveId" clId="{24BAC0FB-2600-44AC-A655-C6C90D4ACC55}" dt="2021-03-01T19:26:50.858" v="2532"/>
          <ac:spMkLst>
            <pc:docMk/>
            <pc:sldMk cId="3977602963" sldId="777"/>
            <ac:spMk id="25" creationId="{32A50A08-4EB8-4EE2-A10E-549B9865D999}"/>
          </ac:spMkLst>
        </pc:spChg>
        <pc:spChg chg="mod">
          <ac:chgData name="Meg Hartwick" userId="37f87fd0506104c9" providerId="LiveId" clId="{24BAC0FB-2600-44AC-A655-C6C90D4ACC55}" dt="2021-03-01T05:05:10.729" v="1790"/>
          <ac:spMkLst>
            <pc:docMk/>
            <pc:sldMk cId="3977602963" sldId="777"/>
            <ac:spMk id="26" creationId="{AEE3B004-3078-44E3-87F8-6A445459ADD5}"/>
          </ac:spMkLst>
        </pc:spChg>
        <pc:spChg chg="mod">
          <ac:chgData name="Meg Hartwick" userId="37f87fd0506104c9" providerId="LiveId" clId="{24BAC0FB-2600-44AC-A655-C6C90D4ACC55}" dt="2021-03-01T05:05:10.729" v="1790"/>
          <ac:spMkLst>
            <pc:docMk/>
            <pc:sldMk cId="3977602963" sldId="777"/>
            <ac:spMk id="27" creationId="{168FB716-4DC8-45D8-AFB7-E72A3581F949}"/>
          </ac:spMkLst>
        </pc:spChg>
        <pc:spChg chg="mod">
          <ac:chgData name="Meg Hartwick" userId="37f87fd0506104c9" providerId="LiveId" clId="{24BAC0FB-2600-44AC-A655-C6C90D4ACC55}" dt="2021-03-01T05:05:10.729" v="1790"/>
          <ac:spMkLst>
            <pc:docMk/>
            <pc:sldMk cId="3977602963" sldId="777"/>
            <ac:spMk id="28" creationId="{EE51E8D0-BD23-4C69-8E18-381415EE497A}"/>
          </ac:spMkLst>
        </pc:spChg>
        <pc:spChg chg="mod">
          <ac:chgData name="Meg Hartwick" userId="37f87fd0506104c9" providerId="LiveId" clId="{24BAC0FB-2600-44AC-A655-C6C90D4ACC55}" dt="2021-03-01T05:05:10.729" v="1790"/>
          <ac:spMkLst>
            <pc:docMk/>
            <pc:sldMk cId="3977602963" sldId="777"/>
            <ac:spMk id="29" creationId="{C513F6A2-E2EF-4C14-B9B1-B8AAF04B485C}"/>
          </ac:spMkLst>
        </pc:spChg>
        <pc:spChg chg="mod">
          <ac:chgData name="Meg Hartwick" userId="37f87fd0506104c9" providerId="LiveId" clId="{24BAC0FB-2600-44AC-A655-C6C90D4ACC55}" dt="2021-03-01T05:05:10.729" v="1790"/>
          <ac:spMkLst>
            <pc:docMk/>
            <pc:sldMk cId="3977602963" sldId="777"/>
            <ac:spMk id="30" creationId="{F678B101-CF50-4771-B9C9-EA5B17460F38}"/>
          </ac:spMkLst>
        </pc:spChg>
        <pc:spChg chg="mod">
          <ac:chgData name="Meg Hartwick" userId="37f87fd0506104c9" providerId="LiveId" clId="{24BAC0FB-2600-44AC-A655-C6C90D4ACC55}" dt="2021-03-01T05:05:10.729" v="1790"/>
          <ac:spMkLst>
            <pc:docMk/>
            <pc:sldMk cId="3977602963" sldId="777"/>
            <ac:spMk id="31" creationId="{01F839DE-C9E5-4683-A038-C354760F43D6}"/>
          </ac:spMkLst>
        </pc:spChg>
        <pc:spChg chg="mod">
          <ac:chgData name="Meg Hartwick" userId="37f87fd0506104c9" providerId="LiveId" clId="{24BAC0FB-2600-44AC-A655-C6C90D4ACC55}" dt="2021-03-01T05:05:10.729" v="1790"/>
          <ac:spMkLst>
            <pc:docMk/>
            <pc:sldMk cId="3977602963" sldId="777"/>
            <ac:spMk id="32" creationId="{9C2F987A-AA08-445E-AAFC-5ABA32D3DAD7}"/>
          </ac:spMkLst>
        </pc:spChg>
        <pc:spChg chg="mod">
          <ac:chgData name="Meg Hartwick" userId="37f87fd0506104c9" providerId="LiveId" clId="{24BAC0FB-2600-44AC-A655-C6C90D4ACC55}" dt="2021-03-01T19:26:50.858" v="2532"/>
          <ac:spMkLst>
            <pc:docMk/>
            <pc:sldMk cId="3977602963" sldId="777"/>
            <ac:spMk id="33" creationId="{114CC524-21E5-4F7E-BDF9-37DF5C541E26}"/>
          </ac:spMkLst>
        </pc:spChg>
        <pc:spChg chg="add mod">
          <ac:chgData name="Meg Hartwick" userId="37f87fd0506104c9" providerId="LiveId" clId="{24BAC0FB-2600-44AC-A655-C6C90D4ACC55}" dt="2021-03-02T19:57:35.314" v="13799" actId="1076"/>
          <ac:spMkLst>
            <pc:docMk/>
            <pc:sldMk cId="3977602963" sldId="777"/>
            <ac:spMk id="34" creationId="{DFC816E9-6C92-4E53-97EF-7BE652127F32}"/>
          </ac:spMkLst>
        </pc:spChg>
        <pc:spChg chg="mod">
          <ac:chgData name="Meg Hartwick" userId="37f87fd0506104c9" providerId="LiveId" clId="{24BAC0FB-2600-44AC-A655-C6C90D4ACC55}" dt="2021-03-01T19:32:22.455" v="2552"/>
          <ac:spMkLst>
            <pc:docMk/>
            <pc:sldMk cId="3977602963" sldId="777"/>
            <ac:spMk id="36" creationId="{1AE933AC-87BD-419E-BD4C-8E9B9F501022}"/>
          </ac:spMkLst>
        </pc:spChg>
        <pc:spChg chg="mod">
          <ac:chgData name="Meg Hartwick" userId="37f87fd0506104c9" providerId="LiveId" clId="{24BAC0FB-2600-44AC-A655-C6C90D4ACC55}" dt="2021-03-01T19:32:22.455" v="2552"/>
          <ac:spMkLst>
            <pc:docMk/>
            <pc:sldMk cId="3977602963" sldId="777"/>
            <ac:spMk id="37" creationId="{2859E32F-6767-4CA4-B72F-7EAFEBF5980E}"/>
          </ac:spMkLst>
        </pc:spChg>
        <pc:spChg chg="mod">
          <ac:chgData name="Meg Hartwick" userId="37f87fd0506104c9" providerId="LiveId" clId="{24BAC0FB-2600-44AC-A655-C6C90D4ACC55}" dt="2021-03-01T19:32:22.455" v="2552"/>
          <ac:spMkLst>
            <pc:docMk/>
            <pc:sldMk cId="3977602963" sldId="777"/>
            <ac:spMk id="38" creationId="{C772CB65-6C90-46E6-999B-6FB5EF0DF2BA}"/>
          </ac:spMkLst>
        </pc:spChg>
        <pc:spChg chg="mod">
          <ac:chgData name="Meg Hartwick" userId="37f87fd0506104c9" providerId="LiveId" clId="{24BAC0FB-2600-44AC-A655-C6C90D4ACC55}" dt="2021-03-01T19:32:22.455" v="2552"/>
          <ac:spMkLst>
            <pc:docMk/>
            <pc:sldMk cId="3977602963" sldId="777"/>
            <ac:spMk id="39" creationId="{379F819D-D956-4590-8E7D-C42CB64837DB}"/>
          </ac:spMkLst>
        </pc:spChg>
        <pc:spChg chg="mod">
          <ac:chgData name="Meg Hartwick" userId="37f87fd0506104c9" providerId="LiveId" clId="{24BAC0FB-2600-44AC-A655-C6C90D4ACC55}" dt="2021-03-01T19:32:22.455" v="2552"/>
          <ac:spMkLst>
            <pc:docMk/>
            <pc:sldMk cId="3977602963" sldId="777"/>
            <ac:spMk id="40" creationId="{95EE95E7-DF30-4562-B77F-438B03A68C0A}"/>
          </ac:spMkLst>
        </pc:spChg>
        <pc:spChg chg="mod">
          <ac:chgData name="Meg Hartwick" userId="37f87fd0506104c9" providerId="LiveId" clId="{24BAC0FB-2600-44AC-A655-C6C90D4ACC55}" dt="2021-03-01T19:32:22.455" v="2552"/>
          <ac:spMkLst>
            <pc:docMk/>
            <pc:sldMk cId="3977602963" sldId="777"/>
            <ac:spMk id="41" creationId="{9DA66BDF-1658-4E3D-8B4D-9094CD0A4B8D}"/>
          </ac:spMkLst>
        </pc:spChg>
        <pc:spChg chg="mod">
          <ac:chgData name="Meg Hartwick" userId="37f87fd0506104c9" providerId="LiveId" clId="{24BAC0FB-2600-44AC-A655-C6C90D4ACC55}" dt="2021-03-01T19:32:22.455" v="2552"/>
          <ac:spMkLst>
            <pc:docMk/>
            <pc:sldMk cId="3977602963" sldId="777"/>
            <ac:spMk id="42" creationId="{31E4E3B6-CAF4-45C9-AC03-9B07C3F0F1EE}"/>
          </ac:spMkLst>
        </pc:spChg>
        <pc:spChg chg="mod">
          <ac:chgData name="Meg Hartwick" userId="37f87fd0506104c9" providerId="LiveId" clId="{24BAC0FB-2600-44AC-A655-C6C90D4ACC55}" dt="2021-03-01T19:32:22.455" v="2552"/>
          <ac:spMkLst>
            <pc:docMk/>
            <pc:sldMk cId="3977602963" sldId="777"/>
            <ac:spMk id="43" creationId="{9C6D474F-41EB-4CCD-81FC-0630097AA16A}"/>
          </ac:spMkLst>
        </pc:spChg>
        <pc:spChg chg="mod">
          <ac:chgData name="Meg Hartwick" userId="37f87fd0506104c9" providerId="LiveId" clId="{24BAC0FB-2600-44AC-A655-C6C90D4ACC55}" dt="2021-03-01T19:32:53.794" v="2554"/>
          <ac:spMkLst>
            <pc:docMk/>
            <pc:sldMk cId="3977602963" sldId="777"/>
            <ac:spMk id="45" creationId="{9631CEE3-C919-4CFF-9E39-DB6790F44D8A}"/>
          </ac:spMkLst>
        </pc:spChg>
        <pc:spChg chg="mod">
          <ac:chgData name="Meg Hartwick" userId="37f87fd0506104c9" providerId="LiveId" clId="{24BAC0FB-2600-44AC-A655-C6C90D4ACC55}" dt="2021-03-01T19:32:53.794" v="2554"/>
          <ac:spMkLst>
            <pc:docMk/>
            <pc:sldMk cId="3977602963" sldId="777"/>
            <ac:spMk id="46" creationId="{AC752E17-FE07-4F53-98FB-DA0204B28ACE}"/>
          </ac:spMkLst>
        </pc:spChg>
        <pc:spChg chg="mod">
          <ac:chgData name="Meg Hartwick" userId="37f87fd0506104c9" providerId="LiveId" clId="{24BAC0FB-2600-44AC-A655-C6C90D4ACC55}" dt="2021-03-01T19:32:53.794" v="2554"/>
          <ac:spMkLst>
            <pc:docMk/>
            <pc:sldMk cId="3977602963" sldId="777"/>
            <ac:spMk id="47" creationId="{C2CDD38B-E924-4A53-83A8-66EDEE318F42}"/>
          </ac:spMkLst>
        </pc:spChg>
        <pc:spChg chg="mod">
          <ac:chgData name="Meg Hartwick" userId="37f87fd0506104c9" providerId="LiveId" clId="{24BAC0FB-2600-44AC-A655-C6C90D4ACC55}" dt="2021-03-01T19:32:53.794" v="2554"/>
          <ac:spMkLst>
            <pc:docMk/>
            <pc:sldMk cId="3977602963" sldId="777"/>
            <ac:spMk id="48" creationId="{C352E8A3-286E-43A1-9111-837D7F784988}"/>
          </ac:spMkLst>
        </pc:spChg>
        <pc:spChg chg="mod">
          <ac:chgData name="Meg Hartwick" userId="37f87fd0506104c9" providerId="LiveId" clId="{24BAC0FB-2600-44AC-A655-C6C90D4ACC55}" dt="2021-03-01T19:32:53.794" v="2554"/>
          <ac:spMkLst>
            <pc:docMk/>
            <pc:sldMk cId="3977602963" sldId="777"/>
            <ac:spMk id="49" creationId="{40C89A95-6DB1-4204-B240-FAB47EF7AC85}"/>
          </ac:spMkLst>
        </pc:spChg>
        <pc:spChg chg="mod">
          <ac:chgData name="Meg Hartwick" userId="37f87fd0506104c9" providerId="LiveId" clId="{24BAC0FB-2600-44AC-A655-C6C90D4ACC55}" dt="2021-03-01T19:32:53.794" v="2554"/>
          <ac:spMkLst>
            <pc:docMk/>
            <pc:sldMk cId="3977602963" sldId="777"/>
            <ac:spMk id="50" creationId="{0E2FB53E-4FFA-454B-AE9E-C6F2153211A9}"/>
          </ac:spMkLst>
        </pc:spChg>
        <pc:spChg chg="mod">
          <ac:chgData name="Meg Hartwick" userId="37f87fd0506104c9" providerId="LiveId" clId="{24BAC0FB-2600-44AC-A655-C6C90D4ACC55}" dt="2021-03-01T19:32:53.794" v="2554"/>
          <ac:spMkLst>
            <pc:docMk/>
            <pc:sldMk cId="3977602963" sldId="777"/>
            <ac:spMk id="51" creationId="{FD2DFC0E-3D5E-4C67-A8A7-FC4119D883A1}"/>
          </ac:spMkLst>
        </pc:spChg>
        <pc:spChg chg="mod">
          <ac:chgData name="Meg Hartwick" userId="37f87fd0506104c9" providerId="LiveId" clId="{24BAC0FB-2600-44AC-A655-C6C90D4ACC55}" dt="2021-03-01T19:32:53.794" v="2554"/>
          <ac:spMkLst>
            <pc:docMk/>
            <pc:sldMk cId="3977602963" sldId="777"/>
            <ac:spMk id="52" creationId="{61AA75C5-9E44-474A-A841-CB8EDB31BFBC}"/>
          </ac:spMkLst>
        </pc:spChg>
        <pc:grpChg chg="del">
          <ac:chgData name="Meg Hartwick" userId="37f87fd0506104c9" providerId="LiveId" clId="{24BAC0FB-2600-44AC-A655-C6C90D4ACC55}" dt="2021-03-01T05:05:10.046" v="1789" actId="478"/>
          <ac:grpSpMkLst>
            <pc:docMk/>
            <pc:sldMk cId="3977602963" sldId="777"/>
            <ac:grpSpMk id="12" creationId="{0D4131D0-2DFD-4E7B-9C65-41196988F58C}"/>
          </ac:grpSpMkLst>
        </pc:grpChg>
        <pc:grpChg chg="add del mod">
          <ac:chgData name="Meg Hartwick" userId="37f87fd0506104c9" providerId="LiveId" clId="{24BAC0FB-2600-44AC-A655-C6C90D4ACC55}" dt="2021-03-01T19:26:50.214" v="2531" actId="478"/>
          <ac:grpSpMkLst>
            <pc:docMk/>
            <pc:sldMk cId="3977602963" sldId="777"/>
            <ac:grpSpMk id="16" creationId="{00DD939E-6F88-4351-BDD8-0500305BC62E}"/>
          </ac:grpSpMkLst>
        </pc:grpChg>
        <pc:grpChg chg="add del mod">
          <ac:chgData name="Meg Hartwick" userId="37f87fd0506104c9" providerId="LiveId" clId="{24BAC0FB-2600-44AC-A655-C6C90D4ACC55}" dt="2021-03-01T19:32:21.603" v="2551" actId="478"/>
          <ac:grpSpMkLst>
            <pc:docMk/>
            <pc:sldMk cId="3977602963" sldId="777"/>
            <ac:grpSpMk id="18" creationId="{6EEE16A3-A1F0-4FC1-962B-02527586B7DC}"/>
          </ac:grpSpMkLst>
        </pc:grpChg>
        <pc:grpChg chg="add del mod">
          <ac:chgData name="Meg Hartwick" userId="37f87fd0506104c9" providerId="LiveId" clId="{24BAC0FB-2600-44AC-A655-C6C90D4ACC55}" dt="2021-03-01T19:32:53.148" v="2553" actId="478"/>
          <ac:grpSpMkLst>
            <pc:docMk/>
            <pc:sldMk cId="3977602963" sldId="777"/>
            <ac:grpSpMk id="35" creationId="{FEBC7554-FD81-422B-AED4-0188206146B8}"/>
          </ac:grpSpMkLst>
        </pc:grpChg>
        <pc:grpChg chg="add mod">
          <ac:chgData name="Meg Hartwick" userId="37f87fd0506104c9" providerId="LiveId" clId="{24BAC0FB-2600-44AC-A655-C6C90D4ACC55}" dt="2021-03-01T19:32:53.794" v="2554"/>
          <ac:grpSpMkLst>
            <pc:docMk/>
            <pc:sldMk cId="3977602963" sldId="777"/>
            <ac:grpSpMk id="44" creationId="{822F17A0-E768-4F29-B9C1-88B148951E7A}"/>
          </ac:grpSpMkLst>
        </pc:grpChg>
      </pc:sldChg>
      <pc:sldChg chg="addSp delSp modSp add mod">
        <pc:chgData name="Meg Hartwick" userId="37f87fd0506104c9" providerId="LiveId" clId="{24BAC0FB-2600-44AC-A655-C6C90D4ACC55}" dt="2021-03-03T16:23:08.445" v="18851" actId="478"/>
        <pc:sldMkLst>
          <pc:docMk/>
          <pc:sldMk cId="2865170046" sldId="778"/>
        </pc:sldMkLst>
        <pc:spChg chg="mod">
          <ac:chgData name="Meg Hartwick" userId="37f87fd0506104c9" providerId="LiveId" clId="{24BAC0FB-2600-44AC-A655-C6C90D4ACC55}" dt="2021-03-03T04:34:01.795" v="17186"/>
          <ac:spMkLst>
            <pc:docMk/>
            <pc:sldMk cId="2865170046" sldId="778"/>
            <ac:spMk id="2" creationId="{67FDAB49-910C-4563-9556-87C38E26970A}"/>
          </ac:spMkLst>
        </pc:spChg>
        <pc:spChg chg="del">
          <ac:chgData name="Meg Hartwick" userId="37f87fd0506104c9" providerId="LiveId" clId="{24BAC0FB-2600-44AC-A655-C6C90D4ACC55}" dt="2021-03-01T05:02:21.076" v="1775" actId="478"/>
          <ac:spMkLst>
            <pc:docMk/>
            <pc:sldMk cId="2865170046" sldId="778"/>
            <ac:spMk id="4" creationId="{8067AD2E-66C1-4A2E-804B-E4185E5829F2}"/>
          </ac:spMkLst>
        </pc:spChg>
        <pc:spChg chg="add del mod">
          <ac:chgData name="Meg Hartwick" userId="37f87fd0506104c9" providerId="LiveId" clId="{24BAC0FB-2600-44AC-A655-C6C90D4ACC55}" dt="2021-03-03T04:31:53.865" v="17137" actId="478"/>
          <ac:spMkLst>
            <pc:docMk/>
            <pc:sldMk cId="2865170046" sldId="778"/>
            <ac:spMk id="6" creationId="{040E2094-9FE5-4123-957C-767E17650A19}"/>
          </ac:spMkLst>
        </pc:spChg>
        <pc:spChg chg="add del mod ord">
          <ac:chgData name="Meg Hartwick" userId="37f87fd0506104c9" providerId="LiveId" clId="{24BAC0FB-2600-44AC-A655-C6C90D4ACC55}" dt="2021-03-03T04:33:38.871" v="17180" actId="478"/>
          <ac:spMkLst>
            <pc:docMk/>
            <pc:sldMk cId="2865170046" sldId="778"/>
            <ac:spMk id="7" creationId="{7E120438-0CD5-4ADB-8290-1F20B3C68350}"/>
          </ac:spMkLst>
        </pc:spChg>
        <pc:spChg chg="add del mod">
          <ac:chgData name="Meg Hartwick" userId="37f87fd0506104c9" providerId="LiveId" clId="{24BAC0FB-2600-44AC-A655-C6C90D4ACC55}" dt="2021-03-03T04:40:31.491" v="17403"/>
          <ac:spMkLst>
            <pc:docMk/>
            <pc:sldMk cId="2865170046" sldId="778"/>
            <ac:spMk id="8" creationId="{2EF18A31-71F3-4891-AB28-E1D22A121F64}"/>
          </ac:spMkLst>
        </pc:spChg>
        <pc:spChg chg="del mod">
          <ac:chgData name="Meg Hartwick" userId="37f87fd0506104c9" providerId="LiveId" clId="{24BAC0FB-2600-44AC-A655-C6C90D4ACC55}" dt="2021-03-03T04:31:49.248" v="17136" actId="478"/>
          <ac:spMkLst>
            <pc:docMk/>
            <pc:sldMk cId="2865170046" sldId="778"/>
            <ac:spMk id="11" creationId="{B82381AB-BB3B-40BB-8783-26A6F3E9BA36}"/>
          </ac:spMkLst>
        </pc:spChg>
        <pc:spChg chg="add mod">
          <ac:chgData name="Meg Hartwick" userId="37f87fd0506104c9" providerId="LiveId" clId="{24BAC0FB-2600-44AC-A655-C6C90D4ACC55}" dt="2021-03-03T06:19:25.013" v="17578" actId="1076"/>
          <ac:spMkLst>
            <pc:docMk/>
            <pc:sldMk cId="2865170046" sldId="778"/>
            <ac:spMk id="16" creationId="{D1359FC9-FE6C-4550-9E55-1E100CDDA2D1}"/>
          </ac:spMkLst>
        </pc:spChg>
        <pc:spChg chg="mod">
          <ac:chgData name="Meg Hartwick" userId="37f87fd0506104c9" providerId="LiveId" clId="{24BAC0FB-2600-44AC-A655-C6C90D4ACC55}" dt="2021-03-03T04:28:17.813" v="17065" actId="255"/>
          <ac:spMkLst>
            <pc:docMk/>
            <pc:sldMk cId="2865170046" sldId="778"/>
            <ac:spMk id="18" creationId="{3DC58099-5BEA-48C7-A2D8-C6512085F618}"/>
          </ac:spMkLst>
        </pc:spChg>
        <pc:spChg chg="mod">
          <ac:chgData name="Meg Hartwick" userId="37f87fd0506104c9" providerId="LiveId" clId="{24BAC0FB-2600-44AC-A655-C6C90D4ACC55}" dt="2021-03-03T04:30:42.135" v="17129" actId="14100"/>
          <ac:spMkLst>
            <pc:docMk/>
            <pc:sldMk cId="2865170046" sldId="778"/>
            <ac:spMk id="19" creationId="{DF54855F-75B3-4377-9B16-C47987A39B79}"/>
          </ac:spMkLst>
        </pc:spChg>
        <pc:spChg chg="mod">
          <ac:chgData name="Meg Hartwick" userId="37f87fd0506104c9" providerId="LiveId" clId="{24BAC0FB-2600-44AC-A655-C6C90D4ACC55}" dt="2021-03-03T04:28:17.813" v="17065" actId="255"/>
          <ac:spMkLst>
            <pc:docMk/>
            <pc:sldMk cId="2865170046" sldId="778"/>
            <ac:spMk id="20" creationId="{D2C5BC6B-9FE2-4596-81A0-28B0E4C304B3}"/>
          </ac:spMkLst>
        </pc:spChg>
        <pc:spChg chg="mod">
          <ac:chgData name="Meg Hartwick" userId="37f87fd0506104c9" providerId="LiveId" clId="{24BAC0FB-2600-44AC-A655-C6C90D4ACC55}" dt="2021-03-03T04:28:17.813" v="17065" actId="255"/>
          <ac:spMkLst>
            <pc:docMk/>
            <pc:sldMk cId="2865170046" sldId="778"/>
            <ac:spMk id="21" creationId="{E6CA393C-83BE-4D5C-A21B-2F10B46030D7}"/>
          </ac:spMkLst>
        </pc:spChg>
        <pc:spChg chg="mod">
          <ac:chgData name="Meg Hartwick" userId="37f87fd0506104c9" providerId="LiveId" clId="{24BAC0FB-2600-44AC-A655-C6C90D4ACC55}" dt="2021-03-03T04:28:17.813" v="17065" actId="255"/>
          <ac:spMkLst>
            <pc:docMk/>
            <pc:sldMk cId="2865170046" sldId="778"/>
            <ac:spMk id="22" creationId="{B4511399-4486-43E7-8032-FE376DC2B569}"/>
          </ac:spMkLst>
        </pc:spChg>
        <pc:spChg chg="mod">
          <ac:chgData name="Meg Hartwick" userId="37f87fd0506104c9" providerId="LiveId" clId="{24BAC0FB-2600-44AC-A655-C6C90D4ACC55}" dt="2021-03-03T04:28:17.813" v="17065" actId="255"/>
          <ac:spMkLst>
            <pc:docMk/>
            <pc:sldMk cId="2865170046" sldId="778"/>
            <ac:spMk id="23" creationId="{494E7C55-B643-49E7-872C-AD5F89D39A06}"/>
          </ac:spMkLst>
        </pc:spChg>
        <pc:spChg chg="mod">
          <ac:chgData name="Meg Hartwick" userId="37f87fd0506104c9" providerId="LiveId" clId="{24BAC0FB-2600-44AC-A655-C6C90D4ACC55}" dt="2021-03-03T04:28:17.813" v="17065" actId="255"/>
          <ac:spMkLst>
            <pc:docMk/>
            <pc:sldMk cId="2865170046" sldId="778"/>
            <ac:spMk id="24" creationId="{68C84282-4DC8-43FD-A770-1A7E2FD81F16}"/>
          </ac:spMkLst>
        </pc:spChg>
        <pc:spChg chg="mod">
          <ac:chgData name="Meg Hartwick" userId="37f87fd0506104c9" providerId="LiveId" clId="{24BAC0FB-2600-44AC-A655-C6C90D4ACC55}" dt="2021-03-03T04:28:17.813" v="17065" actId="255"/>
          <ac:spMkLst>
            <pc:docMk/>
            <pc:sldMk cId="2865170046" sldId="778"/>
            <ac:spMk id="25" creationId="{06677276-1139-49F7-992A-6A442DC734EA}"/>
          </ac:spMkLst>
        </pc:spChg>
        <pc:spChg chg="mod">
          <ac:chgData name="Meg Hartwick" userId="37f87fd0506104c9" providerId="LiveId" clId="{24BAC0FB-2600-44AC-A655-C6C90D4ACC55}" dt="2021-03-03T04:28:17.813" v="17065" actId="255"/>
          <ac:spMkLst>
            <pc:docMk/>
            <pc:sldMk cId="2865170046" sldId="778"/>
            <ac:spMk id="26" creationId="{85064086-6D5B-4C85-84A6-CA65DAEBEF7B}"/>
          </ac:spMkLst>
        </pc:spChg>
        <pc:spChg chg="mod">
          <ac:chgData name="Meg Hartwick" userId="37f87fd0506104c9" providerId="LiveId" clId="{24BAC0FB-2600-44AC-A655-C6C90D4ACC55}" dt="2021-03-03T04:28:17.813" v="17065" actId="255"/>
          <ac:spMkLst>
            <pc:docMk/>
            <pc:sldMk cId="2865170046" sldId="778"/>
            <ac:spMk id="27" creationId="{D6C0376A-C8F2-45B3-9D18-9C8D47601B85}"/>
          </ac:spMkLst>
        </pc:spChg>
        <pc:spChg chg="mod">
          <ac:chgData name="Meg Hartwick" userId="37f87fd0506104c9" providerId="LiveId" clId="{24BAC0FB-2600-44AC-A655-C6C90D4ACC55}" dt="2021-03-03T04:28:17.813" v="17065" actId="255"/>
          <ac:spMkLst>
            <pc:docMk/>
            <pc:sldMk cId="2865170046" sldId="778"/>
            <ac:spMk id="28" creationId="{A015D816-277A-4223-8B10-C6455AB4C6BF}"/>
          </ac:spMkLst>
        </pc:spChg>
        <pc:spChg chg="mod">
          <ac:chgData name="Meg Hartwick" userId="37f87fd0506104c9" providerId="LiveId" clId="{24BAC0FB-2600-44AC-A655-C6C90D4ACC55}" dt="2021-03-03T04:28:17.813" v="17065" actId="255"/>
          <ac:spMkLst>
            <pc:docMk/>
            <pc:sldMk cId="2865170046" sldId="778"/>
            <ac:spMk id="29" creationId="{4F093168-69A6-4B5A-A6C1-C5540025FE24}"/>
          </ac:spMkLst>
        </pc:spChg>
        <pc:spChg chg="mod">
          <ac:chgData name="Meg Hartwick" userId="37f87fd0506104c9" providerId="LiveId" clId="{24BAC0FB-2600-44AC-A655-C6C90D4ACC55}" dt="2021-03-03T04:28:17.813" v="17065" actId="255"/>
          <ac:spMkLst>
            <pc:docMk/>
            <pc:sldMk cId="2865170046" sldId="778"/>
            <ac:spMk id="30" creationId="{E778C5E9-AFE5-4EBF-9BF5-F9574148A319}"/>
          </ac:spMkLst>
        </pc:spChg>
        <pc:spChg chg="del">
          <ac:chgData name="Meg Hartwick" userId="37f87fd0506104c9" providerId="LiveId" clId="{24BAC0FB-2600-44AC-A655-C6C90D4ACC55}" dt="2021-03-01T05:01:48.327" v="1750" actId="478"/>
          <ac:spMkLst>
            <pc:docMk/>
            <pc:sldMk cId="2865170046" sldId="778"/>
            <ac:spMk id="31" creationId="{498A2836-147B-486C-A8B8-DEDD817328BF}"/>
          </ac:spMkLst>
        </pc:spChg>
        <pc:spChg chg="mod">
          <ac:chgData name="Meg Hartwick" userId="37f87fd0506104c9" providerId="LiveId" clId="{24BAC0FB-2600-44AC-A655-C6C90D4ACC55}" dt="2021-03-03T04:28:17.813" v="17065" actId="255"/>
          <ac:spMkLst>
            <pc:docMk/>
            <pc:sldMk cId="2865170046" sldId="778"/>
            <ac:spMk id="31" creationId="{F57B8C7A-1097-4194-BDF4-67D003826D46}"/>
          </ac:spMkLst>
        </pc:spChg>
        <pc:spChg chg="mod">
          <ac:chgData name="Meg Hartwick" userId="37f87fd0506104c9" providerId="LiveId" clId="{24BAC0FB-2600-44AC-A655-C6C90D4ACC55}" dt="2021-03-03T04:28:17.813" v="17065" actId="255"/>
          <ac:spMkLst>
            <pc:docMk/>
            <pc:sldMk cId="2865170046" sldId="778"/>
            <ac:spMk id="32" creationId="{5D13B058-9FEE-4379-A4FB-561783A7E5E4}"/>
          </ac:spMkLst>
        </pc:spChg>
        <pc:spChg chg="mod">
          <ac:chgData name="Meg Hartwick" userId="37f87fd0506104c9" providerId="LiveId" clId="{24BAC0FB-2600-44AC-A655-C6C90D4ACC55}" dt="2021-03-03T04:28:17.813" v="17065" actId="255"/>
          <ac:spMkLst>
            <pc:docMk/>
            <pc:sldMk cId="2865170046" sldId="778"/>
            <ac:spMk id="33" creationId="{3E5C9CB5-1813-4EDD-B224-352B4147D109}"/>
          </ac:spMkLst>
        </pc:spChg>
        <pc:spChg chg="mod">
          <ac:chgData name="Meg Hartwick" userId="37f87fd0506104c9" providerId="LiveId" clId="{24BAC0FB-2600-44AC-A655-C6C90D4ACC55}" dt="2021-03-03T04:28:17.813" v="17065" actId="255"/>
          <ac:spMkLst>
            <pc:docMk/>
            <pc:sldMk cId="2865170046" sldId="778"/>
            <ac:spMk id="34" creationId="{36BDC649-9D52-42BD-9D02-C81695639300}"/>
          </ac:spMkLst>
        </pc:spChg>
        <pc:spChg chg="mod">
          <ac:chgData name="Meg Hartwick" userId="37f87fd0506104c9" providerId="LiveId" clId="{24BAC0FB-2600-44AC-A655-C6C90D4ACC55}" dt="2021-03-03T04:28:17.813" v="17065" actId="255"/>
          <ac:spMkLst>
            <pc:docMk/>
            <pc:sldMk cId="2865170046" sldId="778"/>
            <ac:spMk id="35" creationId="{8BD13E4E-76F8-4704-9F89-DE368B7F62BA}"/>
          </ac:spMkLst>
        </pc:spChg>
        <pc:spChg chg="mod">
          <ac:chgData name="Meg Hartwick" userId="37f87fd0506104c9" providerId="LiveId" clId="{24BAC0FB-2600-44AC-A655-C6C90D4ACC55}" dt="2021-03-03T04:28:17.813" v="17065" actId="255"/>
          <ac:spMkLst>
            <pc:docMk/>
            <pc:sldMk cId="2865170046" sldId="778"/>
            <ac:spMk id="36" creationId="{FD390478-1E87-4570-AFBE-BAA82AAEE872}"/>
          </ac:spMkLst>
        </pc:spChg>
        <pc:spChg chg="mod">
          <ac:chgData name="Meg Hartwick" userId="37f87fd0506104c9" providerId="LiveId" clId="{24BAC0FB-2600-44AC-A655-C6C90D4ACC55}" dt="2021-03-03T04:28:17.813" v="17065" actId="255"/>
          <ac:spMkLst>
            <pc:docMk/>
            <pc:sldMk cId="2865170046" sldId="778"/>
            <ac:spMk id="37" creationId="{2F931891-C109-4B0E-A9DD-8E3B2DA4458E}"/>
          </ac:spMkLst>
        </pc:spChg>
        <pc:spChg chg="mod">
          <ac:chgData name="Meg Hartwick" userId="37f87fd0506104c9" providerId="LiveId" clId="{24BAC0FB-2600-44AC-A655-C6C90D4ACC55}" dt="2021-03-03T04:28:17.813" v="17065" actId="255"/>
          <ac:spMkLst>
            <pc:docMk/>
            <pc:sldMk cId="2865170046" sldId="778"/>
            <ac:spMk id="38" creationId="{65E5B420-F1ED-4C9E-B9B9-F72FE4674FD1}"/>
          </ac:spMkLst>
        </pc:spChg>
        <pc:spChg chg="mod">
          <ac:chgData name="Meg Hartwick" userId="37f87fd0506104c9" providerId="LiveId" clId="{24BAC0FB-2600-44AC-A655-C6C90D4ACC55}" dt="2021-03-03T04:29:31.265" v="17119" actId="14100"/>
          <ac:spMkLst>
            <pc:docMk/>
            <pc:sldMk cId="2865170046" sldId="778"/>
            <ac:spMk id="39" creationId="{E83DB137-5E88-4F24-84B1-DF14EAA95537}"/>
          </ac:spMkLst>
        </pc:spChg>
        <pc:spChg chg="mod">
          <ac:chgData name="Meg Hartwick" userId="37f87fd0506104c9" providerId="LiveId" clId="{24BAC0FB-2600-44AC-A655-C6C90D4ACC55}" dt="2021-03-03T04:28:39.057" v="17069" actId="14100"/>
          <ac:spMkLst>
            <pc:docMk/>
            <pc:sldMk cId="2865170046" sldId="778"/>
            <ac:spMk id="40" creationId="{2B1976C2-00CC-4526-A690-7961C24B3B4B}"/>
          </ac:spMkLst>
        </pc:spChg>
        <pc:spChg chg="mod">
          <ac:chgData name="Meg Hartwick" userId="37f87fd0506104c9" providerId="LiveId" clId="{24BAC0FB-2600-44AC-A655-C6C90D4ACC55}" dt="2021-03-03T04:29:02.195" v="17105" actId="20577"/>
          <ac:spMkLst>
            <pc:docMk/>
            <pc:sldMk cId="2865170046" sldId="778"/>
            <ac:spMk id="41" creationId="{0BC4F91A-DCE2-4ED5-9A5D-F3DA40C7B078}"/>
          </ac:spMkLst>
        </pc:spChg>
        <pc:spChg chg="mod">
          <ac:chgData name="Meg Hartwick" userId="37f87fd0506104c9" providerId="LiveId" clId="{24BAC0FB-2600-44AC-A655-C6C90D4ACC55}" dt="2021-03-03T04:28:28.880" v="17067" actId="255"/>
          <ac:spMkLst>
            <pc:docMk/>
            <pc:sldMk cId="2865170046" sldId="778"/>
            <ac:spMk id="49" creationId="{468AFAC4-9FC5-4EFA-8AB3-B7144E640B48}"/>
          </ac:spMkLst>
        </pc:spChg>
        <pc:spChg chg="mod">
          <ac:chgData name="Meg Hartwick" userId="37f87fd0506104c9" providerId="LiveId" clId="{24BAC0FB-2600-44AC-A655-C6C90D4ACC55}" dt="2021-03-03T04:28:28.880" v="17067" actId="255"/>
          <ac:spMkLst>
            <pc:docMk/>
            <pc:sldMk cId="2865170046" sldId="778"/>
            <ac:spMk id="50" creationId="{F0303ECA-3922-4CB6-AEA2-2C6ACF551420}"/>
          </ac:spMkLst>
        </pc:spChg>
        <pc:spChg chg="mod">
          <ac:chgData name="Meg Hartwick" userId="37f87fd0506104c9" providerId="LiveId" clId="{24BAC0FB-2600-44AC-A655-C6C90D4ACC55}" dt="2021-03-03T04:28:28.880" v="17067" actId="255"/>
          <ac:spMkLst>
            <pc:docMk/>
            <pc:sldMk cId="2865170046" sldId="778"/>
            <ac:spMk id="51" creationId="{FBE0C6E9-4A32-41B7-A233-D242D590CF91}"/>
          </ac:spMkLst>
        </pc:spChg>
        <pc:spChg chg="mod">
          <ac:chgData name="Meg Hartwick" userId="37f87fd0506104c9" providerId="LiveId" clId="{24BAC0FB-2600-44AC-A655-C6C90D4ACC55}" dt="2021-03-03T04:28:28.880" v="17067" actId="255"/>
          <ac:spMkLst>
            <pc:docMk/>
            <pc:sldMk cId="2865170046" sldId="778"/>
            <ac:spMk id="52" creationId="{2689B623-60CB-4ABF-91B6-FA32F0FFD94D}"/>
          </ac:spMkLst>
        </pc:spChg>
        <pc:spChg chg="mod">
          <ac:chgData name="Meg Hartwick" userId="37f87fd0506104c9" providerId="LiveId" clId="{24BAC0FB-2600-44AC-A655-C6C90D4ACC55}" dt="2021-03-03T04:28:28.880" v="17067" actId="255"/>
          <ac:spMkLst>
            <pc:docMk/>
            <pc:sldMk cId="2865170046" sldId="778"/>
            <ac:spMk id="53" creationId="{47E6E5A0-ABDA-40DC-BA2E-E85A754688C5}"/>
          </ac:spMkLst>
        </pc:spChg>
        <pc:spChg chg="mod">
          <ac:chgData name="Meg Hartwick" userId="37f87fd0506104c9" providerId="LiveId" clId="{24BAC0FB-2600-44AC-A655-C6C90D4ACC55}" dt="2021-03-03T04:28:28.880" v="17067" actId="255"/>
          <ac:spMkLst>
            <pc:docMk/>
            <pc:sldMk cId="2865170046" sldId="778"/>
            <ac:spMk id="54" creationId="{A19C132A-DBF7-40A1-8AB4-CE8B47510AD5}"/>
          </ac:spMkLst>
        </pc:spChg>
        <pc:spChg chg="mod">
          <ac:chgData name="Meg Hartwick" userId="37f87fd0506104c9" providerId="LiveId" clId="{24BAC0FB-2600-44AC-A655-C6C90D4ACC55}" dt="2021-03-03T04:28:28.880" v="17067" actId="255"/>
          <ac:spMkLst>
            <pc:docMk/>
            <pc:sldMk cId="2865170046" sldId="778"/>
            <ac:spMk id="55" creationId="{D9F91212-DAF1-463B-9F80-A24195B29D22}"/>
          </ac:spMkLst>
        </pc:spChg>
        <pc:spChg chg="mod">
          <ac:chgData name="Meg Hartwick" userId="37f87fd0506104c9" providerId="LiveId" clId="{24BAC0FB-2600-44AC-A655-C6C90D4ACC55}" dt="2021-03-03T04:28:28.880" v="17067" actId="255"/>
          <ac:spMkLst>
            <pc:docMk/>
            <pc:sldMk cId="2865170046" sldId="778"/>
            <ac:spMk id="56" creationId="{87B5FF31-8156-4DA3-82CD-2D315D639FAB}"/>
          </ac:spMkLst>
        </pc:spChg>
        <pc:spChg chg="mod">
          <ac:chgData name="Meg Hartwick" userId="37f87fd0506104c9" providerId="LiveId" clId="{24BAC0FB-2600-44AC-A655-C6C90D4ACC55}" dt="2021-03-03T04:28:28.880" v="17067" actId="255"/>
          <ac:spMkLst>
            <pc:docMk/>
            <pc:sldMk cId="2865170046" sldId="778"/>
            <ac:spMk id="57" creationId="{FF61EB3F-1085-437D-8A38-1D8E59372698}"/>
          </ac:spMkLst>
        </pc:spChg>
        <pc:spChg chg="mod">
          <ac:chgData name="Meg Hartwick" userId="37f87fd0506104c9" providerId="LiveId" clId="{24BAC0FB-2600-44AC-A655-C6C90D4ACC55}" dt="2021-03-03T04:28:28.880" v="17067" actId="255"/>
          <ac:spMkLst>
            <pc:docMk/>
            <pc:sldMk cId="2865170046" sldId="778"/>
            <ac:spMk id="58" creationId="{D93414FB-E392-4D52-9C45-D573A16DAAFE}"/>
          </ac:spMkLst>
        </pc:spChg>
        <pc:spChg chg="mod">
          <ac:chgData name="Meg Hartwick" userId="37f87fd0506104c9" providerId="LiveId" clId="{24BAC0FB-2600-44AC-A655-C6C90D4ACC55}" dt="2021-03-03T04:28:28.880" v="17067" actId="255"/>
          <ac:spMkLst>
            <pc:docMk/>
            <pc:sldMk cId="2865170046" sldId="778"/>
            <ac:spMk id="59" creationId="{A1B77BD6-C612-4BB0-890B-56FEFB6D49E6}"/>
          </ac:spMkLst>
        </pc:spChg>
        <pc:spChg chg="mod">
          <ac:chgData name="Meg Hartwick" userId="37f87fd0506104c9" providerId="LiveId" clId="{24BAC0FB-2600-44AC-A655-C6C90D4ACC55}" dt="2021-03-03T04:28:28.880" v="17067" actId="255"/>
          <ac:spMkLst>
            <pc:docMk/>
            <pc:sldMk cId="2865170046" sldId="778"/>
            <ac:spMk id="60" creationId="{053E0E99-A3EE-46E7-B908-FF8BD90125B4}"/>
          </ac:spMkLst>
        </pc:spChg>
        <pc:spChg chg="mod">
          <ac:chgData name="Meg Hartwick" userId="37f87fd0506104c9" providerId="LiveId" clId="{24BAC0FB-2600-44AC-A655-C6C90D4ACC55}" dt="2021-03-03T04:28:28.880" v="17067" actId="255"/>
          <ac:spMkLst>
            <pc:docMk/>
            <pc:sldMk cId="2865170046" sldId="778"/>
            <ac:spMk id="61" creationId="{FCB2A4D4-746A-4634-9252-3842992BEB3C}"/>
          </ac:spMkLst>
        </pc:spChg>
        <pc:spChg chg="mod">
          <ac:chgData name="Meg Hartwick" userId="37f87fd0506104c9" providerId="LiveId" clId="{24BAC0FB-2600-44AC-A655-C6C90D4ACC55}" dt="2021-03-03T04:28:28.880" v="17067" actId="255"/>
          <ac:spMkLst>
            <pc:docMk/>
            <pc:sldMk cId="2865170046" sldId="778"/>
            <ac:spMk id="62" creationId="{9478DA34-FD5C-47FE-816E-663486647F15}"/>
          </ac:spMkLst>
        </pc:spChg>
        <pc:spChg chg="mod">
          <ac:chgData name="Meg Hartwick" userId="37f87fd0506104c9" providerId="LiveId" clId="{24BAC0FB-2600-44AC-A655-C6C90D4ACC55}" dt="2021-03-03T04:28:28.880" v="17067" actId="255"/>
          <ac:spMkLst>
            <pc:docMk/>
            <pc:sldMk cId="2865170046" sldId="778"/>
            <ac:spMk id="63" creationId="{BE1807D9-3BB2-4625-8197-748E2F5232D1}"/>
          </ac:spMkLst>
        </pc:spChg>
        <pc:spChg chg="mod">
          <ac:chgData name="Meg Hartwick" userId="37f87fd0506104c9" providerId="LiveId" clId="{24BAC0FB-2600-44AC-A655-C6C90D4ACC55}" dt="2021-03-03T04:28:28.880" v="17067" actId="255"/>
          <ac:spMkLst>
            <pc:docMk/>
            <pc:sldMk cId="2865170046" sldId="778"/>
            <ac:spMk id="64" creationId="{611BF663-43E7-4381-93EA-97C226382FDF}"/>
          </ac:spMkLst>
        </pc:spChg>
        <pc:spChg chg="mod">
          <ac:chgData name="Meg Hartwick" userId="37f87fd0506104c9" providerId="LiveId" clId="{24BAC0FB-2600-44AC-A655-C6C90D4ACC55}" dt="2021-03-03T04:28:28.880" v="17067" actId="255"/>
          <ac:spMkLst>
            <pc:docMk/>
            <pc:sldMk cId="2865170046" sldId="778"/>
            <ac:spMk id="65" creationId="{67B66E98-E180-45C1-B56F-E82584DD263B}"/>
          </ac:spMkLst>
        </pc:spChg>
        <pc:spChg chg="mod">
          <ac:chgData name="Meg Hartwick" userId="37f87fd0506104c9" providerId="LiveId" clId="{24BAC0FB-2600-44AC-A655-C6C90D4ACC55}" dt="2021-03-03T04:28:28.880" v="17067" actId="255"/>
          <ac:spMkLst>
            <pc:docMk/>
            <pc:sldMk cId="2865170046" sldId="778"/>
            <ac:spMk id="66" creationId="{C11D63BC-926A-4E1C-9635-EDA99A1B0332}"/>
          </ac:spMkLst>
        </pc:spChg>
        <pc:spChg chg="mod">
          <ac:chgData name="Meg Hartwick" userId="37f87fd0506104c9" providerId="LiveId" clId="{24BAC0FB-2600-44AC-A655-C6C90D4ACC55}" dt="2021-03-03T04:28:28.880" v="17067" actId="255"/>
          <ac:spMkLst>
            <pc:docMk/>
            <pc:sldMk cId="2865170046" sldId="778"/>
            <ac:spMk id="67" creationId="{21184A79-92D3-43D6-A474-A185C88E1691}"/>
          </ac:spMkLst>
        </pc:spChg>
        <pc:spChg chg="mod">
          <ac:chgData name="Meg Hartwick" userId="37f87fd0506104c9" providerId="LiveId" clId="{24BAC0FB-2600-44AC-A655-C6C90D4ACC55}" dt="2021-03-03T04:29:19.934" v="17117" actId="1076"/>
          <ac:spMkLst>
            <pc:docMk/>
            <pc:sldMk cId="2865170046" sldId="778"/>
            <ac:spMk id="68" creationId="{53411327-7EF0-44A1-8106-FCB7B3CA8B45}"/>
          </ac:spMkLst>
        </pc:spChg>
        <pc:spChg chg="mod">
          <ac:chgData name="Meg Hartwick" userId="37f87fd0506104c9" providerId="LiveId" clId="{24BAC0FB-2600-44AC-A655-C6C90D4ACC55}" dt="2021-03-03T04:28:28.880" v="17067" actId="255"/>
          <ac:spMkLst>
            <pc:docMk/>
            <pc:sldMk cId="2865170046" sldId="778"/>
            <ac:spMk id="69" creationId="{8405DDFA-03CF-43FE-A16C-C4D97C5F8E76}"/>
          </ac:spMkLst>
        </pc:spChg>
        <pc:spChg chg="mod">
          <ac:chgData name="Meg Hartwick" userId="37f87fd0506104c9" providerId="LiveId" clId="{24BAC0FB-2600-44AC-A655-C6C90D4ACC55}" dt="2021-03-03T04:29:34.230" v="17120" actId="14100"/>
          <ac:spMkLst>
            <pc:docMk/>
            <pc:sldMk cId="2865170046" sldId="778"/>
            <ac:spMk id="70" creationId="{80A6F1EE-3DEA-4A33-8125-5DC7301AA61F}"/>
          </ac:spMkLst>
        </pc:spChg>
        <pc:spChg chg="mod">
          <ac:chgData name="Meg Hartwick" userId="37f87fd0506104c9" providerId="LiveId" clId="{24BAC0FB-2600-44AC-A655-C6C90D4ACC55}" dt="2021-03-03T04:28:33.261" v="17068" actId="14100"/>
          <ac:spMkLst>
            <pc:docMk/>
            <pc:sldMk cId="2865170046" sldId="778"/>
            <ac:spMk id="71" creationId="{EEB29DA5-81B9-4F3A-8EE9-B64590FD15C3}"/>
          </ac:spMkLst>
        </pc:spChg>
        <pc:spChg chg="mod">
          <ac:chgData name="Meg Hartwick" userId="37f87fd0506104c9" providerId="LiveId" clId="{24BAC0FB-2600-44AC-A655-C6C90D4ACC55}" dt="2021-03-03T04:29:11.323" v="17116" actId="20577"/>
          <ac:spMkLst>
            <pc:docMk/>
            <pc:sldMk cId="2865170046" sldId="778"/>
            <ac:spMk id="72" creationId="{93EC8169-9843-412B-8E3B-95D7E9875C37}"/>
          </ac:spMkLst>
        </pc:spChg>
        <pc:spChg chg="add mod">
          <ac:chgData name="Meg Hartwick" userId="37f87fd0506104c9" providerId="LiveId" clId="{24BAC0FB-2600-44AC-A655-C6C90D4ACC55}" dt="2021-03-03T06:21:15.888" v="17602" actId="208"/>
          <ac:spMkLst>
            <pc:docMk/>
            <pc:sldMk cId="2865170046" sldId="778"/>
            <ac:spMk id="73" creationId="{E98D82CA-5278-46D6-B25B-BAA126F75481}"/>
          </ac:spMkLst>
        </pc:spChg>
        <pc:spChg chg="add del mod">
          <ac:chgData name="Meg Hartwick" userId="37f87fd0506104c9" providerId="LiveId" clId="{24BAC0FB-2600-44AC-A655-C6C90D4ACC55}" dt="2021-03-03T16:23:08.445" v="18851" actId="478"/>
          <ac:spMkLst>
            <pc:docMk/>
            <pc:sldMk cId="2865170046" sldId="778"/>
            <ac:spMk id="74" creationId="{861CF84F-1C32-4C2B-8209-41A3B200534F}"/>
          </ac:spMkLst>
        </pc:spChg>
        <pc:spChg chg="add del mod">
          <ac:chgData name="Meg Hartwick" userId="37f87fd0506104c9" providerId="LiveId" clId="{24BAC0FB-2600-44AC-A655-C6C90D4ACC55}" dt="2021-03-03T06:20:56.455" v="17598" actId="478"/>
          <ac:spMkLst>
            <pc:docMk/>
            <pc:sldMk cId="2865170046" sldId="778"/>
            <ac:spMk id="75" creationId="{20FB7F6E-967C-44F6-8501-5295D221C71B}"/>
          </ac:spMkLst>
        </pc:spChg>
        <pc:spChg chg="add del mod">
          <ac:chgData name="Meg Hartwick" userId="37f87fd0506104c9" providerId="LiveId" clId="{24BAC0FB-2600-44AC-A655-C6C90D4ACC55}" dt="2021-03-03T16:23:00.505" v="18849" actId="478"/>
          <ac:spMkLst>
            <pc:docMk/>
            <pc:sldMk cId="2865170046" sldId="778"/>
            <ac:spMk id="76" creationId="{E87E2B03-6239-4E3A-A08F-8B6C22EAD2C0}"/>
          </ac:spMkLst>
        </pc:spChg>
        <pc:spChg chg="add del mod">
          <ac:chgData name="Meg Hartwick" userId="37f87fd0506104c9" providerId="LiveId" clId="{24BAC0FB-2600-44AC-A655-C6C90D4ACC55}" dt="2021-03-03T16:23:05.407" v="18850" actId="478"/>
          <ac:spMkLst>
            <pc:docMk/>
            <pc:sldMk cId="2865170046" sldId="778"/>
            <ac:spMk id="77" creationId="{4038DF83-0487-45D3-A1F8-55D002605B6A}"/>
          </ac:spMkLst>
        </pc:spChg>
        <pc:spChg chg="add del mod">
          <ac:chgData name="Meg Hartwick" userId="37f87fd0506104c9" providerId="LiveId" clId="{24BAC0FB-2600-44AC-A655-C6C90D4ACC55}" dt="2021-03-03T06:21:00.151" v="17600"/>
          <ac:spMkLst>
            <pc:docMk/>
            <pc:sldMk cId="2865170046" sldId="778"/>
            <ac:spMk id="78" creationId="{8384A3B0-379F-456C-BA7A-952C0FC374CA}"/>
          </ac:spMkLst>
        </pc:spChg>
        <pc:spChg chg="add mod">
          <ac:chgData name="Meg Hartwick" userId="37f87fd0506104c9" providerId="LiveId" clId="{24BAC0FB-2600-44AC-A655-C6C90D4ACC55}" dt="2021-03-03T06:21:10.779" v="17601"/>
          <ac:spMkLst>
            <pc:docMk/>
            <pc:sldMk cId="2865170046" sldId="778"/>
            <ac:spMk id="80" creationId="{58AC6DAB-48AE-4CCF-8D61-82D37D34E996}"/>
          </ac:spMkLst>
        </pc:spChg>
        <pc:grpChg chg="add del mod">
          <ac:chgData name="Meg Hartwick" userId="37f87fd0506104c9" providerId="LiveId" clId="{24BAC0FB-2600-44AC-A655-C6C90D4ACC55}" dt="2021-03-03T04:33:51" v="17183" actId="478"/>
          <ac:grpSpMkLst>
            <pc:docMk/>
            <pc:sldMk cId="2865170046" sldId="778"/>
            <ac:grpSpMk id="9" creationId="{AC028978-205F-408F-9610-AA4F27B4C38E}"/>
          </ac:grpSpMkLst>
        </pc:grpChg>
        <pc:grpChg chg="mod">
          <ac:chgData name="Meg Hartwick" userId="37f87fd0506104c9" providerId="LiveId" clId="{24BAC0FB-2600-44AC-A655-C6C90D4ACC55}" dt="2021-03-03T04:27:03.224" v="17045"/>
          <ac:grpSpMkLst>
            <pc:docMk/>
            <pc:sldMk cId="2865170046" sldId="778"/>
            <ac:grpSpMk id="10" creationId="{EB0EEF18-F462-48FE-ABBF-4FA7C7B5F7A4}"/>
          </ac:grpSpMkLst>
        </pc:grpChg>
        <pc:grpChg chg="mod">
          <ac:chgData name="Meg Hartwick" userId="37f87fd0506104c9" providerId="LiveId" clId="{24BAC0FB-2600-44AC-A655-C6C90D4ACC55}" dt="2021-03-03T04:27:03.224" v="17045"/>
          <ac:grpSpMkLst>
            <pc:docMk/>
            <pc:sldMk cId="2865170046" sldId="778"/>
            <ac:grpSpMk id="12" creationId="{A5E463CF-D63B-454F-9E2D-37E4BC533AC6}"/>
          </ac:grpSpMkLst>
        </pc:grpChg>
        <pc:grpChg chg="del">
          <ac:chgData name="Meg Hartwick" userId="37f87fd0506104c9" providerId="LiveId" clId="{24BAC0FB-2600-44AC-A655-C6C90D4ACC55}" dt="2021-03-01T05:02:16.496" v="1774" actId="478"/>
          <ac:grpSpMkLst>
            <pc:docMk/>
            <pc:sldMk cId="2865170046" sldId="778"/>
            <ac:grpSpMk id="20" creationId="{7F9DA914-736A-43EF-B4D6-1B45D5CE6E5A}"/>
          </ac:grpSpMkLst>
        </pc:grpChg>
        <pc:grpChg chg="add del mod">
          <ac:chgData name="Meg Hartwick" userId="37f87fd0506104c9" providerId="LiveId" clId="{24BAC0FB-2600-44AC-A655-C6C90D4ACC55}" dt="2021-03-03T04:33:52.928" v="17184" actId="478"/>
          <ac:grpSpMkLst>
            <pc:docMk/>
            <pc:sldMk cId="2865170046" sldId="778"/>
            <ac:grpSpMk id="42" creationId="{5096E1EA-2177-4DFC-9068-CD562A85B086}"/>
          </ac:grpSpMkLst>
        </pc:grpChg>
        <pc:grpChg chg="mod">
          <ac:chgData name="Meg Hartwick" userId="37f87fd0506104c9" providerId="LiveId" clId="{24BAC0FB-2600-44AC-A655-C6C90D4ACC55}" dt="2021-03-03T04:27:32.288" v="17053"/>
          <ac:grpSpMkLst>
            <pc:docMk/>
            <pc:sldMk cId="2865170046" sldId="778"/>
            <ac:grpSpMk id="43" creationId="{36DDA22C-773F-4026-8EB4-F3E0ECC80799}"/>
          </ac:grpSpMkLst>
        </pc:grpChg>
        <pc:grpChg chg="mod">
          <ac:chgData name="Meg Hartwick" userId="37f87fd0506104c9" providerId="LiveId" clId="{24BAC0FB-2600-44AC-A655-C6C90D4ACC55}" dt="2021-03-03T04:27:32.288" v="17053"/>
          <ac:grpSpMkLst>
            <pc:docMk/>
            <pc:sldMk cId="2865170046" sldId="778"/>
            <ac:grpSpMk id="44" creationId="{C2F22FB7-5A0D-4526-8BA6-057FF15C49AA}"/>
          </ac:grpSpMkLst>
        </pc:grpChg>
        <pc:picChg chg="add mod">
          <ac:chgData name="Meg Hartwick" userId="37f87fd0506104c9" providerId="LiveId" clId="{24BAC0FB-2600-44AC-A655-C6C90D4ACC55}" dt="2021-03-03T06:26:48.550" v="17649" actId="1076"/>
          <ac:picMkLst>
            <pc:docMk/>
            <pc:sldMk cId="2865170046" sldId="778"/>
            <ac:picMk id="5" creationId="{E6BAF87F-892A-4749-BEB5-EF0F6420EC97}"/>
          </ac:picMkLst>
        </pc:picChg>
        <pc:picChg chg="add del mod">
          <ac:chgData name="Meg Hartwick" userId="37f87fd0506104c9" providerId="LiveId" clId="{24BAC0FB-2600-44AC-A655-C6C90D4ACC55}" dt="2021-03-03T06:21:00.151" v="17600"/>
          <ac:picMkLst>
            <pc:docMk/>
            <pc:sldMk cId="2865170046" sldId="778"/>
            <ac:picMk id="79" creationId="{49151438-9166-481A-AD9A-3648F589046A}"/>
          </ac:picMkLst>
        </pc:picChg>
        <pc:cxnChg chg="mod">
          <ac:chgData name="Meg Hartwick" userId="37f87fd0506104c9" providerId="LiveId" clId="{24BAC0FB-2600-44AC-A655-C6C90D4ACC55}" dt="2021-03-03T04:27:03.224" v="17045"/>
          <ac:cxnSpMkLst>
            <pc:docMk/>
            <pc:sldMk cId="2865170046" sldId="778"/>
            <ac:cxnSpMk id="13" creationId="{0B32E8A5-809C-4A2C-B617-73E27AF26676}"/>
          </ac:cxnSpMkLst>
        </pc:cxnChg>
        <pc:cxnChg chg="mod">
          <ac:chgData name="Meg Hartwick" userId="37f87fd0506104c9" providerId="LiveId" clId="{24BAC0FB-2600-44AC-A655-C6C90D4ACC55}" dt="2021-03-03T04:27:03.224" v="17045"/>
          <ac:cxnSpMkLst>
            <pc:docMk/>
            <pc:sldMk cId="2865170046" sldId="778"/>
            <ac:cxnSpMk id="14" creationId="{93099CE7-FBD1-47BE-9AA1-8921B4AF11C1}"/>
          </ac:cxnSpMkLst>
        </pc:cxnChg>
        <pc:cxnChg chg="mod">
          <ac:chgData name="Meg Hartwick" userId="37f87fd0506104c9" providerId="LiveId" clId="{24BAC0FB-2600-44AC-A655-C6C90D4ACC55}" dt="2021-03-03T04:27:03.224" v="17045"/>
          <ac:cxnSpMkLst>
            <pc:docMk/>
            <pc:sldMk cId="2865170046" sldId="778"/>
            <ac:cxnSpMk id="15" creationId="{82D7A877-9E12-4065-B2BC-2DD0E061C168}"/>
          </ac:cxnSpMkLst>
        </pc:cxnChg>
        <pc:cxnChg chg="mod">
          <ac:chgData name="Meg Hartwick" userId="37f87fd0506104c9" providerId="LiveId" clId="{24BAC0FB-2600-44AC-A655-C6C90D4ACC55}" dt="2021-03-03T04:27:03.224" v="17045"/>
          <ac:cxnSpMkLst>
            <pc:docMk/>
            <pc:sldMk cId="2865170046" sldId="778"/>
            <ac:cxnSpMk id="17" creationId="{56EF7DB9-B9A3-41AF-A7B5-254C5CEC2B2D}"/>
          </ac:cxnSpMkLst>
        </pc:cxnChg>
        <pc:cxnChg chg="mod">
          <ac:chgData name="Meg Hartwick" userId="37f87fd0506104c9" providerId="LiveId" clId="{24BAC0FB-2600-44AC-A655-C6C90D4ACC55}" dt="2021-03-03T04:27:32.288" v="17053"/>
          <ac:cxnSpMkLst>
            <pc:docMk/>
            <pc:sldMk cId="2865170046" sldId="778"/>
            <ac:cxnSpMk id="45" creationId="{32869D89-F425-4970-A611-268843FB8B2A}"/>
          </ac:cxnSpMkLst>
        </pc:cxnChg>
        <pc:cxnChg chg="mod">
          <ac:chgData name="Meg Hartwick" userId="37f87fd0506104c9" providerId="LiveId" clId="{24BAC0FB-2600-44AC-A655-C6C90D4ACC55}" dt="2021-03-03T04:27:32.288" v="17053"/>
          <ac:cxnSpMkLst>
            <pc:docMk/>
            <pc:sldMk cId="2865170046" sldId="778"/>
            <ac:cxnSpMk id="46" creationId="{89CF6546-1CCB-4781-9EF9-126E8E68CE66}"/>
          </ac:cxnSpMkLst>
        </pc:cxnChg>
        <pc:cxnChg chg="mod">
          <ac:chgData name="Meg Hartwick" userId="37f87fd0506104c9" providerId="LiveId" clId="{24BAC0FB-2600-44AC-A655-C6C90D4ACC55}" dt="2021-03-03T04:27:32.288" v="17053"/>
          <ac:cxnSpMkLst>
            <pc:docMk/>
            <pc:sldMk cId="2865170046" sldId="778"/>
            <ac:cxnSpMk id="47" creationId="{9B20E9E4-55E2-4E21-AE36-7C9DE5A730FE}"/>
          </ac:cxnSpMkLst>
        </pc:cxnChg>
        <pc:cxnChg chg="mod">
          <ac:chgData name="Meg Hartwick" userId="37f87fd0506104c9" providerId="LiveId" clId="{24BAC0FB-2600-44AC-A655-C6C90D4ACC55}" dt="2021-03-03T04:27:32.288" v="17053"/>
          <ac:cxnSpMkLst>
            <pc:docMk/>
            <pc:sldMk cId="2865170046" sldId="778"/>
            <ac:cxnSpMk id="48" creationId="{39F27BD5-08CB-4169-9403-585DFECA4368}"/>
          </ac:cxnSpMkLst>
        </pc:cxnChg>
      </pc:sldChg>
      <pc:sldChg chg="addSp delSp modSp add del mod ord modNotesTx">
        <pc:chgData name="Meg Hartwick" userId="37f87fd0506104c9" providerId="LiveId" clId="{24BAC0FB-2600-44AC-A655-C6C90D4ACC55}" dt="2021-03-03T04:41:51.958" v="17415" actId="2696"/>
        <pc:sldMkLst>
          <pc:docMk/>
          <pc:sldMk cId="2431517873" sldId="779"/>
        </pc:sldMkLst>
        <pc:spChg chg="add del mod">
          <ac:chgData name="Meg Hartwick" userId="37f87fd0506104c9" providerId="LiveId" clId="{24BAC0FB-2600-44AC-A655-C6C90D4ACC55}" dt="2021-03-02T15:47:12.192" v="12686" actId="478"/>
          <ac:spMkLst>
            <pc:docMk/>
            <pc:sldMk cId="2431517873" sldId="779"/>
            <ac:spMk id="4" creationId="{093F5F9C-822F-42E5-941A-4ABAA5D4B0A1}"/>
          </ac:spMkLst>
        </pc:spChg>
        <pc:spChg chg="add mod">
          <ac:chgData name="Meg Hartwick" userId="37f87fd0506104c9" providerId="LiveId" clId="{24BAC0FB-2600-44AC-A655-C6C90D4ACC55}" dt="2021-03-02T18:24:00.851" v="12876" actId="20577"/>
          <ac:spMkLst>
            <pc:docMk/>
            <pc:sldMk cId="2431517873" sldId="779"/>
            <ac:spMk id="5" creationId="{B12E7963-D126-4F32-A4BA-4A0511597CA2}"/>
          </ac:spMkLst>
        </pc:spChg>
        <pc:spChg chg="del">
          <ac:chgData name="Meg Hartwick" userId="37f87fd0506104c9" providerId="LiveId" clId="{24BAC0FB-2600-44AC-A655-C6C90D4ACC55}" dt="2021-03-01T05:16:19.732" v="1959" actId="478"/>
          <ac:spMkLst>
            <pc:docMk/>
            <pc:sldMk cId="2431517873" sldId="779"/>
            <ac:spMk id="10" creationId="{F29EB076-7BB0-4D99-B22D-14ACE4568FCF}"/>
          </ac:spMkLst>
        </pc:spChg>
        <pc:spChg chg="del">
          <ac:chgData name="Meg Hartwick" userId="37f87fd0506104c9" providerId="LiveId" clId="{24BAC0FB-2600-44AC-A655-C6C90D4ACC55}" dt="2021-03-02T16:45:27.756" v="12756" actId="478"/>
          <ac:spMkLst>
            <pc:docMk/>
            <pc:sldMk cId="2431517873" sldId="779"/>
            <ac:spMk id="16" creationId="{9919CCD1-54AB-46F7-88E6-03F68F99F28B}"/>
          </ac:spMkLst>
        </pc:spChg>
        <pc:spChg chg="del">
          <ac:chgData name="Meg Hartwick" userId="37f87fd0506104c9" providerId="LiveId" clId="{24BAC0FB-2600-44AC-A655-C6C90D4ACC55}" dt="2021-03-01T05:16:28.629" v="1961" actId="478"/>
          <ac:spMkLst>
            <pc:docMk/>
            <pc:sldMk cId="2431517873" sldId="779"/>
            <ac:spMk id="17" creationId="{13091820-30C8-4AA3-9D61-6CDABF2E3BC9}"/>
          </ac:spMkLst>
        </pc:spChg>
        <pc:spChg chg="del">
          <ac:chgData name="Meg Hartwick" userId="37f87fd0506104c9" providerId="LiveId" clId="{24BAC0FB-2600-44AC-A655-C6C90D4ACC55}" dt="2021-03-01T05:16:24.814" v="1960" actId="478"/>
          <ac:spMkLst>
            <pc:docMk/>
            <pc:sldMk cId="2431517873" sldId="779"/>
            <ac:spMk id="19" creationId="{807BD1D7-6811-4318-A3EC-22682B8597D3}"/>
          </ac:spMkLst>
        </pc:spChg>
        <pc:spChg chg="mod">
          <ac:chgData name="Meg Hartwick" userId="37f87fd0506104c9" providerId="LiveId" clId="{24BAC0FB-2600-44AC-A655-C6C90D4ACC55}" dt="2021-03-02T23:15:37.824" v="16227" actId="20577"/>
          <ac:spMkLst>
            <pc:docMk/>
            <pc:sldMk cId="2431517873" sldId="779"/>
            <ac:spMk id="20" creationId="{F5388C06-3078-4E0B-BF42-3D2D98CA2117}"/>
          </ac:spMkLst>
        </pc:spChg>
        <pc:spChg chg="mod">
          <ac:chgData name="Meg Hartwick" userId="37f87fd0506104c9" providerId="LiveId" clId="{24BAC0FB-2600-44AC-A655-C6C90D4ACC55}" dt="2021-03-02T23:15:34.435" v="16225" actId="20577"/>
          <ac:spMkLst>
            <pc:docMk/>
            <pc:sldMk cId="2431517873" sldId="779"/>
            <ac:spMk id="21" creationId="{2C6BC02D-5611-4767-B173-3F3154CEAFFB}"/>
          </ac:spMkLst>
        </pc:spChg>
        <pc:spChg chg="mod">
          <ac:chgData name="Meg Hartwick" userId="37f87fd0506104c9" providerId="LiveId" clId="{24BAC0FB-2600-44AC-A655-C6C90D4ACC55}" dt="2021-03-02T23:15:30.127" v="16223" actId="20577"/>
          <ac:spMkLst>
            <pc:docMk/>
            <pc:sldMk cId="2431517873" sldId="779"/>
            <ac:spMk id="23" creationId="{F0F1429F-EF32-4DAA-9B1B-DAE79FDEAC19}"/>
          </ac:spMkLst>
        </pc:spChg>
        <pc:spChg chg="mod">
          <ac:chgData name="Meg Hartwick" userId="37f87fd0506104c9" providerId="LiveId" clId="{24BAC0FB-2600-44AC-A655-C6C90D4ACC55}" dt="2021-03-02T23:15:40.464" v="16229" actId="20577"/>
          <ac:spMkLst>
            <pc:docMk/>
            <pc:sldMk cId="2431517873" sldId="779"/>
            <ac:spMk id="26" creationId="{E9376714-F7B1-4F85-B70D-FAC59109FBFE}"/>
          </ac:spMkLst>
        </pc:spChg>
        <pc:spChg chg="mod">
          <ac:chgData name="Meg Hartwick" userId="37f87fd0506104c9" providerId="LiveId" clId="{24BAC0FB-2600-44AC-A655-C6C90D4ACC55}" dt="2021-03-02T22:55:56.661" v="15832"/>
          <ac:spMkLst>
            <pc:docMk/>
            <pc:sldMk cId="2431517873" sldId="779"/>
            <ac:spMk id="28" creationId="{C8E332B2-A368-49AD-B92D-AAC3249132FD}"/>
          </ac:spMkLst>
        </pc:spChg>
        <pc:spChg chg="mod">
          <ac:chgData name="Meg Hartwick" userId="37f87fd0506104c9" providerId="LiveId" clId="{24BAC0FB-2600-44AC-A655-C6C90D4ACC55}" dt="2021-03-02T22:55:56.661" v="15832"/>
          <ac:spMkLst>
            <pc:docMk/>
            <pc:sldMk cId="2431517873" sldId="779"/>
            <ac:spMk id="29" creationId="{103DE3A1-7269-458E-9C09-75A2E88A8022}"/>
          </ac:spMkLst>
        </pc:spChg>
        <pc:spChg chg="mod">
          <ac:chgData name="Meg Hartwick" userId="37f87fd0506104c9" providerId="LiveId" clId="{24BAC0FB-2600-44AC-A655-C6C90D4ACC55}" dt="2021-03-02T22:55:56.661" v="15832"/>
          <ac:spMkLst>
            <pc:docMk/>
            <pc:sldMk cId="2431517873" sldId="779"/>
            <ac:spMk id="30" creationId="{CE4A82B3-CCC1-4929-A59A-2F1E54924248}"/>
          </ac:spMkLst>
        </pc:spChg>
        <pc:spChg chg="mod">
          <ac:chgData name="Meg Hartwick" userId="37f87fd0506104c9" providerId="LiveId" clId="{24BAC0FB-2600-44AC-A655-C6C90D4ACC55}" dt="2021-03-02T22:55:56.661" v="15832"/>
          <ac:spMkLst>
            <pc:docMk/>
            <pc:sldMk cId="2431517873" sldId="779"/>
            <ac:spMk id="31" creationId="{7D72B46C-30BF-4F61-BB88-BAEDACD26B0B}"/>
          </ac:spMkLst>
        </pc:spChg>
        <pc:spChg chg="mod">
          <ac:chgData name="Meg Hartwick" userId="37f87fd0506104c9" providerId="LiveId" clId="{24BAC0FB-2600-44AC-A655-C6C90D4ACC55}" dt="2021-03-02T22:55:56.661" v="15832"/>
          <ac:spMkLst>
            <pc:docMk/>
            <pc:sldMk cId="2431517873" sldId="779"/>
            <ac:spMk id="32" creationId="{34294F00-BDC7-47EE-962A-DDE48379FA8E}"/>
          </ac:spMkLst>
        </pc:spChg>
        <pc:spChg chg="mod">
          <ac:chgData name="Meg Hartwick" userId="37f87fd0506104c9" providerId="LiveId" clId="{24BAC0FB-2600-44AC-A655-C6C90D4ACC55}" dt="2021-03-02T22:55:56.661" v="15832"/>
          <ac:spMkLst>
            <pc:docMk/>
            <pc:sldMk cId="2431517873" sldId="779"/>
            <ac:spMk id="33" creationId="{38BC613B-29CA-47A9-B358-06D60B5F96C5}"/>
          </ac:spMkLst>
        </pc:spChg>
        <pc:spChg chg="mod">
          <ac:chgData name="Meg Hartwick" userId="37f87fd0506104c9" providerId="LiveId" clId="{24BAC0FB-2600-44AC-A655-C6C90D4ACC55}" dt="2021-03-02T22:55:56.661" v="15832"/>
          <ac:spMkLst>
            <pc:docMk/>
            <pc:sldMk cId="2431517873" sldId="779"/>
            <ac:spMk id="34" creationId="{0C914D43-6D1C-45AA-A005-7832E45BA315}"/>
          </ac:spMkLst>
        </pc:spChg>
        <pc:spChg chg="mod">
          <ac:chgData name="Meg Hartwick" userId="37f87fd0506104c9" providerId="LiveId" clId="{24BAC0FB-2600-44AC-A655-C6C90D4ACC55}" dt="2021-03-02T22:55:56.661" v="15832"/>
          <ac:spMkLst>
            <pc:docMk/>
            <pc:sldMk cId="2431517873" sldId="779"/>
            <ac:spMk id="35" creationId="{656186AC-642B-4AC6-9921-4590A40CBBE1}"/>
          </ac:spMkLst>
        </pc:spChg>
        <pc:spChg chg="mod">
          <ac:chgData name="Meg Hartwick" userId="37f87fd0506104c9" providerId="LiveId" clId="{24BAC0FB-2600-44AC-A655-C6C90D4ACC55}" dt="2021-03-02T22:55:56.661" v="15832"/>
          <ac:spMkLst>
            <pc:docMk/>
            <pc:sldMk cId="2431517873" sldId="779"/>
            <ac:spMk id="36" creationId="{538D0728-E0D9-4167-AD89-6B26220E2D34}"/>
          </ac:spMkLst>
        </pc:spChg>
        <pc:spChg chg="mod">
          <ac:chgData name="Meg Hartwick" userId="37f87fd0506104c9" providerId="LiveId" clId="{24BAC0FB-2600-44AC-A655-C6C90D4ACC55}" dt="2021-03-02T22:55:56.661" v="15832"/>
          <ac:spMkLst>
            <pc:docMk/>
            <pc:sldMk cId="2431517873" sldId="779"/>
            <ac:spMk id="37" creationId="{0F27B915-297F-4246-8175-65805A573EDC}"/>
          </ac:spMkLst>
        </pc:spChg>
        <pc:spChg chg="mod">
          <ac:chgData name="Meg Hartwick" userId="37f87fd0506104c9" providerId="LiveId" clId="{24BAC0FB-2600-44AC-A655-C6C90D4ACC55}" dt="2021-03-02T22:55:56.661" v="15832"/>
          <ac:spMkLst>
            <pc:docMk/>
            <pc:sldMk cId="2431517873" sldId="779"/>
            <ac:spMk id="38" creationId="{B8A438EC-F162-4FAB-963D-C29E77AD1FF6}"/>
          </ac:spMkLst>
        </pc:spChg>
        <pc:spChg chg="mod">
          <ac:chgData name="Meg Hartwick" userId="37f87fd0506104c9" providerId="LiveId" clId="{24BAC0FB-2600-44AC-A655-C6C90D4ACC55}" dt="2021-03-02T22:55:56.661" v="15832"/>
          <ac:spMkLst>
            <pc:docMk/>
            <pc:sldMk cId="2431517873" sldId="779"/>
            <ac:spMk id="39" creationId="{58D861FF-9FAF-4E9C-B8D0-C3B5BB679BE6}"/>
          </ac:spMkLst>
        </pc:spChg>
        <pc:spChg chg="mod">
          <ac:chgData name="Meg Hartwick" userId="37f87fd0506104c9" providerId="LiveId" clId="{24BAC0FB-2600-44AC-A655-C6C90D4ACC55}" dt="2021-03-02T22:55:56.661" v="15832"/>
          <ac:spMkLst>
            <pc:docMk/>
            <pc:sldMk cId="2431517873" sldId="779"/>
            <ac:spMk id="40" creationId="{8128D7B5-E929-45B2-8B40-FDB3D0986164}"/>
          </ac:spMkLst>
        </pc:spChg>
        <pc:spChg chg="mod">
          <ac:chgData name="Meg Hartwick" userId="37f87fd0506104c9" providerId="LiveId" clId="{24BAC0FB-2600-44AC-A655-C6C90D4ACC55}" dt="2021-03-02T22:55:56.661" v="15832"/>
          <ac:spMkLst>
            <pc:docMk/>
            <pc:sldMk cId="2431517873" sldId="779"/>
            <ac:spMk id="41" creationId="{D84E94EE-B34C-422B-91B4-BC319937D7C1}"/>
          </ac:spMkLst>
        </pc:spChg>
        <pc:spChg chg="mod">
          <ac:chgData name="Meg Hartwick" userId="37f87fd0506104c9" providerId="LiveId" clId="{24BAC0FB-2600-44AC-A655-C6C90D4ACC55}" dt="2021-03-02T22:55:56.661" v="15832"/>
          <ac:spMkLst>
            <pc:docMk/>
            <pc:sldMk cId="2431517873" sldId="779"/>
            <ac:spMk id="42" creationId="{EF12E3DA-BEC8-41BC-96FB-853247B62844}"/>
          </ac:spMkLst>
        </pc:spChg>
        <pc:spChg chg="mod">
          <ac:chgData name="Meg Hartwick" userId="37f87fd0506104c9" providerId="LiveId" clId="{24BAC0FB-2600-44AC-A655-C6C90D4ACC55}" dt="2021-03-02T22:55:56.661" v="15832"/>
          <ac:spMkLst>
            <pc:docMk/>
            <pc:sldMk cId="2431517873" sldId="779"/>
            <ac:spMk id="43" creationId="{B5BA6BC9-ED22-4EA5-B6D6-280793789C67}"/>
          </ac:spMkLst>
        </pc:spChg>
        <pc:spChg chg="mod">
          <ac:chgData name="Meg Hartwick" userId="37f87fd0506104c9" providerId="LiveId" clId="{24BAC0FB-2600-44AC-A655-C6C90D4ACC55}" dt="2021-03-02T22:55:56.661" v="15832"/>
          <ac:spMkLst>
            <pc:docMk/>
            <pc:sldMk cId="2431517873" sldId="779"/>
            <ac:spMk id="44" creationId="{117E3C56-4B65-4A89-B9EE-D7AFDA7FE3EE}"/>
          </ac:spMkLst>
        </pc:spChg>
        <pc:spChg chg="mod">
          <ac:chgData name="Meg Hartwick" userId="37f87fd0506104c9" providerId="LiveId" clId="{24BAC0FB-2600-44AC-A655-C6C90D4ACC55}" dt="2021-03-02T22:55:56.661" v="15832"/>
          <ac:spMkLst>
            <pc:docMk/>
            <pc:sldMk cId="2431517873" sldId="779"/>
            <ac:spMk id="45" creationId="{7BC532A5-EB20-416E-812D-2CC7040A9351}"/>
          </ac:spMkLst>
        </pc:spChg>
        <pc:spChg chg="mod">
          <ac:chgData name="Meg Hartwick" userId="37f87fd0506104c9" providerId="LiveId" clId="{24BAC0FB-2600-44AC-A655-C6C90D4ACC55}" dt="2021-03-02T22:55:56.661" v="15832"/>
          <ac:spMkLst>
            <pc:docMk/>
            <pc:sldMk cId="2431517873" sldId="779"/>
            <ac:spMk id="46" creationId="{136361EB-8235-4BFF-9D77-029BF58D6B80}"/>
          </ac:spMkLst>
        </pc:spChg>
        <pc:spChg chg="mod">
          <ac:chgData name="Meg Hartwick" userId="37f87fd0506104c9" providerId="LiveId" clId="{24BAC0FB-2600-44AC-A655-C6C90D4ACC55}" dt="2021-03-02T22:55:56.661" v="15832"/>
          <ac:spMkLst>
            <pc:docMk/>
            <pc:sldMk cId="2431517873" sldId="779"/>
            <ac:spMk id="47" creationId="{442D7D8E-A7C4-4ACE-B119-EF2D59FE226F}"/>
          </ac:spMkLst>
        </pc:spChg>
        <pc:spChg chg="mod">
          <ac:chgData name="Meg Hartwick" userId="37f87fd0506104c9" providerId="LiveId" clId="{24BAC0FB-2600-44AC-A655-C6C90D4ACC55}" dt="2021-03-02T22:55:56.661" v="15832"/>
          <ac:spMkLst>
            <pc:docMk/>
            <pc:sldMk cId="2431517873" sldId="779"/>
            <ac:spMk id="48" creationId="{8AFF9A0A-BBDE-4BA8-9944-4E1B47B47133}"/>
          </ac:spMkLst>
        </pc:spChg>
        <pc:spChg chg="mod">
          <ac:chgData name="Meg Hartwick" userId="37f87fd0506104c9" providerId="LiveId" clId="{24BAC0FB-2600-44AC-A655-C6C90D4ACC55}" dt="2021-03-02T22:55:56.661" v="15832"/>
          <ac:spMkLst>
            <pc:docMk/>
            <pc:sldMk cId="2431517873" sldId="779"/>
            <ac:spMk id="49" creationId="{AD2DF774-353A-4408-89DB-FDF3969ACBB9}"/>
          </ac:spMkLst>
        </pc:spChg>
        <pc:spChg chg="mod">
          <ac:chgData name="Meg Hartwick" userId="37f87fd0506104c9" providerId="LiveId" clId="{24BAC0FB-2600-44AC-A655-C6C90D4ACC55}" dt="2021-03-02T22:55:56.661" v="15832"/>
          <ac:spMkLst>
            <pc:docMk/>
            <pc:sldMk cId="2431517873" sldId="779"/>
            <ac:spMk id="50" creationId="{034DD6D4-50ED-4878-8A5F-2448ABC70852}"/>
          </ac:spMkLst>
        </pc:spChg>
        <pc:spChg chg="mod">
          <ac:chgData name="Meg Hartwick" userId="37f87fd0506104c9" providerId="LiveId" clId="{24BAC0FB-2600-44AC-A655-C6C90D4ACC55}" dt="2021-03-02T22:55:56.661" v="15832"/>
          <ac:spMkLst>
            <pc:docMk/>
            <pc:sldMk cId="2431517873" sldId="779"/>
            <ac:spMk id="51" creationId="{3E01E126-E82B-488B-93C3-E52CCEE575F1}"/>
          </ac:spMkLst>
        </pc:spChg>
        <pc:grpChg chg="add mod">
          <ac:chgData name="Meg Hartwick" userId="37f87fd0506104c9" providerId="LiveId" clId="{24BAC0FB-2600-44AC-A655-C6C90D4ACC55}" dt="2021-03-02T22:56:05.135" v="15833" actId="1076"/>
          <ac:grpSpMkLst>
            <pc:docMk/>
            <pc:sldMk cId="2431517873" sldId="779"/>
            <ac:grpSpMk id="14" creationId="{3EF22E04-80DF-4E05-8FDC-21AC681FFACB}"/>
          </ac:grpSpMkLst>
        </pc:grpChg>
        <pc:grpChg chg="mod">
          <ac:chgData name="Meg Hartwick" userId="37f87fd0506104c9" providerId="LiveId" clId="{24BAC0FB-2600-44AC-A655-C6C90D4ACC55}" dt="2021-03-02T22:55:56.661" v="15832"/>
          <ac:grpSpMkLst>
            <pc:docMk/>
            <pc:sldMk cId="2431517873" sldId="779"/>
            <ac:grpSpMk id="17" creationId="{B8C844BE-DC2D-4370-8C24-0D0EDEBF2594}"/>
          </ac:grpSpMkLst>
        </pc:grpChg>
        <pc:grpChg chg="mod">
          <ac:chgData name="Meg Hartwick" userId="37f87fd0506104c9" providerId="LiveId" clId="{24BAC0FB-2600-44AC-A655-C6C90D4ACC55}" dt="2021-03-02T22:55:56.661" v="15832"/>
          <ac:grpSpMkLst>
            <pc:docMk/>
            <pc:sldMk cId="2431517873" sldId="779"/>
            <ac:grpSpMk id="18" creationId="{28AC972D-3B5E-48C2-B671-BE06A645E5AE}"/>
          </ac:grpSpMkLst>
        </pc:grpChg>
        <pc:picChg chg="del">
          <ac:chgData name="Meg Hartwick" userId="37f87fd0506104c9" providerId="LiveId" clId="{24BAC0FB-2600-44AC-A655-C6C90D4ACC55}" dt="2021-03-01T05:16:17.076" v="1958" actId="478"/>
          <ac:picMkLst>
            <pc:docMk/>
            <pc:sldMk cId="2431517873" sldId="779"/>
            <ac:picMk id="18" creationId="{EE033850-B7C8-4412-B965-4D0E0A3620A6}"/>
          </ac:picMkLst>
        </pc:picChg>
        <pc:cxnChg chg="mod">
          <ac:chgData name="Meg Hartwick" userId="37f87fd0506104c9" providerId="LiveId" clId="{24BAC0FB-2600-44AC-A655-C6C90D4ACC55}" dt="2021-03-02T22:55:56.661" v="15832"/>
          <ac:cxnSpMkLst>
            <pc:docMk/>
            <pc:sldMk cId="2431517873" sldId="779"/>
            <ac:cxnSpMk id="19" creationId="{946F3724-343E-4C35-8C86-B582DCB8DD09}"/>
          </ac:cxnSpMkLst>
        </pc:cxnChg>
        <pc:cxnChg chg="mod">
          <ac:chgData name="Meg Hartwick" userId="37f87fd0506104c9" providerId="LiveId" clId="{24BAC0FB-2600-44AC-A655-C6C90D4ACC55}" dt="2021-03-02T22:55:56.661" v="15832"/>
          <ac:cxnSpMkLst>
            <pc:docMk/>
            <pc:sldMk cId="2431517873" sldId="779"/>
            <ac:cxnSpMk id="22" creationId="{0399C608-BBF1-46DF-93D9-8052B35C2062}"/>
          </ac:cxnSpMkLst>
        </pc:cxnChg>
        <pc:cxnChg chg="mod">
          <ac:chgData name="Meg Hartwick" userId="37f87fd0506104c9" providerId="LiveId" clId="{24BAC0FB-2600-44AC-A655-C6C90D4ACC55}" dt="2021-03-02T22:55:56.661" v="15832"/>
          <ac:cxnSpMkLst>
            <pc:docMk/>
            <pc:sldMk cId="2431517873" sldId="779"/>
            <ac:cxnSpMk id="24" creationId="{996AB182-563A-4BFF-9165-FE7F8E8997C1}"/>
          </ac:cxnSpMkLst>
        </pc:cxnChg>
        <pc:cxnChg chg="mod">
          <ac:chgData name="Meg Hartwick" userId="37f87fd0506104c9" providerId="LiveId" clId="{24BAC0FB-2600-44AC-A655-C6C90D4ACC55}" dt="2021-03-02T22:55:56.661" v="15832"/>
          <ac:cxnSpMkLst>
            <pc:docMk/>
            <pc:sldMk cId="2431517873" sldId="779"/>
            <ac:cxnSpMk id="25" creationId="{0E1C9FBD-0421-4A32-B344-84040EF681DD}"/>
          </ac:cxnSpMkLst>
        </pc:cxnChg>
      </pc:sldChg>
      <pc:sldChg chg="addSp delSp modSp add del mod ord">
        <pc:chgData name="Meg Hartwick" userId="37f87fd0506104c9" providerId="LiveId" clId="{24BAC0FB-2600-44AC-A655-C6C90D4ACC55}" dt="2021-03-03T06:38:43.207" v="17751" actId="2696"/>
        <pc:sldMkLst>
          <pc:docMk/>
          <pc:sldMk cId="402107615" sldId="780"/>
        </pc:sldMkLst>
        <pc:spChg chg="del">
          <ac:chgData name="Meg Hartwick" userId="37f87fd0506104c9" providerId="LiveId" clId="{24BAC0FB-2600-44AC-A655-C6C90D4ACC55}" dt="2021-03-01T05:17:43.190" v="1967" actId="478"/>
          <ac:spMkLst>
            <pc:docMk/>
            <pc:sldMk cId="402107615" sldId="780"/>
            <ac:spMk id="4" creationId="{093F5F9C-822F-42E5-941A-4ABAA5D4B0A1}"/>
          </ac:spMkLst>
        </pc:spChg>
        <pc:spChg chg="mod">
          <ac:chgData name="Meg Hartwick" userId="37f87fd0506104c9" providerId="LiveId" clId="{24BAC0FB-2600-44AC-A655-C6C90D4ACC55}" dt="2021-03-02T23:16:21.364" v="16238"/>
          <ac:spMkLst>
            <pc:docMk/>
            <pc:sldMk cId="402107615" sldId="780"/>
            <ac:spMk id="14" creationId="{BB07052A-7EA6-4B42-875A-BA0A3546F8E8}"/>
          </ac:spMkLst>
        </pc:spChg>
        <pc:spChg chg="add mod">
          <ac:chgData name="Meg Hartwick" userId="37f87fd0506104c9" providerId="LiveId" clId="{24BAC0FB-2600-44AC-A655-C6C90D4ACC55}" dt="2021-03-02T23:15:06.484" v="16218" actId="255"/>
          <ac:spMkLst>
            <pc:docMk/>
            <pc:sldMk cId="402107615" sldId="780"/>
            <ac:spMk id="17" creationId="{F4E22DE0-13CA-4276-ABA6-E1268697B134}"/>
          </ac:spMkLst>
        </pc:spChg>
        <pc:spChg chg="mod">
          <ac:chgData name="Meg Hartwick" userId="37f87fd0506104c9" providerId="LiveId" clId="{24BAC0FB-2600-44AC-A655-C6C90D4ACC55}" dt="2021-03-02T23:16:21.364" v="16238"/>
          <ac:spMkLst>
            <pc:docMk/>
            <pc:sldMk cId="402107615" sldId="780"/>
            <ac:spMk id="18" creationId="{1C2C6B22-1033-4F80-A78D-3CE574077351}"/>
          </ac:spMkLst>
        </pc:spChg>
        <pc:spChg chg="mod">
          <ac:chgData name="Meg Hartwick" userId="37f87fd0506104c9" providerId="LiveId" clId="{24BAC0FB-2600-44AC-A655-C6C90D4ACC55}" dt="2021-03-02T23:16:21.364" v="16238"/>
          <ac:spMkLst>
            <pc:docMk/>
            <pc:sldMk cId="402107615" sldId="780"/>
            <ac:spMk id="19" creationId="{F5192DD1-E2D4-4CB6-A6E3-BC8DF558AD29}"/>
          </ac:spMkLst>
        </pc:spChg>
        <pc:spChg chg="mod">
          <ac:chgData name="Meg Hartwick" userId="37f87fd0506104c9" providerId="LiveId" clId="{24BAC0FB-2600-44AC-A655-C6C90D4ACC55}" dt="2021-03-02T23:16:21.364" v="16238"/>
          <ac:spMkLst>
            <pc:docMk/>
            <pc:sldMk cId="402107615" sldId="780"/>
            <ac:spMk id="22" creationId="{84944078-2E1C-4281-AB83-83CA81C525D2}"/>
          </ac:spMkLst>
        </pc:spChg>
        <pc:grpChg chg="add mod">
          <ac:chgData name="Meg Hartwick" userId="37f87fd0506104c9" providerId="LiveId" clId="{24BAC0FB-2600-44AC-A655-C6C90D4ACC55}" dt="2021-03-02T23:16:21.364" v="16238"/>
          <ac:grpSpMkLst>
            <pc:docMk/>
            <pc:sldMk cId="402107615" sldId="780"/>
            <ac:grpSpMk id="13" creationId="{B81C4191-696C-4147-87CA-72FC8D0F718A}"/>
          </ac:grpSpMkLst>
        </pc:grpChg>
        <pc:grpChg chg="del mod">
          <ac:chgData name="Meg Hartwick" userId="37f87fd0506104c9" providerId="LiveId" clId="{24BAC0FB-2600-44AC-A655-C6C90D4ACC55}" dt="2021-03-02T23:15:21.069" v="16221" actId="478"/>
          <ac:grpSpMkLst>
            <pc:docMk/>
            <pc:sldMk cId="402107615" sldId="780"/>
            <ac:grpSpMk id="15" creationId="{341B8946-11CE-4AD3-A023-18A1F7E0DEEB}"/>
          </ac:grpSpMkLst>
        </pc:grpChg>
        <pc:picChg chg="add del">
          <ac:chgData name="Meg Hartwick" userId="37f87fd0506104c9" providerId="LiveId" clId="{24BAC0FB-2600-44AC-A655-C6C90D4ACC55}" dt="2021-03-01T05:17:49.009" v="1969" actId="22"/>
          <ac:picMkLst>
            <pc:docMk/>
            <pc:sldMk cId="402107615" sldId="780"/>
            <ac:picMk id="6" creationId="{E0E17611-027B-4C4F-BB28-EFABF3FCEF38}"/>
          </ac:picMkLst>
        </pc:picChg>
      </pc:sldChg>
      <pc:sldChg chg="addSp delSp modSp add del mod ord">
        <pc:chgData name="Meg Hartwick" userId="37f87fd0506104c9" providerId="LiveId" clId="{24BAC0FB-2600-44AC-A655-C6C90D4ACC55}" dt="2021-03-03T06:38:40.190" v="17750" actId="2696"/>
        <pc:sldMkLst>
          <pc:docMk/>
          <pc:sldMk cId="2412460044" sldId="781"/>
        </pc:sldMkLst>
        <pc:spChg chg="mod">
          <ac:chgData name="Meg Hartwick" userId="37f87fd0506104c9" providerId="LiveId" clId="{24BAC0FB-2600-44AC-A655-C6C90D4ACC55}" dt="2021-03-02T23:16:04.481" v="16235"/>
          <ac:spMkLst>
            <pc:docMk/>
            <pc:sldMk cId="2412460044" sldId="781"/>
            <ac:spMk id="14" creationId="{4DBBCC4C-C5A0-49FB-95FC-E4A9263391D0}"/>
          </ac:spMkLst>
        </pc:spChg>
        <pc:spChg chg="del">
          <ac:chgData name="Meg Hartwick" userId="37f87fd0506104c9" providerId="LiveId" clId="{24BAC0FB-2600-44AC-A655-C6C90D4ACC55}" dt="2021-03-02T22:59:55.567" v="15998" actId="478"/>
          <ac:spMkLst>
            <pc:docMk/>
            <pc:sldMk cId="2412460044" sldId="781"/>
            <ac:spMk id="16" creationId="{9919CCD1-54AB-46F7-88E6-03F68F99F28B}"/>
          </ac:spMkLst>
        </pc:spChg>
        <pc:spChg chg="mod">
          <ac:chgData name="Meg Hartwick" userId="37f87fd0506104c9" providerId="LiveId" clId="{24BAC0FB-2600-44AC-A655-C6C90D4ACC55}" dt="2021-03-03T04:42:21.592" v="17418" actId="20577"/>
          <ac:spMkLst>
            <pc:docMk/>
            <pc:sldMk cId="2412460044" sldId="781"/>
            <ac:spMk id="17" creationId="{F4E22DE0-13CA-4276-ABA6-E1268697B134}"/>
          </ac:spMkLst>
        </pc:spChg>
        <pc:spChg chg="mod">
          <ac:chgData name="Meg Hartwick" userId="37f87fd0506104c9" providerId="LiveId" clId="{24BAC0FB-2600-44AC-A655-C6C90D4ACC55}" dt="2021-03-02T23:16:04.481" v="16235"/>
          <ac:spMkLst>
            <pc:docMk/>
            <pc:sldMk cId="2412460044" sldId="781"/>
            <ac:spMk id="18" creationId="{53E98993-6F54-40A4-9A16-5FDC20244991}"/>
          </ac:spMkLst>
        </pc:spChg>
        <pc:spChg chg="mod">
          <ac:chgData name="Meg Hartwick" userId="37f87fd0506104c9" providerId="LiveId" clId="{24BAC0FB-2600-44AC-A655-C6C90D4ACC55}" dt="2021-03-02T23:16:04.481" v="16235"/>
          <ac:spMkLst>
            <pc:docMk/>
            <pc:sldMk cId="2412460044" sldId="781"/>
            <ac:spMk id="19" creationId="{430D2E52-3B6E-4A96-951C-BE569016DD04}"/>
          </ac:spMkLst>
        </pc:spChg>
        <pc:spChg chg="mod">
          <ac:chgData name="Meg Hartwick" userId="37f87fd0506104c9" providerId="LiveId" clId="{24BAC0FB-2600-44AC-A655-C6C90D4ACC55}" dt="2021-03-02T23:16:04.481" v="16235"/>
          <ac:spMkLst>
            <pc:docMk/>
            <pc:sldMk cId="2412460044" sldId="781"/>
            <ac:spMk id="22" creationId="{B7F07A1A-FBAB-4201-B849-545B7CAB47C3}"/>
          </ac:spMkLst>
        </pc:spChg>
        <pc:grpChg chg="add mod">
          <ac:chgData name="Meg Hartwick" userId="37f87fd0506104c9" providerId="LiveId" clId="{24BAC0FB-2600-44AC-A655-C6C90D4ACC55}" dt="2021-03-02T23:16:04.481" v="16235"/>
          <ac:grpSpMkLst>
            <pc:docMk/>
            <pc:sldMk cId="2412460044" sldId="781"/>
            <ac:grpSpMk id="13" creationId="{1785AB56-B4C1-40AE-97D0-4D1B0A53003B}"/>
          </ac:grpSpMkLst>
        </pc:grpChg>
        <pc:grpChg chg="del mod">
          <ac:chgData name="Meg Hartwick" userId="37f87fd0506104c9" providerId="LiveId" clId="{24BAC0FB-2600-44AC-A655-C6C90D4ACC55}" dt="2021-03-02T23:16:03.829" v="16234" actId="478"/>
          <ac:grpSpMkLst>
            <pc:docMk/>
            <pc:sldMk cId="2412460044" sldId="781"/>
            <ac:grpSpMk id="15" creationId="{341B8946-11CE-4AD3-A023-18A1F7E0DEEB}"/>
          </ac:grpSpMkLst>
        </pc:grpChg>
      </pc:sldChg>
      <pc:sldChg chg="addSp modSp add mod ord">
        <pc:chgData name="Meg Hartwick" userId="37f87fd0506104c9" providerId="LiveId" clId="{24BAC0FB-2600-44AC-A655-C6C90D4ACC55}" dt="2021-03-03T16:04:22.168" v="18647" actId="20577"/>
        <pc:sldMkLst>
          <pc:docMk/>
          <pc:sldMk cId="849411656" sldId="782"/>
        </pc:sldMkLst>
        <pc:spChg chg="mod">
          <ac:chgData name="Meg Hartwick" userId="37f87fd0506104c9" providerId="LiveId" clId="{24BAC0FB-2600-44AC-A655-C6C90D4ACC55}" dt="2021-03-02T05:08:57.096" v="11084" actId="14100"/>
          <ac:spMkLst>
            <pc:docMk/>
            <pc:sldMk cId="849411656" sldId="782"/>
            <ac:spMk id="11" creationId="{B82381AB-BB3B-40BB-8783-26A6F3E9BA36}"/>
          </ac:spMkLst>
        </pc:spChg>
        <pc:spChg chg="add mod">
          <ac:chgData name="Meg Hartwick" userId="37f87fd0506104c9" providerId="LiveId" clId="{24BAC0FB-2600-44AC-A655-C6C90D4ACC55}" dt="2021-03-02T21:46:55.858" v="14622" actId="255"/>
          <ac:spMkLst>
            <pc:docMk/>
            <pc:sldMk cId="849411656" sldId="782"/>
            <ac:spMk id="16" creationId="{0EDDE7B9-FA27-4277-A908-24C6DE4C2F88}"/>
          </ac:spMkLst>
        </pc:spChg>
        <pc:spChg chg="add mod">
          <ac:chgData name="Meg Hartwick" userId="37f87fd0506104c9" providerId="LiveId" clId="{24BAC0FB-2600-44AC-A655-C6C90D4ACC55}" dt="2021-03-02T19:39:49.598" v="13616"/>
          <ac:spMkLst>
            <pc:docMk/>
            <pc:sldMk cId="849411656" sldId="782"/>
            <ac:spMk id="17" creationId="{70F2C450-F9BB-4A9E-9E9A-CE342162316B}"/>
          </ac:spMkLst>
        </pc:spChg>
        <pc:spChg chg="mod">
          <ac:chgData name="Meg Hartwick" userId="37f87fd0506104c9" providerId="LiveId" clId="{24BAC0FB-2600-44AC-A655-C6C90D4ACC55}" dt="2021-03-03T16:04:22.168" v="18647" actId="20577"/>
          <ac:spMkLst>
            <pc:docMk/>
            <pc:sldMk cId="849411656" sldId="782"/>
            <ac:spMk id="34" creationId="{DFC816E9-6C92-4E53-97EF-7BE652127F32}"/>
          </ac:spMkLst>
        </pc:spChg>
        <pc:spChg chg="mod">
          <ac:chgData name="Meg Hartwick" userId="37f87fd0506104c9" providerId="LiveId" clId="{24BAC0FB-2600-44AC-A655-C6C90D4ACC55}" dt="2021-03-01T19:57:14.473" v="3154" actId="113"/>
          <ac:spMkLst>
            <pc:docMk/>
            <pc:sldMk cId="849411656" sldId="782"/>
            <ac:spMk id="46" creationId="{AC752E17-FE07-4F53-98FB-DA0204B28ACE}"/>
          </ac:spMkLst>
        </pc:spChg>
        <pc:spChg chg="mod">
          <ac:chgData name="Meg Hartwick" userId="37f87fd0506104c9" providerId="LiveId" clId="{24BAC0FB-2600-44AC-A655-C6C90D4ACC55}" dt="2021-03-01T19:57:02.643" v="3152" actId="207"/>
          <ac:spMkLst>
            <pc:docMk/>
            <pc:sldMk cId="849411656" sldId="782"/>
            <ac:spMk id="51" creationId="{FD2DFC0E-3D5E-4C67-A8A7-FC4119D883A1}"/>
          </ac:spMkLst>
        </pc:spChg>
        <pc:grpChg chg="mod">
          <ac:chgData name="Meg Hartwick" userId="37f87fd0506104c9" providerId="LiveId" clId="{24BAC0FB-2600-44AC-A655-C6C90D4ACC55}" dt="2021-03-01T19:56:50.472" v="3150" actId="1076"/>
          <ac:grpSpMkLst>
            <pc:docMk/>
            <pc:sldMk cId="849411656" sldId="782"/>
            <ac:grpSpMk id="44" creationId="{822F17A0-E768-4F29-B9C1-88B148951E7A}"/>
          </ac:grpSpMkLst>
        </pc:grpChg>
      </pc:sldChg>
      <pc:sldChg chg="new del">
        <pc:chgData name="Meg Hartwick" userId="37f87fd0506104c9" providerId="LiveId" clId="{24BAC0FB-2600-44AC-A655-C6C90D4ACC55}" dt="2021-03-01T19:15:35.675" v="2377" actId="680"/>
        <pc:sldMkLst>
          <pc:docMk/>
          <pc:sldMk cId="1841778724" sldId="782"/>
        </pc:sldMkLst>
      </pc:sldChg>
      <pc:sldChg chg="addSp delSp modSp add mod modNotesTx">
        <pc:chgData name="Meg Hartwick" userId="37f87fd0506104c9" providerId="LiveId" clId="{24BAC0FB-2600-44AC-A655-C6C90D4ACC55}" dt="2021-03-03T16:12:13.379" v="18690" actId="20577"/>
        <pc:sldMkLst>
          <pc:docMk/>
          <pc:sldMk cId="3164569279" sldId="783"/>
        </pc:sldMkLst>
        <pc:spChg chg="mod">
          <ac:chgData name="Meg Hartwick" userId="37f87fd0506104c9" providerId="LiveId" clId="{24BAC0FB-2600-44AC-A655-C6C90D4ACC55}" dt="2021-03-02T05:35:30.525" v="11535" actId="14100"/>
          <ac:spMkLst>
            <pc:docMk/>
            <pc:sldMk cId="3164569279" sldId="783"/>
            <ac:spMk id="11" creationId="{B82381AB-BB3B-40BB-8783-26A6F3E9BA36}"/>
          </ac:spMkLst>
        </pc:spChg>
        <pc:spChg chg="mod">
          <ac:chgData name="Meg Hartwick" userId="37f87fd0506104c9" providerId="LiveId" clId="{24BAC0FB-2600-44AC-A655-C6C90D4ACC55}" dt="2021-03-02T21:41:52.537" v="14539" actId="20577"/>
          <ac:spMkLst>
            <pc:docMk/>
            <pc:sldMk cId="3164569279" sldId="783"/>
            <ac:spMk id="13" creationId="{1151446C-1DCC-4AFA-82BB-319C8F04664F}"/>
          </ac:spMkLst>
        </pc:spChg>
        <pc:spChg chg="add mod">
          <ac:chgData name="Meg Hartwick" userId="37f87fd0506104c9" providerId="LiveId" clId="{24BAC0FB-2600-44AC-A655-C6C90D4ACC55}" dt="2021-03-02T21:47:09.708" v="14624" actId="255"/>
          <ac:spMkLst>
            <pc:docMk/>
            <pc:sldMk cId="3164569279" sldId="783"/>
            <ac:spMk id="16" creationId="{A445EE0A-40BE-44DC-A0E4-E9D61B0AA13A}"/>
          </ac:spMkLst>
        </pc:spChg>
        <pc:spChg chg="add mod">
          <ac:chgData name="Meg Hartwick" userId="37f87fd0506104c9" providerId="LiveId" clId="{24BAC0FB-2600-44AC-A655-C6C90D4ACC55}" dt="2021-03-02T21:13:42.388" v="13855"/>
          <ac:spMkLst>
            <pc:docMk/>
            <pc:sldMk cId="3164569279" sldId="783"/>
            <ac:spMk id="17" creationId="{B7BE1417-970A-487E-9AFC-1CAC5A1BC181}"/>
          </ac:spMkLst>
        </pc:spChg>
        <pc:spChg chg="mod">
          <ac:chgData name="Meg Hartwick" userId="37f87fd0506104c9" providerId="LiveId" clId="{24BAC0FB-2600-44AC-A655-C6C90D4ACC55}" dt="2021-03-01T20:02:39.157" v="3293" actId="113"/>
          <ac:spMkLst>
            <pc:docMk/>
            <pc:sldMk cId="3164569279" sldId="783"/>
            <ac:spMk id="20" creationId="{F158D5E6-AF7C-45CB-AA2D-46DDD7594845}"/>
          </ac:spMkLst>
        </pc:spChg>
        <pc:spChg chg="mod">
          <ac:chgData name="Meg Hartwick" userId="37f87fd0506104c9" providerId="LiveId" clId="{24BAC0FB-2600-44AC-A655-C6C90D4ACC55}" dt="2021-03-01T20:02:53.286" v="3295" actId="207"/>
          <ac:spMkLst>
            <pc:docMk/>
            <pc:sldMk cId="3164569279" sldId="783"/>
            <ac:spMk id="33" creationId="{5A1B94E4-2804-4DA6-B56D-13B71E2BB3E9}"/>
          </ac:spMkLst>
        </pc:spChg>
        <pc:spChg chg="del mod">
          <ac:chgData name="Meg Hartwick" userId="37f87fd0506104c9" providerId="LiveId" clId="{24BAC0FB-2600-44AC-A655-C6C90D4ACC55}" dt="2021-03-02T22:26:02.826" v="15623" actId="478"/>
          <ac:spMkLst>
            <pc:docMk/>
            <pc:sldMk cId="3164569279" sldId="783"/>
            <ac:spMk id="34" creationId="{85B72EC2-242D-401E-9E69-3AC3704B676C}"/>
          </ac:spMkLst>
        </pc:spChg>
        <pc:spChg chg="del mod">
          <ac:chgData name="Meg Hartwick" userId="37f87fd0506104c9" providerId="LiveId" clId="{24BAC0FB-2600-44AC-A655-C6C90D4ACC55}" dt="2021-03-02T22:25:59.775" v="15622" actId="478"/>
          <ac:spMkLst>
            <pc:docMk/>
            <pc:sldMk cId="3164569279" sldId="783"/>
            <ac:spMk id="35" creationId="{F1732854-31B4-4AB3-82F5-00BD0C4FCDB4}"/>
          </ac:spMkLst>
        </pc:spChg>
        <pc:spChg chg="del mod">
          <ac:chgData name="Meg Hartwick" userId="37f87fd0506104c9" providerId="LiveId" clId="{24BAC0FB-2600-44AC-A655-C6C90D4ACC55}" dt="2021-03-02T22:25:51.601" v="15619" actId="478"/>
          <ac:spMkLst>
            <pc:docMk/>
            <pc:sldMk cId="3164569279" sldId="783"/>
            <ac:spMk id="36" creationId="{D7FFC6AF-3049-435C-B6B4-C92C15588F24}"/>
          </ac:spMkLst>
        </pc:spChg>
        <pc:spChg chg="del mod">
          <ac:chgData name="Meg Hartwick" userId="37f87fd0506104c9" providerId="LiveId" clId="{24BAC0FB-2600-44AC-A655-C6C90D4ACC55}" dt="2021-03-02T22:25:48.103" v="15618" actId="478"/>
          <ac:spMkLst>
            <pc:docMk/>
            <pc:sldMk cId="3164569279" sldId="783"/>
            <ac:spMk id="37" creationId="{0DFC9DB8-270A-4C11-AB93-0423537428EA}"/>
          </ac:spMkLst>
        </pc:spChg>
        <pc:spChg chg="del mod">
          <ac:chgData name="Meg Hartwick" userId="37f87fd0506104c9" providerId="LiveId" clId="{24BAC0FB-2600-44AC-A655-C6C90D4ACC55}" dt="2021-03-02T22:25:43.419" v="15617" actId="478"/>
          <ac:spMkLst>
            <pc:docMk/>
            <pc:sldMk cId="3164569279" sldId="783"/>
            <ac:spMk id="38" creationId="{C8B649A6-EAC5-47F2-93B2-DDCA583717C8}"/>
          </ac:spMkLst>
        </pc:spChg>
        <pc:spChg chg="del mod">
          <ac:chgData name="Meg Hartwick" userId="37f87fd0506104c9" providerId="LiveId" clId="{24BAC0FB-2600-44AC-A655-C6C90D4ACC55}" dt="2021-03-02T22:26:15.022" v="15625" actId="478"/>
          <ac:spMkLst>
            <pc:docMk/>
            <pc:sldMk cId="3164569279" sldId="783"/>
            <ac:spMk id="39" creationId="{2A4266F2-0C24-4824-B456-C75D1470350A}"/>
          </ac:spMkLst>
        </pc:spChg>
        <pc:spChg chg="del mod">
          <ac:chgData name="Meg Hartwick" userId="37f87fd0506104c9" providerId="LiveId" clId="{24BAC0FB-2600-44AC-A655-C6C90D4ACC55}" dt="2021-03-02T22:26:17.913" v="15626" actId="478"/>
          <ac:spMkLst>
            <pc:docMk/>
            <pc:sldMk cId="3164569279" sldId="783"/>
            <ac:spMk id="40" creationId="{2D67B24D-3720-421A-B988-9EB80CCC13F5}"/>
          </ac:spMkLst>
        </pc:spChg>
        <pc:spChg chg="del mod">
          <ac:chgData name="Meg Hartwick" userId="37f87fd0506104c9" providerId="LiveId" clId="{24BAC0FB-2600-44AC-A655-C6C90D4ACC55}" dt="2021-03-02T22:26:22.020" v="15627" actId="478"/>
          <ac:spMkLst>
            <pc:docMk/>
            <pc:sldMk cId="3164569279" sldId="783"/>
            <ac:spMk id="41" creationId="{D724D0E5-AA3E-4001-ABAB-1519DE2781EB}"/>
          </ac:spMkLst>
        </pc:spChg>
        <pc:spChg chg="mod">
          <ac:chgData name="Meg Hartwick" userId="37f87fd0506104c9" providerId="LiveId" clId="{24BAC0FB-2600-44AC-A655-C6C90D4ACC55}" dt="2021-03-02T22:25:32.029" v="15615"/>
          <ac:spMkLst>
            <pc:docMk/>
            <pc:sldMk cId="3164569279" sldId="783"/>
            <ac:spMk id="42" creationId="{F5C0A201-FFBF-49AD-B017-5EEAEE6C9CFD}"/>
          </ac:spMkLst>
        </pc:spChg>
        <pc:spChg chg="mod">
          <ac:chgData name="Meg Hartwick" userId="37f87fd0506104c9" providerId="LiveId" clId="{24BAC0FB-2600-44AC-A655-C6C90D4ACC55}" dt="2021-03-02T22:25:32.029" v="15615"/>
          <ac:spMkLst>
            <pc:docMk/>
            <pc:sldMk cId="3164569279" sldId="783"/>
            <ac:spMk id="43" creationId="{46A8988E-8247-49C7-9D93-8622B773F5A4}"/>
          </ac:spMkLst>
        </pc:spChg>
        <pc:spChg chg="mod">
          <ac:chgData name="Meg Hartwick" userId="37f87fd0506104c9" providerId="LiveId" clId="{24BAC0FB-2600-44AC-A655-C6C90D4ACC55}" dt="2021-03-02T22:25:32.029" v="15615"/>
          <ac:spMkLst>
            <pc:docMk/>
            <pc:sldMk cId="3164569279" sldId="783"/>
            <ac:spMk id="44" creationId="{D610D63A-6589-4E53-A8E3-D5DF395A9652}"/>
          </ac:spMkLst>
        </pc:spChg>
        <pc:spChg chg="mod">
          <ac:chgData name="Meg Hartwick" userId="37f87fd0506104c9" providerId="LiveId" clId="{24BAC0FB-2600-44AC-A655-C6C90D4ACC55}" dt="2021-03-02T22:25:32.029" v="15615"/>
          <ac:spMkLst>
            <pc:docMk/>
            <pc:sldMk cId="3164569279" sldId="783"/>
            <ac:spMk id="45" creationId="{D73698B7-29A9-4105-A55D-6DFF1A4F8823}"/>
          </ac:spMkLst>
        </pc:spChg>
        <pc:spChg chg="mod">
          <ac:chgData name="Meg Hartwick" userId="37f87fd0506104c9" providerId="LiveId" clId="{24BAC0FB-2600-44AC-A655-C6C90D4ACC55}" dt="2021-03-02T22:25:32.029" v="15615"/>
          <ac:spMkLst>
            <pc:docMk/>
            <pc:sldMk cId="3164569279" sldId="783"/>
            <ac:spMk id="46" creationId="{F602E914-8FC2-4720-BE28-337CB0BAAC35}"/>
          </ac:spMkLst>
        </pc:spChg>
        <pc:spChg chg="mod">
          <ac:chgData name="Meg Hartwick" userId="37f87fd0506104c9" providerId="LiveId" clId="{24BAC0FB-2600-44AC-A655-C6C90D4ACC55}" dt="2021-03-02T22:25:32.029" v="15615"/>
          <ac:spMkLst>
            <pc:docMk/>
            <pc:sldMk cId="3164569279" sldId="783"/>
            <ac:spMk id="47" creationId="{2DCED3C4-B8F9-4FA6-AEEB-06DE873D4427}"/>
          </ac:spMkLst>
        </pc:spChg>
        <pc:spChg chg="mod">
          <ac:chgData name="Meg Hartwick" userId="37f87fd0506104c9" providerId="LiveId" clId="{24BAC0FB-2600-44AC-A655-C6C90D4ACC55}" dt="2021-03-02T22:25:32.029" v="15615"/>
          <ac:spMkLst>
            <pc:docMk/>
            <pc:sldMk cId="3164569279" sldId="783"/>
            <ac:spMk id="48" creationId="{BD2300C2-7603-42C1-AA66-3A882DA58996}"/>
          </ac:spMkLst>
        </pc:spChg>
        <pc:spChg chg="mod">
          <ac:chgData name="Meg Hartwick" userId="37f87fd0506104c9" providerId="LiveId" clId="{24BAC0FB-2600-44AC-A655-C6C90D4ACC55}" dt="2021-03-02T22:25:32.029" v="15615"/>
          <ac:spMkLst>
            <pc:docMk/>
            <pc:sldMk cId="3164569279" sldId="783"/>
            <ac:spMk id="49" creationId="{FA1816AE-E9C1-4D76-9B9A-3B9166B088CF}"/>
          </ac:spMkLst>
        </pc:spChg>
        <pc:spChg chg="mod">
          <ac:chgData name="Meg Hartwick" userId="37f87fd0506104c9" providerId="LiveId" clId="{24BAC0FB-2600-44AC-A655-C6C90D4ACC55}" dt="2021-03-02T22:25:32.029" v="15615"/>
          <ac:spMkLst>
            <pc:docMk/>
            <pc:sldMk cId="3164569279" sldId="783"/>
            <ac:spMk id="50" creationId="{4FF8C5EA-709D-4EC8-A14B-9EFB40916E57}"/>
          </ac:spMkLst>
        </pc:spChg>
        <pc:spChg chg="mod">
          <ac:chgData name="Meg Hartwick" userId="37f87fd0506104c9" providerId="LiveId" clId="{24BAC0FB-2600-44AC-A655-C6C90D4ACC55}" dt="2021-03-02T22:25:32.029" v="15615"/>
          <ac:spMkLst>
            <pc:docMk/>
            <pc:sldMk cId="3164569279" sldId="783"/>
            <ac:spMk id="51" creationId="{0C4F7FD1-3A80-4505-8A83-1D1353D9EB11}"/>
          </ac:spMkLst>
        </pc:spChg>
        <pc:spChg chg="mod">
          <ac:chgData name="Meg Hartwick" userId="37f87fd0506104c9" providerId="LiveId" clId="{24BAC0FB-2600-44AC-A655-C6C90D4ACC55}" dt="2021-03-02T22:25:32.029" v="15615"/>
          <ac:spMkLst>
            <pc:docMk/>
            <pc:sldMk cId="3164569279" sldId="783"/>
            <ac:spMk id="52" creationId="{9283F477-D740-4A2C-847F-5421670360D6}"/>
          </ac:spMkLst>
        </pc:spChg>
        <pc:spChg chg="mod">
          <ac:chgData name="Meg Hartwick" userId="37f87fd0506104c9" providerId="LiveId" clId="{24BAC0FB-2600-44AC-A655-C6C90D4ACC55}" dt="2021-03-02T22:25:32.029" v="15615"/>
          <ac:spMkLst>
            <pc:docMk/>
            <pc:sldMk cId="3164569279" sldId="783"/>
            <ac:spMk id="53" creationId="{0DAC02CC-E447-43D6-A09B-592F6D4AE677}"/>
          </ac:spMkLst>
        </pc:spChg>
        <pc:spChg chg="mod">
          <ac:chgData name="Meg Hartwick" userId="37f87fd0506104c9" providerId="LiveId" clId="{24BAC0FB-2600-44AC-A655-C6C90D4ACC55}" dt="2021-03-02T22:25:32.029" v="15615"/>
          <ac:spMkLst>
            <pc:docMk/>
            <pc:sldMk cId="3164569279" sldId="783"/>
            <ac:spMk id="54" creationId="{78AA80DD-852C-4A5D-A45B-D3AF381E9FC2}"/>
          </ac:spMkLst>
        </pc:spChg>
        <pc:spChg chg="del mod">
          <ac:chgData name="Meg Hartwick" userId="37f87fd0506104c9" providerId="LiveId" clId="{24BAC0FB-2600-44AC-A655-C6C90D4ACC55}" dt="2021-03-02T22:26:32.055" v="15629" actId="478"/>
          <ac:spMkLst>
            <pc:docMk/>
            <pc:sldMk cId="3164569279" sldId="783"/>
            <ac:spMk id="55" creationId="{DB124339-C6AE-48FF-827D-FFBB1007E2BD}"/>
          </ac:spMkLst>
        </pc:spChg>
        <pc:spChg chg="del mod">
          <ac:chgData name="Meg Hartwick" userId="37f87fd0506104c9" providerId="LiveId" clId="{24BAC0FB-2600-44AC-A655-C6C90D4ACC55}" dt="2021-03-02T22:25:56.433" v="15621" actId="478"/>
          <ac:spMkLst>
            <pc:docMk/>
            <pc:sldMk cId="3164569279" sldId="783"/>
            <ac:spMk id="56" creationId="{9A06964E-FF1A-4144-934C-11018A0E399E}"/>
          </ac:spMkLst>
        </pc:spChg>
        <pc:spChg chg="del mod">
          <ac:chgData name="Meg Hartwick" userId="37f87fd0506104c9" providerId="LiveId" clId="{24BAC0FB-2600-44AC-A655-C6C90D4ACC55}" dt="2021-03-02T22:26:29.234" v="15628" actId="478"/>
          <ac:spMkLst>
            <pc:docMk/>
            <pc:sldMk cId="3164569279" sldId="783"/>
            <ac:spMk id="57" creationId="{DE6F0B08-8B87-4BD8-A1C5-E915B7B8BC42}"/>
          </ac:spMkLst>
        </pc:spChg>
        <pc:grpChg chg="add del mod">
          <ac:chgData name="Meg Hartwick" userId="37f87fd0506104c9" providerId="LiveId" clId="{24BAC0FB-2600-44AC-A655-C6C90D4ACC55}" dt="2021-03-02T22:34:09.924" v="15692" actId="478"/>
          <ac:grpSpMkLst>
            <pc:docMk/>
            <pc:sldMk cId="3164569279" sldId="783"/>
            <ac:grpSpMk id="26" creationId="{7DC93D99-053E-4833-8212-7C021B1FF4A7}"/>
          </ac:grpSpMkLst>
        </pc:grpChg>
        <pc:grpChg chg="add del mod topLvl">
          <ac:chgData name="Meg Hartwick" userId="37f87fd0506104c9" providerId="LiveId" clId="{24BAC0FB-2600-44AC-A655-C6C90D4ACC55}" dt="2021-03-03T16:11:57.778" v="18666" actId="478"/>
          <ac:grpSpMkLst>
            <pc:docMk/>
            <pc:sldMk cId="3164569279" sldId="783"/>
            <ac:grpSpMk id="27" creationId="{63897FC0-BF71-45A2-86CF-DC3260F04DB3}"/>
          </ac:grpSpMkLst>
        </pc:grpChg>
        <pc:grpChg chg="del mod">
          <ac:chgData name="Meg Hartwick" userId="37f87fd0506104c9" providerId="LiveId" clId="{24BAC0FB-2600-44AC-A655-C6C90D4ACC55}" dt="2021-03-02T22:34:04.967" v="15691" actId="478"/>
          <ac:grpSpMkLst>
            <pc:docMk/>
            <pc:sldMk cId="3164569279" sldId="783"/>
            <ac:grpSpMk id="28" creationId="{F5D91AEE-D092-4F29-9882-5585748CA98D}"/>
          </ac:grpSpMkLst>
        </pc:grpChg>
        <pc:picChg chg="add del mod">
          <ac:chgData name="Meg Hartwick" userId="37f87fd0506104c9" providerId="LiveId" clId="{24BAC0FB-2600-44AC-A655-C6C90D4ACC55}" dt="2021-03-03T16:11:57.081" v="18665"/>
          <ac:picMkLst>
            <pc:docMk/>
            <pc:sldMk cId="3164569279" sldId="783"/>
            <ac:picMk id="5122" creationId="{51495679-7C6F-4A3F-B936-D0A68099D9EE}"/>
          </ac:picMkLst>
        </pc:picChg>
        <pc:cxnChg chg="del mod">
          <ac:chgData name="Meg Hartwick" userId="37f87fd0506104c9" providerId="LiveId" clId="{24BAC0FB-2600-44AC-A655-C6C90D4ACC55}" dt="2021-03-02T22:34:04.967" v="15691" actId="478"/>
          <ac:cxnSpMkLst>
            <pc:docMk/>
            <pc:sldMk cId="3164569279" sldId="783"/>
            <ac:cxnSpMk id="29" creationId="{2569A5D5-B83A-4EB6-9F18-154002E6D9D0}"/>
          </ac:cxnSpMkLst>
        </pc:cxnChg>
        <pc:cxnChg chg="del mod topLvl">
          <ac:chgData name="Meg Hartwick" userId="37f87fd0506104c9" providerId="LiveId" clId="{24BAC0FB-2600-44AC-A655-C6C90D4ACC55}" dt="2021-03-02T22:34:09.924" v="15692" actId="478"/>
          <ac:cxnSpMkLst>
            <pc:docMk/>
            <pc:sldMk cId="3164569279" sldId="783"/>
            <ac:cxnSpMk id="30" creationId="{785D53B9-68E1-492D-884D-A336AE9B1839}"/>
          </ac:cxnSpMkLst>
        </pc:cxnChg>
        <pc:cxnChg chg="mod">
          <ac:chgData name="Meg Hartwick" userId="37f87fd0506104c9" providerId="LiveId" clId="{24BAC0FB-2600-44AC-A655-C6C90D4ACC55}" dt="2021-03-02T22:25:32.029" v="15615"/>
          <ac:cxnSpMkLst>
            <pc:docMk/>
            <pc:sldMk cId="3164569279" sldId="783"/>
            <ac:cxnSpMk id="31" creationId="{DD61F2EA-CA85-47E9-A409-6C9C0E7F6B3F}"/>
          </ac:cxnSpMkLst>
        </pc:cxnChg>
        <pc:cxnChg chg="mod">
          <ac:chgData name="Meg Hartwick" userId="37f87fd0506104c9" providerId="LiveId" clId="{24BAC0FB-2600-44AC-A655-C6C90D4ACC55}" dt="2021-03-02T22:25:32.029" v="15615"/>
          <ac:cxnSpMkLst>
            <pc:docMk/>
            <pc:sldMk cId="3164569279" sldId="783"/>
            <ac:cxnSpMk id="32" creationId="{32E17375-EFFC-4F3A-8466-CCE6473428E7}"/>
          </ac:cxnSpMkLst>
        </pc:cxnChg>
      </pc:sldChg>
      <pc:sldChg chg="modSp add del mod ord">
        <pc:chgData name="Meg Hartwick" userId="37f87fd0506104c9" providerId="LiveId" clId="{24BAC0FB-2600-44AC-A655-C6C90D4ACC55}" dt="2021-03-02T23:18:06.185" v="16265" actId="2696"/>
        <pc:sldMkLst>
          <pc:docMk/>
          <pc:sldMk cId="3046910597" sldId="784"/>
        </pc:sldMkLst>
        <pc:spChg chg="mod">
          <ac:chgData name="Meg Hartwick" userId="37f87fd0506104c9" providerId="LiveId" clId="{24BAC0FB-2600-44AC-A655-C6C90D4ACC55}" dt="2021-03-02T18:26:25.884" v="12992" actId="20577"/>
          <ac:spMkLst>
            <pc:docMk/>
            <pc:sldMk cId="3046910597" sldId="784"/>
            <ac:spMk id="13" creationId="{1151446C-1DCC-4AFA-82BB-319C8F04664F}"/>
          </ac:spMkLst>
        </pc:spChg>
      </pc:sldChg>
      <pc:sldChg chg="add del">
        <pc:chgData name="Meg Hartwick" userId="37f87fd0506104c9" providerId="LiveId" clId="{24BAC0FB-2600-44AC-A655-C6C90D4ACC55}" dt="2021-03-01T20:08:35.078" v="3297" actId="2890"/>
        <pc:sldMkLst>
          <pc:docMk/>
          <pc:sldMk cId="4107147196" sldId="784"/>
        </pc:sldMkLst>
      </pc:sldChg>
      <pc:sldChg chg="modSp add del mod">
        <pc:chgData name="Meg Hartwick" userId="37f87fd0506104c9" providerId="LiveId" clId="{24BAC0FB-2600-44AC-A655-C6C90D4ACC55}" dt="2021-03-03T04:00:33.262" v="16909" actId="2696"/>
        <pc:sldMkLst>
          <pc:docMk/>
          <pc:sldMk cId="882869453" sldId="785"/>
        </pc:sldMkLst>
        <pc:spChg chg="mod">
          <ac:chgData name="Meg Hartwick" userId="37f87fd0506104c9" providerId="LiveId" clId="{24BAC0FB-2600-44AC-A655-C6C90D4ACC55}" dt="2021-03-01T21:13:51.968" v="4259" actId="2710"/>
          <ac:spMkLst>
            <pc:docMk/>
            <pc:sldMk cId="882869453" sldId="785"/>
            <ac:spMk id="13" creationId="{1151446C-1DCC-4AFA-82BB-319C8F04664F}"/>
          </ac:spMkLst>
        </pc:spChg>
      </pc:sldChg>
      <pc:sldChg chg="add del">
        <pc:chgData name="Meg Hartwick" userId="37f87fd0506104c9" providerId="LiveId" clId="{24BAC0FB-2600-44AC-A655-C6C90D4ACC55}" dt="2021-03-01T21:12:13.284" v="4238" actId="2696"/>
        <pc:sldMkLst>
          <pc:docMk/>
          <pc:sldMk cId="1375334177" sldId="785"/>
        </pc:sldMkLst>
      </pc:sldChg>
      <pc:sldChg chg="modSp add del mod">
        <pc:chgData name="Meg Hartwick" userId="37f87fd0506104c9" providerId="LiveId" clId="{24BAC0FB-2600-44AC-A655-C6C90D4ACC55}" dt="2021-03-03T04:01:10.667" v="16913" actId="2696"/>
        <pc:sldMkLst>
          <pc:docMk/>
          <pc:sldMk cId="909164217" sldId="786"/>
        </pc:sldMkLst>
        <pc:spChg chg="mod">
          <ac:chgData name="Meg Hartwick" userId="37f87fd0506104c9" providerId="LiveId" clId="{24BAC0FB-2600-44AC-A655-C6C90D4ACC55}" dt="2021-03-01T21:15:00.355" v="4273" actId="6549"/>
          <ac:spMkLst>
            <pc:docMk/>
            <pc:sldMk cId="909164217" sldId="786"/>
            <ac:spMk id="13" creationId="{1151446C-1DCC-4AFA-82BB-319C8F04664F}"/>
          </ac:spMkLst>
        </pc:spChg>
      </pc:sldChg>
      <pc:sldChg chg="addSp delSp modSp add del mod">
        <pc:chgData name="Meg Hartwick" userId="37f87fd0506104c9" providerId="LiveId" clId="{24BAC0FB-2600-44AC-A655-C6C90D4ACC55}" dt="2021-03-03T16:22:35.192" v="18847" actId="2696"/>
        <pc:sldMkLst>
          <pc:docMk/>
          <pc:sldMk cId="2793205234" sldId="787"/>
        </pc:sldMkLst>
        <pc:spChg chg="add mod">
          <ac:chgData name="Meg Hartwick" userId="37f87fd0506104c9" providerId="LiveId" clId="{24BAC0FB-2600-44AC-A655-C6C90D4ACC55}" dt="2021-03-03T04:03:06.213" v="16976" actId="113"/>
          <ac:spMkLst>
            <pc:docMk/>
            <pc:sldMk cId="2793205234" sldId="787"/>
            <ac:spMk id="4" creationId="{0E40F62C-EF0A-4BD6-88E2-DA9FE32FADA7}"/>
          </ac:spMkLst>
        </pc:spChg>
        <pc:spChg chg="add mod">
          <ac:chgData name="Meg Hartwick" userId="37f87fd0506104c9" providerId="LiveId" clId="{24BAC0FB-2600-44AC-A655-C6C90D4ACC55}" dt="2021-03-03T04:06:33.779" v="17023" actId="20577"/>
          <ac:spMkLst>
            <pc:docMk/>
            <pc:sldMk cId="2793205234" sldId="787"/>
            <ac:spMk id="5" creationId="{23296DCA-838C-4135-8639-1FF745EBAC35}"/>
          </ac:spMkLst>
        </pc:spChg>
        <pc:spChg chg="add mod">
          <ac:chgData name="Meg Hartwick" userId="37f87fd0506104c9" providerId="LiveId" clId="{24BAC0FB-2600-44AC-A655-C6C90D4ACC55}" dt="2021-03-03T04:06:40.034" v="17025" actId="20577"/>
          <ac:spMkLst>
            <pc:docMk/>
            <pc:sldMk cId="2793205234" sldId="787"/>
            <ac:spMk id="6" creationId="{1513DC15-5AEC-4B33-ABEF-52317018B7D9}"/>
          </ac:spMkLst>
        </pc:spChg>
        <pc:spChg chg="add mod">
          <ac:chgData name="Meg Hartwick" userId="37f87fd0506104c9" providerId="LiveId" clId="{24BAC0FB-2600-44AC-A655-C6C90D4ACC55}" dt="2021-03-03T04:06:55.948" v="17038" actId="20577"/>
          <ac:spMkLst>
            <pc:docMk/>
            <pc:sldMk cId="2793205234" sldId="787"/>
            <ac:spMk id="7" creationId="{36FD4331-C39E-425E-97BD-877A1F3EAFDE}"/>
          </ac:spMkLst>
        </pc:spChg>
        <pc:spChg chg="mod">
          <ac:chgData name="Meg Hartwick" userId="37f87fd0506104c9" providerId="LiveId" clId="{24BAC0FB-2600-44AC-A655-C6C90D4ACC55}" dt="2021-03-01T21:18:31.673" v="4302" actId="1076"/>
          <ac:spMkLst>
            <pc:docMk/>
            <pc:sldMk cId="2793205234" sldId="787"/>
            <ac:spMk id="11" creationId="{B82381AB-BB3B-40BB-8783-26A6F3E9BA36}"/>
          </ac:spMkLst>
        </pc:spChg>
        <pc:spChg chg="del mod">
          <ac:chgData name="Meg Hartwick" userId="37f87fd0506104c9" providerId="LiveId" clId="{24BAC0FB-2600-44AC-A655-C6C90D4ACC55}" dt="2021-03-01T21:24:28.214" v="4352" actId="478"/>
          <ac:spMkLst>
            <pc:docMk/>
            <pc:sldMk cId="2793205234" sldId="787"/>
            <ac:spMk id="13" creationId="{1151446C-1DCC-4AFA-82BB-319C8F04664F}"/>
          </ac:spMkLst>
        </pc:spChg>
        <pc:grpChg chg="add mod">
          <ac:chgData name="Meg Hartwick" userId="37f87fd0506104c9" providerId="LiveId" clId="{24BAC0FB-2600-44AC-A655-C6C90D4ACC55}" dt="2021-03-03T04:03:18.930" v="16977" actId="1076"/>
          <ac:grpSpMkLst>
            <pc:docMk/>
            <pc:sldMk cId="2793205234" sldId="787"/>
            <ac:grpSpMk id="9" creationId="{42DA9137-D06E-429C-923E-D73528122C94}"/>
          </ac:grpSpMkLst>
        </pc:grpChg>
      </pc:sldChg>
      <pc:sldChg chg="addSp delSp modSp add del mod ord">
        <pc:chgData name="Meg Hartwick" userId="37f87fd0506104c9" providerId="LiveId" clId="{24BAC0FB-2600-44AC-A655-C6C90D4ACC55}" dt="2021-03-02T23:01:14.645" v="16006" actId="2696"/>
        <pc:sldMkLst>
          <pc:docMk/>
          <pc:sldMk cId="721327098" sldId="788"/>
        </pc:sldMkLst>
        <pc:spChg chg="mod">
          <ac:chgData name="Meg Hartwick" userId="37f87fd0506104c9" providerId="LiveId" clId="{24BAC0FB-2600-44AC-A655-C6C90D4ACC55}" dt="2021-03-01T22:41:58.937" v="5251" actId="6549"/>
          <ac:spMkLst>
            <pc:docMk/>
            <pc:sldMk cId="721327098" sldId="788"/>
            <ac:spMk id="6" creationId="{DCDA5A54-844C-4519-8C61-B2E459C82B76}"/>
          </ac:spMkLst>
        </pc:spChg>
        <pc:spChg chg="add mod">
          <ac:chgData name="Meg Hartwick" userId="37f87fd0506104c9" providerId="LiveId" clId="{24BAC0FB-2600-44AC-A655-C6C90D4ACC55}" dt="2021-03-01T22:39:55.111" v="5204"/>
          <ac:spMkLst>
            <pc:docMk/>
            <pc:sldMk cId="721327098" sldId="788"/>
            <ac:spMk id="7" creationId="{D053B75C-B56F-41A8-96F1-B09041A64A6B}"/>
          </ac:spMkLst>
        </pc:spChg>
        <pc:spChg chg="del mod">
          <ac:chgData name="Meg Hartwick" userId="37f87fd0506104c9" providerId="LiveId" clId="{24BAC0FB-2600-44AC-A655-C6C90D4ACC55}" dt="2021-03-01T22:39:52.953" v="5203" actId="478"/>
          <ac:spMkLst>
            <pc:docMk/>
            <pc:sldMk cId="721327098" sldId="788"/>
            <ac:spMk id="8" creationId="{EC2B0AF7-91F9-469B-8E01-D00A4205227E}"/>
          </ac:spMkLst>
        </pc:spChg>
      </pc:sldChg>
      <pc:sldChg chg="addSp delSp modSp add del mod ord">
        <pc:chgData name="Meg Hartwick" userId="37f87fd0506104c9" providerId="LiveId" clId="{24BAC0FB-2600-44AC-A655-C6C90D4ACC55}" dt="2021-03-01T23:04:00.283" v="5739" actId="2696"/>
        <pc:sldMkLst>
          <pc:docMk/>
          <pc:sldMk cId="2985739446" sldId="789"/>
        </pc:sldMkLst>
        <pc:spChg chg="mod">
          <ac:chgData name="Meg Hartwick" userId="37f87fd0506104c9" providerId="LiveId" clId="{24BAC0FB-2600-44AC-A655-C6C90D4ACC55}" dt="2021-03-01T23:03:34.192" v="5712" actId="21"/>
          <ac:spMkLst>
            <pc:docMk/>
            <pc:sldMk cId="2985739446" sldId="789"/>
            <ac:spMk id="6" creationId="{DCDA5A54-844C-4519-8C61-B2E459C82B76}"/>
          </ac:spMkLst>
        </pc:spChg>
        <pc:spChg chg="add del mod">
          <ac:chgData name="Meg Hartwick" userId="37f87fd0506104c9" providerId="LiveId" clId="{24BAC0FB-2600-44AC-A655-C6C90D4ACC55}" dt="2021-03-01T22:52:27.983" v="5468"/>
          <ac:spMkLst>
            <pc:docMk/>
            <pc:sldMk cId="2985739446" sldId="789"/>
            <ac:spMk id="7" creationId="{B6127A1F-53C0-444E-BA07-75F39E454E12}"/>
          </ac:spMkLst>
        </pc:spChg>
        <pc:spChg chg="add del">
          <ac:chgData name="Meg Hartwick" userId="37f87fd0506104c9" providerId="LiveId" clId="{24BAC0FB-2600-44AC-A655-C6C90D4ACC55}" dt="2021-03-01T22:52:28.669" v="5469" actId="478"/>
          <ac:spMkLst>
            <pc:docMk/>
            <pc:sldMk cId="2985739446" sldId="789"/>
            <ac:spMk id="8" creationId="{EC2B0AF7-91F9-469B-8E01-D00A4205227E}"/>
          </ac:spMkLst>
        </pc:spChg>
      </pc:sldChg>
      <pc:sldChg chg="modSp add del mod">
        <pc:chgData name="Meg Hartwick" userId="37f87fd0506104c9" providerId="LiveId" clId="{24BAC0FB-2600-44AC-A655-C6C90D4ACC55}" dt="2021-03-01T23:07:14.036" v="5838" actId="2696"/>
        <pc:sldMkLst>
          <pc:docMk/>
          <pc:sldMk cId="201917987" sldId="790"/>
        </pc:sldMkLst>
        <pc:spChg chg="mod">
          <ac:chgData name="Meg Hartwick" userId="37f87fd0506104c9" providerId="LiveId" clId="{24BAC0FB-2600-44AC-A655-C6C90D4ACC55}" dt="2021-03-01T22:03:51.368" v="4935" actId="20577"/>
          <ac:spMkLst>
            <pc:docMk/>
            <pc:sldMk cId="201917987" sldId="790"/>
            <ac:spMk id="6" creationId="{DCDA5A54-844C-4519-8C61-B2E459C82B76}"/>
          </ac:spMkLst>
        </pc:spChg>
      </pc:sldChg>
      <pc:sldChg chg="modSp add del mod">
        <pc:chgData name="Meg Hartwick" userId="37f87fd0506104c9" providerId="LiveId" clId="{24BAC0FB-2600-44AC-A655-C6C90D4ACC55}" dt="2021-03-01T23:07:10.953" v="5837" actId="2696"/>
        <pc:sldMkLst>
          <pc:docMk/>
          <pc:sldMk cId="540419250" sldId="791"/>
        </pc:sldMkLst>
        <pc:spChg chg="mod">
          <ac:chgData name="Meg Hartwick" userId="37f87fd0506104c9" providerId="LiveId" clId="{24BAC0FB-2600-44AC-A655-C6C90D4ACC55}" dt="2021-03-01T23:04:22.173" v="5741" actId="21"/>
          <ac:spMkLst>
            <pc:docMk/>
            <pc:sldMk cId="540419250" sldId="791"/>
            <ac:spMk id="6" creationId="{DCDA5A54-844C-4519-8C61-B2E459C82B76}"/>
          </ac:spMkLst>
        </pc:spChg>
      </pc:sldChg>
      <pc:sldChg chg="addSp delSp modSp add del mod">
        <pc:chgData name="Meg Hartwick" userId="37f87fd0506104c9" providerId="LiveId" clId="{24BAC0FB-2600-44AC-A655-C6C90D4ACC55}" dt="2021-03-03T15:26:39.612" v="18264" actId="2696"/>
        <pc:sldMkLst>
          <pc:docMk/>
          <pc:sldMk cId="2993648543" sldId="792"/>
        </pc:sldMkLst>
        <pc:spChg chg="mod">
          <ac:chgData name="Meg Hartwick" userId="37f87fd0506104c9" providerId="LiveId" clId="{24BAC0FB-2600-44AC-A655-C6C90D4ACC55}" dt="2021-03-03T15:16:01.267" v="18160" actId="14100"/>
          <ac:spMkLst>
            <pc:docMk/>
            <pc:sldMk cId="2993648543" sldId="792"/>
            <ac:spMk id="6" creationId="{DCDA5A54-844C-4519-8C61-B2E459C82B76}"/>
          </ac:spMkLst>
        </pc:spChg>
        <pc:spChg chg="add del mod">
          <ac:chgData name="Meg Hartwick" userId="37f87fd0506104c9" providerId="LiveId" clId="{24BAC0FB-2600-44AC-A655-C6C90D4ACC55}" dt="2021-03-01T22:52:29.168" v="5470"/>
          <ac:spMkLst>
            <pc:docMk/>
            <pc:sldMk cId="2993648543" sldId="792"/>
            <ac:spMk id="7" creationId="{2C192DFB-F988-4C90-ABF1-475E1B405BDA}"/>
          </ac:spMkLst>
        </pc:spChg>
        <pc:spChg chg="add mod">
          <ac:chgData name="Meg Hartwick" userId="37f87fd0506104c9" providerId="LiveId" clId="{24BAC0FB-2600-44AC-A655-C6C90D4ACC55}" dt="2021-03-02T19:04:39.665" v="13046" actId="2085"/>
          <ac:spMkLst>
            <pc:docMk/>
            <pc:sldMk cId="2993648543" sldId="792"/>
            <ac:spMk id="7" creationId="{9D64D397-1CF0-41C0-8F75-E41E12BE75A8}"/>
          </ac:spMkLst>
        </pc:spChg>
        <pc:spChg chg="add del">
          <ac:chgData name="Meg Hartwick" userId="37f87fd0506104c9" providerId="LiveId" clId="{24BAC0FB-2600-44AC-A655-C6C90D4ACC55}" dt="2021-03-01T22:52:43.421" v="5476" actId="478"/>
          <ac:spMkLst>
            <pc:docMk/>
            <pc:sldMk cId="2993648543" sldId="792"/>
            <ac:spMk id="8" creationId="{EC2B0AF7-91F9-469B-8E01-D00A4205227E}"/>
          </ac:spMkLst>
        </pc:spChg>
        <pc:spChg chg="add mod">
          <ac:chgData name="Meg Hartwick" userId="37f87fd0506104c9" providerId="LiveId" clId="{24BAC0FB-2600-44AC-A655-C6C90D4ACC55}" dt="2021-03-02T19:04:54.365" v="13049" actId="1035"/>
          <ac:spMkLst>
            <pc:docMk/>
            <pc:sldMk cId="2993648543" sldId="792"/>
            <ac:spMk id="8" creationId="{ECEBBA05-6EC7-478A-A292-014C542CBCFD}"/>
          </ac:spMkLst>
        </pc:spChg>
        <pc:spChg chg="add del mod">
          <ac:chgData name="Meg Hartwick" userId="37f87fd0506104c9" providerId="LiveId" clId="{24BAC0FB-2600-44AC-A655-C6C90D4ACC55}" dt="2021-03-01T23:32:23.087" v="6149" actId="478"/>
          <ac:spMkLst>
            <pc:docMk/>
            <pc:sldMk cId="2993648543" sldId="792"/>
            <ac:spMk id="9" creationId="{8E0E1527-770A-4C8D-A6DE-E5D09536441D}"/>
          </ac:spMkLst>
        </pc:spChg>
        <pc:spChg chg="add mod">
          <ac:chgData name="Meg Hartwick" userId="37f87fd0506104c9" providerId="LiveId" clId="{24BAC0FB-2600-44AC-A655-C6C90D4ACC55}" dt="2021-03-01T23:32:23.761" v="6150"/>
          <ac:spMkLst>
            <pc:docMk/>
            <pc:sldMk cId="2993648543" sldId="792"/>
            <ac:spMk id="10" creationId="{93B9DEE5-7757-452E-83B4-3F3EA64F9E82}"/>
          </ac:spMkLst>
        </pc:spChg>
        <pc:spChg chg="mod">
          <ac:chgData name="Meg Hartwick" userId="37f87fd0506104c9" providerId="LiveId" clId="{24BAC0FB-2600-44AC-A655-C6C90D4ACC55}" dt="2021-03-02T19:44:45.978" v="13638" actId="1076"/>
          <ac:spMkLst>
            <pc:docMk/>
            <pc:sldMk cId="2993648543" sldId="792"/>
            <ac:spMk id="11" creationId="{B82381AB-BB3B-40BB-8783-26A6F3E9BA36}"/>
          </ac:spMkLst>
        </pc:spChg>
        <pc:picChg chg="add del mod">
          <ac:chgData name="Meg Hartwick" userId="37f87fd0506104c9" providerId="LiveId" clId="{24BAC0FB-2600-44AC-A655-C6C90D4ACC55}" dt="2021-03-03T15:16:01.977" v="18161"/>
          <ac:picMkLst>
            <pc:docMk/>
            <pc:sldMk cId="2993648543" sldId="792"/>
            <ac:picMk id="1026" creationId="{6FE3D676-7272-4AC8-82BA-BCF8F1FB621A}"/>
          </ac:picMkLst>
        </pc:picChg>
        <pc:picChg chg="add del">
          <ac:chgData name="Meg Hartwick" userId="37f87fd0506104c9" providerId="LiveId" clId="{24BAC0FB-2600-44AC-A655-C6C90D4ACC55}" dt="2021-03-03T15:16:07.027" v="18163" actId="478"/>
          <ac:picMkLst>
            <pc:docMk/>
            <pc:sldMk cId="2993648543" sldId="792"/>
            <ac:picMk id="1028" creationId="{8EAF96AD-8866-4F07-92BC-66EAA0AA9A6C}"/>
          </ac:picMkLst>
        </pc:picChg>
        <pc:picChg chg="add mod">
          <ac:chgData name="Meg Hartwick" userId="37f87fd0506104c9" providerId="LiveId" clId="{24BAC0FB-2600-44AC-A655-C6C90D4ACC55}" dt="2021-03-03T15:16:35.719" v="18167" actId="1076"/>
          <ac:picMkLst>
            <pc:docMk/>
            <pc:sldMk cId="2993648543" sldId="792"/>
            <ac:picMk id="1030" creationId="{628DA424-898F-4366-8935-BBF1F68B2E75}"/>
          </ac:picMkLst>
        </pc:picChg>
      </pc:sldChg>
      <pc:sldChg chg="add del ord">
        <pc:chgData name="Meg Hartwick" userId="37f87fd0506104c9" providerId="LiveId" clId="{24BAC0FB-2600-44AC-A655-C6C90D4ACC55}" dt="2021-03-02T23:01:11.614" v="16005" actId="2696"/>
        <pc:sldMkLst>
          <pc:docMk/>
          <pc:sldMk cId="308991012" sldId="793"/>
        </pc:sldMkLst>
      </pc:sldChg>
      <pc:sldChg chg="addSp delSp modSp add del mod ord">
        <pc:chgData name="Meg Hartwick" userId="37f87fd0506104c9" providerId="LiveId" clId="{24BAC0FB-2600-44AC-A655-C6C90D4ACC55}" dt="2021-03-03T15:35:48.970" v="18331" actId="2696"/>
        <pc:sldMkLst>
          <pc:docMk/>
          <pc:sldMk cId="3118071930" sldId="794"/>
        </pc:sldMkLst>
        <pc:spChg chg="mod">
          <ac:chgData name="Meg Hartwick" userId="37f87fd0506104c9" providerId="LiveId" clId="{24BAC0FB-2600-44AC-A655-C6C90D4ACC55}" dt="2021-03-03T15:32:02.216" v="18301" actId="20577"/>
          <ac:spMkLst>
            <pc:docMk/>
            <pc:sldMk cId="3118071930" sldId="794"/>
            <ac:spMk id="6" creationId="{DCDA5A54-844C-4519-8C61-B2E459C82B76}"/>
          </ac:spMkLst>
        </pc:spChg>
        <pc:spChg chg="mod">
          <ac:chgData name="Meg Hartwick" userId="37f87fd0506104c9" providerId="LiveId" clId="{24BAC0FB-2600-44AC-A655-C6C90D4ACC55}" dt="2021-03-02T02:51:03.961" v="8950"/>
          <ac:spMkLst>
            <pc:docMk/>
            <pc:sldMk cId="3118071930" sldId="794"/>
            <ac:spMk id="9" creationId="{798CAEB5-EBA7-460A-8E5F-8A9829181C8C}"/>
          </ac:spMkLst>
        </pc:spChg>
        <pc:spChg chg="mod">
          <ac:chgData name="Meg Hartwick" userId="37f87fd0506104c9" providerId="LiveId" clId="{24BAC0FB-2600-44AC-A655-C6C90D4ACC55}" dt="2021-03-02T02:51:10.778" v="8952" actId="207"/>
          <ac:spMkLst>
            <pc:docMk/>
            <pc:sldMk cId="3118071930" sldId="794"/>
            <ac:spMk id="10" creationId="{9D4AF359-746C-4E29-BC3E-B99507698491}"/>
          </ac:spMkLst>
        </pc:spChg>
        <pc:spChg chg="mod">
          <ac:chgData name="Meg Hartwick" userId="37f87fd0506104c9" providerId="LiveId" clId="{24BAC0FB-2600-44AC-A655-C6C90D4ACC55}" dt="2021-03-02T05:06:25.866" v="11040" actId="14100"/>
          <ac:spMkLst>
            <pc:docMk/>
            <pc:sldMk cId="3118071930" sldId="794"/>
            <ac:spMk id="11" creationId="{B82381AB-BB3B-40BB-8783-26A6F3E9BA36}"/>
          </ac:spMkLst>
        </pc:spChg>
        <pc:spChg chg="mod">
          <ac:chgData name="Meg Hartwick" userId="37f87fd0506104c9" providerId="LiveId" clId="{24BAC0FB-2600-44AC-A655-C6C90D4ACC55}" dt="2021-03-02T02:51:10.778" v="8952" actId="207"/>
          <ac:spMkLst>
            <pc:docMk/>
            <pc:sldMk cId="3118071930" sldId="794"/>
            <ac:spMk id="12" creationId="{F8C517B8-1DD3-451B-B4E1-44584762E9DA}"/>
          </ac:spMkLst>
        </pc:spChg>
        <pc:spChg chg="add mod">
          <ac:chgData name="Meg Hartwick" userId="37f87fd0506104c9" providerId="LiveId" clId="{24BAC0FB-2600-44AC-A655-C6C90D4ACC55}" dt="2021-03-02T19:05:29.967" v="13055"/>
          <ac:spMkLst>
            <pc:docMk/>
            <pc:sldMk cId="3118071930" sldId="794"/>
            <ac:spMk id="13" creationId="{1DB9990E-0DDF-4ECC-B3BE-2978BD92495C}"/>
          </ac:spMkLst>
        </pc:spChg>
        <pc:grpChg chg="add del mod">
          <ac:chgData name="Meg Hartwick" userId="37f87fd0506104c9" providerId="LiveId" clId="{24BAC0FB-2600-44AC-A655-C6C90D4ACC55}" dt="2021-03-03T06:40:37.937" v="17768" actId="478"/>
          <ac:grpSpMkLst>
            <pc:docMk/>
            <pc:sldMk cId="3118071930" sldId="794"/>
            <ac:grpSpMk id="8" creationId="{236652F0-EB9A-49B4-B138-70E649F8D09F}"/>
          </ac:grpSpMkLst>
        </pc:grpChg>
      </pc:sldChg>
      <pc:sldChg chg="add del">
        <pc:chgData name="Meg Hartwick" userId="37f87fd0506104c9" providerId="LiveId" clId="{24BAC0FB-2600-44AC-A655-C6C90D4ACC55}" dt="2021-03-01T23:02:04.819" v="5676" actId="47"/>
        <pc:sldMkLst>
          <pc:docMk/>
          <pc:sldMk cId="1233811410" sldId="795"/>
        </pc:sldMkLst>
      </pc:sldChg>
      <pc:sldChg chg="addSp delSp modSp add del mod ord">
        <pc:chgData name="Meg Hartwick" userId="37f87fd0506104c9" providerId="LiveId" clId="{24BAC0FB-2600-44AC-A655-C6C90D4ACC55}" dt="2021-03-03T15:31:36.916" v="18291" actId="2696"/>
        <pc:sldMkLst>
          <pc:docMk/>
          <pc:sldMk cId="1186876732" sldId="796"/>
        </pc:sldMkLst>
        <pc:spChg chg="mod">
          <ac:chgData name="Meg Hartwick" userId="37f87fd0506104c9" providerId="LiveId" clId="{24BAC0FB-2600-44AC-A655-C6C90D4ACC55}" dt="2021-03-03T14:35:26.415" v="17898" actId="20577"/>
          <ac:spMkLst>
            <pc:docMk/>
            <pc:sldMk cId="1186876732" sldId="796"/>
            <ac:spMk id="6" creationId="{DCDA5A54-844C-4519-8C61-B2E459C82B76}"/>
          </ac:spMkLst>
        </pc:spChg>
        <pc:spChg chg="add mod">
          <ac:chgData name="Meg Hartwick" userId="37f87fd0506104c9" providerId="LiveId" clId="{24BAC0FB-2600-44AC-A655-C6C90D4ACC55}" dt="2021-03-01T23:32:11.728" v="6146"/>
          <ac:spMkLst>
            <pc:docMk/>
            <pc:sldMk cId="1186876732" sldId="796"/>
            <ac:spMk id="7" creationId="{150643BC-BE8E-40AD-9018-33545DE7CB4E}"/>
          </ac:spMkLst>
        </pc:spChg>
        <pc:spChg chg="add mod">
          <ac:chgData name="Meg Hartwick" userId="37f87fd0506104c9" providerId="LiveId" clId="{24BAC0FB-2600-44AC-A655-C6C90D4ACC55}" dt="2021-03-02T19:05:22.999" v="13053"/>
          <ac:spMkLst>
            <pc:docMk/>
            <pc:sldMk cId="1186876732" sldId="796"/>
            <ac:spMk id="8" creationId="{64ED9D6A-EF10-4BA9-ACF7-74520E3F5B58}"/>
          </ac:spMkLst>
        </pc:spChg>
        <pc:spChg chg="del">
          <ac:chgData name="Meg Hartwick" userId="37f87fd0506104c9" providerId="LiveId" clId="{24BAC0FB-2600-44AC-A655-C6C90D4ACC55}" dt="2021-03-01T23:32:11.103" v="6145" actId="478"/>
          <ac:spMkLst>
            <pc:docMk/>
            <pc:sldMk cId="1186876732" sldId="796"/>
            <ac:spMk id="9" creationId="{3ECBDA3B-33EF-450E-8F74-11878A925150}"/>
          </ac:spMkLst>
        </pc:spChg>
        <pc:spChg chg="mod">
          <ac:chgData name="Meg Hartwick" userId="37f87fd0506104c9" providerId="LiveId" clId="{24BAC0FB-2600-44AC-A655-C6C90D4ACC55}" dt="2021-03-02T05:06:15.063" v="11037" actId="14100"/>
          <ac:spMkLst>
            <pc:docMk/>
            <pc:sldMk cId="1186876732" sldId="796"/>
            <ac:spMk id="11" creationId="{B82381AB-BB3B-40BB-8783-26A6F3E9BA36}"/>
          </ac:spMkLst>
        </pc:spChg>
      </pc:sldChg>
      <pc:sldChg chg="modSp add del mod ord">
        <pc:chgData name="Meg Hartwick" userId="37f87fd0506104c9" providerId="LiveId" clId="{24BAC0FB-2600-44AC-A655-C6C90D4ACC55}" dt="2021-03-01T23:20:12.091" v="6013" actId="2696"/>
        <pc:sldMkLst>
          <pc:docMk/>
          <pc:sldMk cId="845531676" sldId="797"/>
        </pc:sldMkLst>
        <pc:spChg chg="mod">
          <ac:chgData name="Meg Hartwick" userId="37f87fd0506104c9" providerId="LiveId" clId="{24BAC0FB-2600-44AC-A655-C6C90D4ACC55}" dt="2021-03-01T23:02:36.238" v="5677" actId="113"/>
          <ac:spMkLst>
            <pc:docMk/>
            <pc:sldMk cId="845531676" sldId="797"/>
            <ac:spMk id="6" creationId="{DCDA5A54-844C-4519-8C61-B2E459C82B76}"/>
          </ac:spMkLst>
        </pc:spChg>
      </pc:sldChg>
      <pc:sldChg chg="modSp add del mod">
        <pc:chgData name="Meg Hartwick" userId="37f87fd0506104c9" providerId="LiveId" clId="{24BAC0FB-2600-44AC-A655-C6C90D4ACC55}" dt="2021-03-01T23:15:24.049" v="5896" actId="2696"/>
        <pc:sldMkLst>
          <pc:docMk/>
          <pc:sldMk cId="25598119" sldId="798"/>
        </pc:sldMkLst>
        <pc:spChg chg="mod">
          <ac:chgData name="Meg Hartwick" userId="37f87fd0506104c9" providerId="LiveId" clId="{24BAC0FB-2600-44AC-A655-C6C90D4ACC55}" dt="2021-03-01T23:03:51.734" v="5738" actId="5793"/>
          <ac:spMkLst>
            <pc:docMk/>
            <pc:sldMk cId="25598119" sldId="798"/>
            <ac:spMk id="6" creationId="{DCDA5A54-844C-4519-8C61-B2E459C82B76}"/>
          </ac:spMkLst>
        </pc:spChg>
      </pc:sldChg>
      <pc:sldChg chg="addSp delSp modSp add del mod">
        <pc:chgData name="Meg Hartwick" userId="37f87fd0506104c9" providerId="LiveId" clId="{24BAC0FB-2600-44AC-A655-C6C90D4ACC55}" dt="2021-03-03T15:29:02.509" v="18280" actId="2696"/>
        <pc:sldMkLst>
          <pc:docMk/>
          <pc:sldMk cId="2460789768" sldId="799"/>
        </pc:sldMkLst>
        <pc:spChg chg="mod">
          <ac:chgData name="Meg Hartwick" userId="37f87fd0506104c9" providerId="LiveId" clId="{24BAC0FB-2600-44AC-A655-C6C90D4ACC55}" dt="2021-03-02T19:51:28.484" v="13737" actId="1076"/>
          <ac:spMkLst>
            <pc:docMk/>
            <pc:sldMk cId="2460789768" sldId="799"/>
            <ac:spMk id="6" creationId="{DCDA5A54-844C-4519-8C61-B2E459C82B76}"/>
          </ac:spMkLst>
        </pc:spChg>
        <pc:spChg chg="add mod">
          <ac:chgData name="Meg Hartwick" userId="37f87fd0506104c9" providerId="LiveId" clId="{24BAC0FB-2600-44AC-A655-C6C90D4ACC55}" dt="2021-03-01T23:32:17.618" v="6148"/>
          <ac:spMkLst>
            <pc:docMk/>
            <pc:sldMk cId="2460789768" sldId="799"/>
            <ac:spMk id="7" creationId="{D50FD6EC-1FDF-4FFA-9671-EBC18DF383CB}"/>
          </ac:spMkLst>
        </pc:spChg>
        <pc:spChg chg="add mod">
          <ac:chgData name="Meg Hartwick" userId="37f87fd0506104c9" providerId="LiveId" clId="{24BAC0FB-2600-44AC-A655-C6C90D4ACC55}" dt="2021-03-02T19:05:05.613" v="13051"/>
          <ac:spMkLst>
            <pc:docMk/>
            <pc:sldMk cId="2460789768" sldId="799"/>
            <ac:spMk id="8" creationId="{3F835F9E-F01A-4E9A-A33B-B95B6F24DF49}"/>
          </ac:spMkLst>
        </pc:spChg>
        <pc:spChg chg="del">
          <ac:chgData name="Meg Hartwick" userId="37f87fd0506104c9" providerId="LiveId" clId="{24BAC0FB-2600-44AC-A655-C6C90D4ACC55}" dt="2021-03-01T23:32:16.967" v="6147" actId="478"/>
          <ac:spMkLst>
            <pc:docMk/>
            <pc:sldMk cId="2460789768" sldId="799"/>
            <ac:spMk id="9" creationId="{8E0E1527-770A-4C8D-A6DE-E5D09536441D}"/>
          </ac:spMkLst>
        </pc:spChg>
        <pc:spChg chg="mod">
          <ac:chgData name="Meg Hartwick" userId="37f87fd0506104c9" providerId="LiveId" clId="{24BAC0FB-2600-44AC-A655-C6C90D4ACC55}" dt="2021-03-02T05:06:07.138" v="11034" actId="14100"/>
          <ac:spMkLst>
            <pc:docMk/>
            <pc:sldMk cId="2460789768" sldId="799"/>
            <ac:spMk id="11" creationId="{B82381AB-BB3B-40BB-8783-26A6F3E9BA36}"/>
          </ac:spMkLst>
        </pc:spChg>
      </pc:sldChg>
      <pc:sldChg chg="addSp delSp modSp add mod ord">
        <pc:chgData name="Meg Hartwick" userId="37f87fd0506104c9" providerId="LiveId" clId="{24BAC0FB-2600-44AC-A655-C6C90D4ACC55}" dt="2021-03-03T16:01:12.823" v="18598" actId="14100"/>
        <pc:sldMkLst>
          <pc:docMk/>
          <pc:sldMk cId="1895838789" sldId="800"/>
        </pc:sldMkLst>
        <pc:spChg chg="mod">
          <ac:chgData name="Meg Hartwick" userId="37f87fd0506104c9" providerId="LiveId" clId="{24BAC0FB-2600-44AC-A655-C6C90D4ACC55}" dt="2021-03-03T16:01:12.823" v="18598" actId="14100"/>
          <ac:spMkLst>
            <pc:docMk/>
            <pc:sldMk cId="1895838789" sldId="800"/>
            <ac:spMk id="3" creationId="{5D323FA6-3184-48D0-9A4E-76047D99007C}"/>
          </ac:spMkLst>
        </pc:spChg>
        <pc:spChg chg="add mod">
          <ac:chgData name="Meg Hartwick" userId="37f87fd0506104c9" providerId="LiveId" clId="{24BAC0FB-2600-44AC-A655-C6C90D4ACC55}" dt="2021-03-03T15:11:11.133" v="18152" actId="164"/>
          <ac:spMkLst>
            <pc:docMk/>
            <pc:sldMk cId="1895838789" sldId="800"/>
            <ac:spMk id="4" creationId="{D2960E32-7E67-42C3-B6B0-AD2AAF08C087}"/>
          </ac:spMkLst>
        </pc:spChg>
        <pc:spChg chg="mod">
          <ac:chgData name="Meg Hartwick" userId="37f87fd0506104c9" providerId="LiveId" clId="{24BAC0FB-2600-44AC-A655-C6C90D4ACC55}" dt="2021-03-03T15:24:40.753" v="18249" actId="1076"/>
          <ac:spMkLst>
            <pc:docMk/>
            <pc:sldMk cId="1895838789" sldId="800"/>
            <ac:spMk id="6" creationId="{DCDA5A54-844C-4519-8C61-B2E459C82B76}"/>
          </ac:spMkLst>
        </pc:spChg>
        <pc:spChg chg="del mod">
          <ac:chgData name="Meg Hartwick" userId="37f87fd0506104c9" providerId="LiveId" clId="{24BAC0FB-2600-44AC-A655-C6C90D4ACC55}" dt="2021-03-03T15:23:53.643" v="18245" actId="478"/>
          <ac:spMkLst>
            <pc:docMk/>
            <pc:sldMk cId="1895838789" sldId="800"/>
            <ac:spMk id="7" creationId="{D053B75C-B56F-41A8-96F1-B09041A64A6B}"/>
          </ac:spMkLst>
        </pc:spChg>
        <pc:spChg chg="add del mod">
          <ac:chgData name="Meg Hartwick" userId="37f87fd0506104c9" providerId="LiveId" clId="{24BAC0FB-2600-44AC-A655-C6C90D4ACC55}" dt="2021-03-03T15:22:18.483" v="18227" actId="478"/>
          <ac:spMkLst>
            <pc:docMk/>
            <pc:sldMk cId="1895838789" sldId="800"/>
            <ac:spMk id="8" creationId="{6659ED0E-EC33-4AB5-A409-6FAD399CE16A}"/>
          </ac:spMkLst>
        </pc:spChg>
        <pc:spChg chg="add del mod">
          <ac:chgData name="Meg Hartwick" userId="37f87fd0506104c9" providerId="LiveId" clId="{24BAC0FB-2600-44AC-A655-C6C90D4ACC55}" dt="2021-03-03T15:04:24.040" v="18087" actId="478"/>
          <ac:spMkLst>
            <pc:docMk/>
            <pc:sldMk cId="1895838789" sldId="800"/>
            <ac:spMk id="9" creationId="{520284C3-F751-42ED-8043-C562C32A9D61}"/>
          </ac:spMkLst>
        </pc:spChg>
        <pc:spChg chg="add del mod">
          <ac:chgData name="Meg Hartwick" userId="37f87fd0506104c9" providerId="LiveId" clId="{24BAC0FB-2600-44AC-A655-C6C90D4ACC55}" dt="2021-03-03T15:05:58.257" v="18119" actId="478"/>
          <ac:spMkLst>
            <pc:docMk/>
            <pc:sldMk cId="1895838789" sldId="800"/>
            <ac:spMk id="10" creationId="{358A8D0F-97EC-4CBA-B2DE-F810E000496A}"/>
          </ac:spMkLst>
        </pc:spChg>
        <pc:spChg chg="del mod">
          <ac:chgData name="Meg Hartwick" userId="37f87fd0506104c9" providerId="LiveId" clId="{24BAC0FB-2600-44AC-A655-C6C90D4ACC55}" dt="2021-03-03T15:22:13.705" v="18226" actId="478"/>
          <ac:spMkLst>
            <pc:docMk/>
            <pc:sldMk cId="1895838789" sldId="800"/>
            <ac:spMk id="11" creationId="{B82381AB-BB3B-40BB-8783-26A6F3E9BA36}"/>
          </ac:spMkLst>
        </pc:spChg>
        <pc:spChg chg="add mod ord">
          <ac:chgData name="Meg Hartwick" userId="37f87fd0506104c9" providerId="LiveId" clId="{24BAC0FB-2600-44AC-A655-C6C90D4ACC55}" dt="2021-03-03T15:11:11.133" v="18152" actId="164"/>
          <ac:spMkLst>
            <pc:docMk/>
            <pc:sldMk cId="1895838789" sldId="800"/>
            <ac:spMk id="13" creationId="{6189B135-D17D-48EB-AEE0-82E00D6422E0}"/>
          </ac:spMkLst>
        </pc:spChg>
        <pc:spChg chg="add mod ord">
          <ac:chgData name="Meg Hartwick" userId="37f87fd0506104c9" providerId="LiveId" clId="{24BAC0FB-2600-44AC-A655-C6C90D4ACC55}" dt="2021-03-03T15:11:11.133" v="18152" actId="164"/>
          <ac:spMkLst>
            <pc:docMk/>
            <pc:sldMk cId="1895838789" sldId="800"/>
            <ac:spMk id="14" creationId="{AE502289-3616-4850-A8D0-90ABF162B71A}"/>
          </ac:spMkLst>
        </pc:spChg>
        <pc:spChg chg="mod">
          <ac:chgData name="Meg Hartwick" userId="37f87fd0506104c9" providerId="LiveId" clId="{24BAC0FB-2600-44AC-A655-C6C90D4ACC55}" dt="2021-03-03T15:01:30.157" v="18061" actId="255"/>
          <ac:spMkLst>
            <pc:docMk/>
            <pc:sldMk cId="1895838789" sldId="800"/>
            <ac:spMk id="22" creationId="{BF227AB3-FD94-4C0B-8565-1252AC17F9CA}"/>
          </ac:spMkLst>
        </pc:spChg>
        <pc:spChg chg="mod">
          <ac:chgData name="Meg Hartwick" userId="37f87fd0506104c9" providerId="LiveId" clId="{24BAC0FB-2600-44AC-A655-C6C90D4ACC55}" dt="2021-03-03T15:01:30.157" v="18061" actId="255"/>
          <ac:spMkLst>
            <pc:docMk/>
            <pc:sldMk cId="1895838789" sldId="800"/>
            <ac:spMk id="23" creationId="{F33B3847-F1F5-427F-917D-22AD23F3FCBF}"/>
          </ac:spMkLst>
        </pc:spChg>
        <pc:spChg chg="mod">
          <ac:chgData name="Meg Hartwick" userId="37f87fd0506104c9" providerId="LiveId" clId="{24BAC0FB-2600-44AC-A655-C6C90D4ACC55}" dt="2021-03-03T15:01:30.157" v="18061" actId="255"/>
          <ac:spMkLst>
            <pc:docMk/>
            <pc:sldMk cId="1895838789" sldId="800"/>
            <ac:spMk id="24" creationId="{C10A30C0-3CC7-40B6-A8F2-5C42E9A3B330}"/>
          </ac:spMkLst>
        </pc:spChg>
        <pc:spChg chg="mod">
          <ac:chgData name="Meg Hartwick" userId="37f87fd0506104c9" providerId="LiveId" clId="{24BAC0FB-2600-44AC-A655-C6C90D4ACC55}" dt="2021-03-03T15:01:30.157" v="18061" actId="255"/>
          <ac:spMkLst>
            <pc:docMk/>
            <pc:sldMk cId="1895838789" sldId="800"/>
            <ac:spMk id="25" creationId="{A7B34E24-54B9-4FAC-B06C-A9AC35D61994}"/>
          </ac:spMkLst>
        </pc:spChg>
        <pc:spChg chg="mod">
          <ac:chgData name="Meg Hartwick" userId="37f87fd0506104c9" providerId="LiveId" clId="{24BAC0FB-2600-44AC-A655-C6C90D4ACC55}" dt="2021-03-03T15:01:30.157" v="18061" actId="255"/>
          <ac:spMkLst>
            <pc:docMk/>
            <pc:sldMk cId="1895838789" sldId="800"/>
            <ac:spMk id="26" creationId="{9D40EC74-0596-4A1E-A892-E814ED44119C}"/>
          </ac:spMkLst>
        </pc:spChg>
        <pc:spChg chg="mod">
          <ac:chgData name="Meg Hartwick" userId="37f87fd0506104c9" providerId="LiveId" clId="{24BAC0FB-2600-44AC-A655-C6C90D4ACC55}" dt="2021-03-03T15:01:30.157" v="18061" actId="255"/>
          <ac:spMkLst>
            <pc:docMk/>
            <pc:sldMk cId="1895838789" sldId="800"/>
            <ac:spMk id="27" creationId="{5C882124-4D2C-434E-A8E5-2CEF395682D3}"/>
          </ac:spMkLst>
        </pc:spChg>
        <pc:spChg chg="mod">
          <ac:chgData name="Meg Hartwick" userId="37f87fd0506104c9" providerId="LiveId" clId="{24BAC0FB-2600-44AC-A655-C6C90D4ACC55}" dt="2021-03-03T15:01:30.157" v="18061" actId="255"/>
          <ac:spMkLst>
            <pc:docMk/>
            <pc:sldMk cId="1895838789" sldId="800"/>
            <ac:spMk id="28" creationId="{0809DCE6-9948-49BA-95BA-C97DB415EEEC}"/>
          </ac:spMkLst>
        </pc:spChg>
        <pc:spChg chg="mod">
          <ac:chgData name="Meg Hartwick" userId="37f87fd0506104c9" providerId="LiveId" clId="{24BAC0FB-2600-44AC-A655-C6C90D4ACC55}" dt="2021-03-03T15:01:30.157" v="18061" actId="255"/>
          <ac:spMkLst>
            <pc:docMk/>
            <pc:sldMk cId="1895838789" sldId="800"/>
            <ac:spMk id="29" creationId="{6724103A-BD86-42A1-8008-A7659116C4BE}"/>
          </ac:spMkLst>
        </pc:spChg>
        <pc:spChg chg="mod">
          <ac:chgData name="Meg Hartwick" userId="37f87fd0506104c9" providerId="LiveId" clId="{24BAC0FB-2600-44AC-A655-C6C90D4ACC55}" dt="2021-03-03T15:01:30.157" v="18061" actId="255"/>
          <ac:spMkLst>
            <pc:docMk/>
            <pc:sldMk cId="1895838789" sldId="800"/>
            <ac:spMk id="30" creationId="{AF69D84F-6B00-4D47-9898-80AF16AE2510}"/>
          </ac:spMkLst>
        </pc:spChg>
        <pc:spChg chg="mod">
          <ac:chgData name="Meg Hartwick" userId="37f87fd0506104c9" providerId="LiveId" clId="{24BAC0FB-2600-44AC-A655-C6C90D4ACC55}" dt="2021-03-03T15:01:30.157" v="18061" actId="255"/>
          <ac:spMkLst>
            <pc:docMk/>
            <pc:sldMk cId="1895838789" sldId="800"/>
            <ac:spMk id="31" creationId="{BBA4C74F-A381-4931-AA3D-185DCBFBB2BC}"/>
          </ac:spMkLst>
        </pc:spChg>
        <pc:spChg chg="mod">
          <ac:chgData name="Meg Hartwick" userId="37f87fd0506104c9" providerId="LiveId" clId="{24BAC0FB-2600-44AC-A655-C6C90D4ACC55}" dt="2021-03-03T15:01:30.157" v="18061" actId="255"/>
          <ac:spMkLst>
            <pc:docMk/>
            <pc:sldMk cId="1895838789" sldId="800"/>
            <ac:spMk id="32" creationId="{1D7DD918-2EAF-4178-8AAB-6ED5EE6922DA}"/>
          </ac:spMkLst>
        </pc:spChg>
        <pc:spChg chg="mod">
          <ac:chgData name="Meg Hartwick" userId="37f87fd0506104c9" providerId="LiveId" clId="{24BAC0FB-2600-44AC-A655-C6C90D4ACC55}" dt="2021-03-03T15:01:30.157" v="18061" actId="255"/>
          <ac:spMkLst>
            <pc:docMk/>
            <pc:sldMk cId="1895838789" sldId="800"/>
            <ac:spMk id="33" creationId="{D808E124-1CA2-4D1A-BD21-5C42326B72F7}"/>
          </ac:spMkLst>
        </pc:spChg>
        <pc:spChg chg="mod">
          <ac:chgData name="Meg Hartwick" userId="37f87fd0506104c9" providerId="LiveId" clId="{24BAC0FB-2600-44AC-A655-C6C90D4ACC55}" dt="2021-03-03T15:01:30.157" v="18061" actId="255"/>
          <ac:spMkLst>
            <pc:docMk/>
            <pc:sldMk cId="1895838789" sldId="800"/>
            <ac:spMk id="34" creationId="{16B2D24A-8172-4556-83AD-056951DBB05A}"/>
          </ac:spMkLst>
        </pc:spChg>
        <pc:spChg chg="mod">
          <ac:chgData name="Meg Hartwick" userId="37f87fd0506104c9" providerId="LiveId" clId="{24BAC0FB-2600-44AC-A655-C6C90D4ACC55}" dt="2021-03-03T15:01:30.157" v="18061" actId="255"/>
          <ac:spMkLst>
            <pc:docMk/>
            <pc:sldMk cId="1895838789" sldId="800"/>
            <ac:spMk id="35" creationId="{36D9A14C-4CA0-42A5-B6FD-3ED0D0067340}"/>
          </ac:spMkLst>
        </pc:spChg>
        <pc:spChg chg="mod">
          <ac:chgData name="Meg Hartwick" userId="37f87fd0506104c9" providerId="LiveId" clId="{24BAC0FB-2600-44AC-A655-C6C90D4ACC55}" dt="2021-03-03T15:01:30.157" v="18061" actId="255"/>
          <ac:spMkLst>
            <pc:docMk/>
            <pc:sldMk cId="1895838789" sldId="800"/>
            <ac:spMk id="36" creationId="{C0B4CF28-DBE5-42BC-AA89-399AA98E3F9C}"/>
          </ac:spMkLst>
        </pc:spChg>
        <pc:spChg chg="mod">
          <ac:chgData name="Meg Hartwick" userId="37f87fd0506104c9" providerId="LiveId" clId="{24BAC0FB-2600-44AC-A655-C6C90D4ACC55}" dt="2021-03-03T15:01:30.157" v="18061" actId="255"/>
          <ac:spMkLst>
            <pc:docMk/>
            <pc:sldMk cId="1895838789" sldId="800"/>
            <ac:spMk id="37" creationId="{501EBFE7-4E02-402D-887A-F41A714F9D29}"/>
          </ac:spMkLst>
        </pc:spChg>
        <pc:spChg chg="mod">
          <ac:chgData name="Meg Hartwick" userId="37f87fd0506104c9" providerId="LiveId" clId="{24BAC0FB-2600-44AC-A655-C6C90D4ACC55}" dt="2021-03-03T15:01:30.157" v="18061" actId="255"/>
          <ac:spMkLst>
            <pc:docMk/>
            <pc:sldMk cId="1895838789" sldId="800"/>
            <ac:spMk id="38" creationId="{33696349-F5A2-4B4C-9900-BE637BD5A51E}"/>
          </ac:spMkLst>
        </pc:spChg>
        <pc:spChg chg="mod">
          <ac:chgData name="Meg Hartwick" userId="37f87fd0506104c9" providerId="LiveId" clId="{24BAC0FB-2600-44AC-A655-C6C90D4ACC55}" dt="2021-03-03T15:01:30.157" v="18061" actId="255"/>
          <ac:spMkLst>
            <pc:docMk/>
            <pc:sldMk cId="1895838789" sldId="800"/>
            <ac:spMk id="39" creationId="{0CDEF651-EF02-4750-A899-29AEF4293589}"/>
          </ac:spMkLst>
        </pc:spChg>
        <pc:spChg chg="mod">
          <ac:chgData name="Meg Hartwick" userId="37f87fd0506104c9" providerId="LiveId" clId="{24BAC0FB-2600-44AC-A655-C6C90D4ACC55}" dt="2021-03-03T15:01:30.157" v="18061" actId="255"/>
          <ac:spMkLst>
            <pc:docMk/>
            <pc:sldMk cId="1895838789" sldId="800"/>
            <ac:spMk id="40" creationId="{E5DD2C33-DD48-4F16-9EFA-922D38341488}"/>
          </ac:spMkLst>
        </pc:spChg>
        <pc:spChg chg="mod">
          <ac:chgData name="Meg Hartwick" userId="37f87fd0506104c9" providerId="LiveId" clId="{24BAC0FB-2600-44AC-A655-C6C90D4ACC55}" dt="2021-03-03T15:01:30.157" v="18061" actId="255"/>
          <ac:spMkLst>
            <pc:docMk/>
            <pc:sldMk cId="1895838789" sldId="800"/>
            <ac:spMk id="41" creationId="{2467BB63-8769-4789-8458-BFFA041C6733}"/>
          </ac:spMkLst>
        </pc:spChg>
        <pc:spChg chg="mod">
          <ac:chgData name="Meg Hartwick" userId="37f87fd0506104c9" providerId="LiveId" clId="{24BAC0FB-2600-44AC-A655-C6C90D4ACC55}" dt="2021-03-03T15:01:30.157" v="18061" actId="255"/>
          <ac:spMkLst>
            <pc:docMk/>
            <pc:sldMk cId="1895838789" sldId="800"/>
            <ac:spMk id="42" creationId="{904AA20D-EC69-4CED-AC42-EBFBD223A5B8}"/>
          </ac:spMkLst>
        </pc:spChg>
        <pc:spChg chg="mod">
          <ac:chgData name="Meg Hartwick" userId="37f87fd0506104c9" providerId="LiveId" clId="{24BAC0FB-2600-44AC-A655-C6C90D4ACC55}" dt="2021-03-03T15:01:30.157" v="18061" actId="255"/>
          <ac:spMkLst>
            <pc:docMk/>
            <pc:sldMk cId="1895838789" sldId="800"/>
            <ac:spMk id="43" creationId="{04E95CF7-AD36-413A-85D8-10984FABEAAC}"/>
          </ac:spMkLst>
        </pc:spChg>
        <pc:spChg chg="mod">
          <ac:chgData name="Meg Hartwick" userId="37f87fd0506104c9" providerId="LiveId" clId="{24BAC0FB-2600-44AC-A655-C6C90D4ACC55}" dt="2021-03-03T15:01:30.157" v="18061" actId="255"/>
          <ac:spMkLst>
            <pc:docMk/>
            <pc:sldMk cId="1895838789" sldId="800"/>
            <ac:spMk id="44" creationId="{94EEC5E4-38EE-49DF-8B7C-E258E8A3A489}"/>
          </ac:spMkLst>
        </pc:spChg>
        <pc:spChg chg="mod">
          <ac:chgData name="Meg Hartwick" userId="37f87fd0506104c9" providerId="LiveId" clId="{24BAC0FB-2600-44AC-A655-C6C90D4ACC55}" dt="2021-03-03T15:01:30.157" v="18061" actId="255"/>
          <ac:spMkLst>
            <pc:docMk/>
            <pc:sldMk cId="1895838789" sldId="800"/>
            <ac:spMk id="45" creationId="{B3263341-72FA-496B-B94B-E528780FF724}"/>
          </ac:spMkLst>
        </pc:spChg>
        <pc:spChg chg="add mod ord">
          <ac:chgData name="Meg Hartwick" userId="37f87fd0506104c9" providerId="LiveId" clId="{24BAC0FB-2600-44AC-A655-C6C90D4ACC55}" dt="2021-03-03T15:11:11.133" v="18152" actId="164"/>
          <ac:spMkLst>
            <pc:docMk/>
            <pc:sldMk cId="1895838789" sldId="800"/>
            <ac:spMk id="46" creationId="{9C3CBB13-8547-4FF8-8E0E-526B81CDC6D4}"/>
          </ac:spMkLst>
        </pc:spChg>
        <pc:spChg chg="mod">
          <ac:chgData name="Meg Hartwick" userId="37f87fd0506104c9" providerId="LiveId" clId="{24BAC0FB-2600-44AC-A655-C6C90D4ACC55}" dt="2021-03-03T15:04:09.411" v="18082"/>
          <ac:spMkLst>
            <pc:docMk/>
            <pc:sldMk cId="1895838789" sldId="800"/>
            <ac:spMk id="54" creationId="{E4851529-B763-428C-BF6A-4FCE4276E55E}"/>
          </ac:spMkLst>
        </pc:spChg>
        <pc:spChg chg="mod">
          <ac:chgData name="Meg Hartwick" userId="37f87fd0506104c9" providerId="LiveId" clId="{24BAC0FB-2600-44AC-A655-C6C90D4ACC55}" dt="2021-03-03T15:04:09.411" v="18082"/>
          <ac:spMkLst>
            <pc:docMk/>
            <pc:sldMk cId="1895838789" sldId="800"/>
            <ac:spMk id="55" creationId="{C6C3F78D-363A-445A-BA6E-524D1CDD8E48}"/>
          </ac:spMkLst>
        </pc:spChg>
        <pc:spChg chg="mod">
          <ac:chgData name="Meg Hartwick" userId="37f87fd0506104c9" providerId="LiveId" clId="{24BAC0FB-2600-44AC-A655-C6C90D4ACC55}" dt="2021-03-03T15:04:09.411" v="18082"/>
          <ac:spMkLst>
            <pc:docMk/>
            <pc:sldMk cId="1895838789" sldId="800"/>
            <ac:spMk id="56" creationId="{A9BADC7B-3EE6-43C6-BF86-25FFFE7B8249}"/>
          </ac:spMkLst>
        </pc:spChg>
        <pc:spChg chg="mod">
          <ac:chgData name="Meg Hartwick" userId="37f87fd0506104c9" providerId="LiveId" clId="{24BAC0FB-2600-44AC-A655-C6C90D4ACC55}" dt="2021-03-03T15:04:09.411" v="18082"/>
          <ac:spMkLst>
            <pc:docMk/>
            <pc:sldMk cId="1895838789" sldId="800"/>
            <ac:spMk id="57" creationId="{1A4C327E-BCDF-4B5F-BB53-5BF36F4551EF}"/>
          </ac:spMkLst>
        </pc:spChg>
        <pc:spChg chg="mod">
          <ac:chgData name="Meg Hartwick" userId="37f87fd0506104c9" providerId="LiveId" clId="{24BAC0FB-2600-44AC-A655-C6C90D4ACC55}" dt="2021-03-03T15:04:09.411" v="18082"/>
          <ac:spMkLst>
            <pc:docMk/>
            <pc:sldMk cId="1895838789" sldId="800"/>
            <ac:spMk id="58" creationId="{0AF11CF8-97D7-4B83-B35A-9F3C268A6420}"/>
          </ac:spMkLst>
        </pc:spChg>
        <pc:spChg chg="mod">
          <ac:chgData name="Meg Hartwick" userId="37f87fd0506104c9" providerId="LiveId" clId="{24BAC0FB-2600-44AC-A655-C6C90D4ACC55}" dt="2021-03-03T15:04:09.411" v="18082"/>
          <ac:spMkLst>
            <pc:docMk/>
            <pc:sldMk cId="1895838789" sldId="800"/>
            <ac:spMk id="59" creationId="{B90C1137-7AF2-4295-B75E-799C8C920207}"/>
          </ac:spMkLst>
        </pc:spChg>
        <pc:spChg chg="mod">
          <ac:chgData name="Meg Hartwick" userId="37f87fd0506104c9" providerId="LiveId" clId="{24BAC0FB-2600-44AC-A655-C6C90D4ACC55}" dt="2021-03-03T15:04:09.411" v="18082"/>
          <ac:spMkLst>
            <pc:docMk/>
            <pc:sldMk cId="1895838789" sldId="800"/>
            <ac:spMk id="60" creationId="{13FA13BC-C243-4A8C-AFA6-EF7BDD1D60E4}"/>
          </ac:spMkLst>
        </pc:spChg>
        <pc:spChg chg="mod">
          <ac:chgData name="Meg Hartwick" userId="37f87fd0506104c9" providerId="LiveId" clId="{24BAC0FB-2600-44AC-A655-C6C90D4ACC55}" dt="2021-03-03T15:04:09.411" v="18082"/>
          <ac:spMkLst>
            <pc:docMk/>
            <pc:sldMk cId="1895838789" sldId="800"/>
            <ac:spMk id="61" creationId="{C52D8C63-9AFD-4F08-BD92-8257569CC0C8}"/>
          </ac:spMkLst>
        </pc:spChg>
        <pc:spChg chg="mod">
          <ac:chgData name="Meg Hartwick" userId="37f87fd0506104c9" providerId="LiveId" clId="{24BAC0FB-2600-44AC-A655-C6C90D4ACC55}" dt="2021-03-03T15:04:09.411" v="18082"/>
          <ac:spMkLst>
            <pc:docMk/>
            <pc:sldMk cId="1895838789" sldId="800"/>
            <ac:spMk id="62" creationId="{CEEEB9C0-6A92-447B-8214-92A18F62A8A9}"/>
          </ac:spMkLst>
        </pc:spChg>
        <pc:spChg chg="mod">
          <ac:chgData name="Meg Hartwick" userId="37f87fd0506104c9" providerId="LiveId" clId="{24BAC0FB-2600-44AC-A655-C6C90D4ACC55}" dt="2021-03-03T15:04:09.411" v="18082"/>
          <ac:spMkLst>
            <pc:docMk/>
            <pc:sldMk cId="1895838789" sldId="800"/>
            <ac:spMk id="63" creationId="{F83A2946-FF34-4BBA-916D-43FBEEBDB26F}"/>
          </ac:spMkLst>
        </pc:spChg>
        <pc:spChg chg="mod">
          <ac:chgData name="Meg Hartwick" userId="37f87fd0506104c9" providerId="LiveId" clId="{24BAC0FB-2600-44AC-A655-C6C90D4ACC55}" dt="2021-03-03T15:04:09.411" v="18082"/>
          <ac:spMkLst>
            <pc:docMk/>
            <pc:sldMk cId="1895838789" sldId="800"/>
            <ac:spMk id="64" creationId="{C5809EEF-AE85-432F-8F79-01B688DF6163}"/>
          </ac:spMkLst>
        </pc:spChg>
        <pc:spChg chg="mod">
          <ac:chgData name="Meg Hartwick" userId="37f87fd0506104c9" providerId="LiveId" clId="{24BAC0FB-2600-44AC-A655-C6C90D4ACC55}" dt="2021-03-03T15:04:09.411" v="18082"/>
          <ac:spMkLst>
            <pc:docMk/>
            <pc:sldMk cId="1895838789" sldId="800"/>
            <ac:spMk id="65" creationId="{40269D90-BC96-44B8-9EBA-3DBF094249BF}"/>
          </ac:spMkLst>
        </pc:spChg>
        <pc:spChg chg="mod">
          <ac:chgData name="Meg Hartwick" userId="37f87fd0506104c9" providerId="LiveId" clId="{24BAC0FB-2600-44AC-A655-C6C90D4ACC55}" dt="2021-03-03T15:04:09.411" v="18082"/>
          <ac:spMkLst>
            <pc:docMk/>
            <pc:sldMk cId="1895838789" sldId="800"/>
            <ac:spMk id="66" creationId="{D5508A6E-E3E2-4790-AEF5-16F1D0CED172}"/>
          </ac:spMkLst>
        </pc:spChg>
        <pc:spChg chg="mod">
          <ac:chgData name="Meg Hartwick" userId="37f87fd0506104c9" providerId="LiveId" clId="{24BAC0FB-2600-44AC-A655-C6C90D4ACC55}" dt="2021-03-03T15:04:09.411" v="18082"/>
          <ac:spMkLst>
            <pc:docMk/>
            <pc:sldMk cId="1895838789" sldId="800"/>
            <ac:spMk id="67" creationId="{D0E38BEB-F1D0-4E0D-A17B-16FDD8F0C918}"/>
          </ac:spMkLst>
        </pc:spChg>
        <pc:spChg chg="mod">
          <ac:chgData name="Meg Hartwick" userId="37f87fd0506104c9" providerId="LiveId" clId="{24BAC0FB-2600-44AC-A655-C6C90D4ACC55}" dt="2021-03-03T15:04:09.411" v="18082"/>
          <ac:spMkLst>
            <pc:docMk/>
            <pc:sldMk cId="1895838789" sldId="800"/>
            <ac:spMk id="68" creationId="{BFC045AF-D527-4F9B-919B-AC4352AF6235}"/>
          </ac:spMkLst>
        </pc:spChg>
        <pc:spChg chg="mod">
          <ac:chgData name="Meg Hartwick" userId="37f87fd0506104c9" providerId="LiveId" clId="{24BAC0FB-2600-44AC-A655-C6C90D4ACC55}" dt="2021-03-03T15:04:09.411" v="18082"/>
          <ac:spMkLst>
            <pc:docMk/>
            <pc:sldMk cId="1895838789" sldId="800"/>
            <ac:spMk id="69" creationId="{6ABBC845-16AB-4473-9CC2-C5A798E6D49E}"/>
          </ac:spMkLst>
        </pc:spChg>
        <pc:spChg chg="mod">
          <ac:chgData name="Meg Hartwick" userId="37f87fd0506104c9" providerId="LiveId" clId="{24BAC0FB-2600-44AC-A655-C6C90D4ACC55}" dt="2021-03-03T15:04:09.411" v="18082"/>
          <ac:spMkLst>
            <pc:docMk/>
            <pc:sldMk cId="1895838789" sldId="800"/>
            <ac:spMk id="70" creationId="{3D31FA09-A906-4C8C-88FB-1D223C18C6AE}"/>
          </ac:spMkLst>
        </pc:spChg>
        <pc:spChg chg="mod">
          <ac:chgData name="Meg Hartwick" userId="37f87fd0506104c9" providerId="LiveId" clId="{24BAC0FB-2600-44AC-A655-C6C90D4ACC55}" dt="2021-03-03T15:04:09.411" v="18082"/>
          <ac:spMkLst>
            <pc:docMk/>
            <pc:sldMk cId="1895838789" sldId="800"/>
            <ac:spMk id="71" creationId="{E312C864-A095-463F-99F4-DE01B0AC8238}"/>
          </ac:spMkLst>
        </pc:spChg>
        <pc:spChg chg="mod">
          <ac:chgData name="Meg Hartwick" userId="37f87fd0506104c9" providerId="LiveId" clId="{24BAC0FB-2600-44AC-A655-C6C90D4ACC55}" dt="2021-03-03T15:04:09.411" v="18082"/>
          <ac:spMkLst>
            <pc:docMk/>
            <pc:sldMk cId="1895838789" sldId="800"/>
            <ac:spMk id="72" creationId="{67164F8D-4DAF-46BC-AA9A-08C18421EDC5}"/>
          </ac:spMkLst>
        </pc:spChg>
        <pc:spChg chg="mod">
          <ac:chgData name="Meg Hartwick" userId="37f87fd0506104c9" providerId="LiveId" clId="{24BAC0FB-2600-44AC-A655-C6C90D4ACC55}" dt="2021-03-03T15:04:09.411" v="18082"/>
          <ac:spMkLst>
            <pc:docMk/>
            <pc:sldMk cId="1895838789" sldId="800"/>
            <ac:spMk id="73" creationId="{B61B3A87-58A8-4739-9396-51B2B3872845}"/>
          </ac:spMkLst>
        </pc:spChg>
        <pc:spChg chg="mod">
          <ac:chgData name="Meg Hartwick" userId="37f87fd0506104c9" providerId="LiveId" clId="{24BAC0FB-2600-44AC-A655-C6C90D4ACC55}" dt="2021-03-03T15:04:09.411" v="18082"/>
          <ac:spMkLst>
            <pc:docMk/>
            <pc:sldMk cId="1895838789" sldId="800"/>
            <ac:spMk id="74" creationId="{439E9911-8FEC-4BC7-A6D6-E77163CF1911}"/>
          </ac:spMkLst>
        </pc:spChg>
        <pc:spChg chg="mod">
          <ac:chgData name="Meg Hartwick" userId="37f87fd0506104c9" providerId="LiveId" clId="{24BAC0FB-2600-44AC-A655-C6C90D4ACC55}" dt="2021-03-03T15:04:09.411" v="18082"/>
          <ac:spMkLst>
            <pc:docMk/>
            <pc:sldMk cId="1895838789" sldId="800"/>
            <ac:spMk id="75" creationId="{22A1AF81-8D7A-46FF-8469-C5E4FE1F9237}"/>
          </ac:spMkLst>
        </pc:spChg>
        <pc:spChg chg="mod">
          <ac:chgData name="Meg Hartwick" userId="37f87fd0506104c9" providerId="LiveId" clId="{24BAC0FB-2600-44AC-A655-C6C90D4ACC55}" dt="2021-03-03T15:04:09.411" v="18082"/>
          <ac:spMkLst>
            <pc:docMk/>
            <pc:sldMk cId="1895838789" sldId="800"/>
            <ac:spMk id="76" creationId="{7E01F319-8FA4-42E7-BD5E-B99296652870}"/>
          </ac:spMkLst>
        </pc:spChg>
        <pc:spChg chg="mod">
          <ac:chgData name="Meg Hartwick" userId="37f87fd0506104c9" providerId="LiveId" clId="{24BAC0FB-2600-44AC-A655-C6C90D4ACC55}" dt="2021-03-03T15:04:09.411" v="18082"/>
          <ac:spMkLst>
            <pc:docMk/>
            <pc:sldMk cId="1895838789" sldId="800"/>
            <ac:spMk id="77" creationId="{65C0240A-4D38-4FAE-88F7-4EE1CE8715F8}"/>
          </ac:spMkLst>
        </pc:spChg>
        <pc:spChg chg="add mod">
          <ac:chgData name="Meg Hartwick" userId="37f87fd0506104c9" providerId="LiveId" clId="{24BAC0FB-2600-44AC-A655-C6C90D4ACC55}" dt="2021-03-03T15:11:02.438" v="18151" actId="164"/>
          <ac:spMkLst>
            <pc:docMk/>
            <pc:sldMk cId="1895838789" sldId="800"/>
            <ac:spMk id="78" creationId="{05B4DD1E-7057-49AF-81A3-93B5346D8F9D}"/>
          </ac:spMkLst>
        </pc:spChg>
        <pc:spChg chg="add mod ord">
          <ac:chgData name="Meg Hartwick" userId="37f87fd0506104c9" providerId="LiveId" clId="{24BAC0FB-2600-44AC-A655-C6C90D4ACC55}" dt="2021-03-03T15:11:02.438" v="18151" actId="164"/>
          <ac:spMkLst>
            <pc:docMk/>
            <pc:sldMk cId="1895838789" sldId="800"/>
            <ac:spMk id="79" creationId="{BC7A283C-225C-4A08-B808-2BF66FE102EC}"/>
          </ac:spMkLst>
        </pc:spChg>
        <pc:spChg chg="add mod">
          <ac:chgData name="Meg Hartwick" userId="37f87fd0506104c9" providerId="LiveId" clId="{24BAC0FB-2600-44AC-A655-C6C90D4ACC55}" dt="2021-03-03T15:11:11.133" v="18152" actId="164"/>
          <ac:spMkLst>
            <pc:docMk/>
            <pc:sldMk cId="1895838789" sldId="800"/>
            <ac:spMk id="80" creationId="{84055E2B-8DE5-4DDE-B0F7-1F096C189AAF}"/>
          </ac:spMkLst>
        </pc:spChg>
        <pc:spChg chg="add mod ord">
          <ac:chgData name="Meg Hartwick" userId="37f87fd0506104c9" providerId="LiveId" clId="{24BAC0FB-2600-44AC-A655-C6C90D4ACC55}" dt="2021-03-03T15:22:48.656" v="18232" actId="171"/>
          <ac:spMkLst>
            <pc:docMk/>
            <pc:sldMk cId="1895838789" sldId="800"/>
            <ac:spMk id="86" creationId="{9FF1C489-FB07-441C-BFBB-93B7CB51ED6D}"/>
          </ac:spMkLst>
        </pc:spChg>
        <pc:spChg chg="add mod">
          <ac:chgData name="Meg Hartwick" userId="37f87fd0506104c9" providerId="LiveId" clId="{24BAC0FB-2600-44AC-A655-C6C90D4ACC55}" dt="2021-03-03T15:23:54.491" v="18246"/>
          <ac:spMkLst>
            <pc:docMk/>
            <pc:sldMk cId="1895838789" sldId="800"/>
            <ac:spMk id="87" creationId="{3E1A3CDF-0F66-4F4D-9BB1-00DA67B3E221}"/>
          </ac:spMkLst>
        </pc:spChg>
        <pc:grpChg chg="add mod">
          <ac:chgData name="Meg Hartwick" userId="37f87fd0506104c9" providerId="LiveId" clId="{24BAC0FB-2600-44AC-A655-C6C90D4ACC55}" dt="2021-03-03T15:11:11.133" v="18152" actId="164"/>
          <ac:grpSpMkLst>
            <pc:docMk/>
            <pc:sldMk cId="1895838789" sldId="800"/>
            <ac:grpSpMk id="15" creationId="{B319626D-3972-412D-A846-14742DA8DE9E}"/>
          </ac:grpSpMkLst>
        </pc:grpChg>
        <pc:grpChg chg="mod">
          <ac:chgData name="Meg Hartwick" userId="37f87fd0506104c9" providerId="LiveId" clId="{24BAC0FB-2600-44AC-A655-C6C90D4ACC55}" dt="2021-03-03T15:01:21.984" v="18060"/>
          <ac:grpSpMkLst>
            <pc:docMk/>
            <pc:sldMk cId="1895838789" sldId="800"/>
            <ac:grpSpMk id="16" creationId="{8A0CC57C-BCC3-43F1-83FE-EC00980B0255}"/>
          </ac:grpSpMkLst>
        </pc:grpChg>
        <pc:grpChg chg="mod">
          <ac:chgData name="Meg Hartwick" userId="37f87fd0506104c9" providerId="LiveId" clId="{24BAC0FB-2600-44AC-A655-C6C90D4ACC55}" dt="2021-03-03T15:01:21.984" v="18060"/>
          <ac:grpSpMkLst>
            <pc:docMk/>
            <pc:sldMk cId="1895838789" sldId="800"/>
            <ac:grpSpMk id="17" creationId="{C57B8B30-9400-4A71-A148-E80EA5CA2CF9}"/>
          </ac:grpSpMkLst>
        </pc:grpChg>
        <pc:grpChg chg="add del mod">
          <ac:chgData name="Meg Hartwick" userId="37f87fd0506104c9" providerId="LiveId" clId="{24BAC0FB-2600-44AC-A655-C6C90D4ACC55}" dt="2021-03-03T15:04:12.185" v="18083"/>
          <ac:grpSpMkLst>
            <pc:docMk/>
            <pc:sldMk cId="1895838789" sldId="800"/>
            <ac:grpSpMk id="47" creationId="{5B9E03B2-7C77-4740-8D0B-AF852852947E}"/>
          </ac:grpSpMkLst>
        </pc:grpChg>
        <pc:grpChg chg="mod">
          <ac:chgData name="Meg Hartwick" userId="37f87fd0506104c9" providerId="LiveId" clId="{24BAC0FB-2600-44AC-A655-C6C90D4ACC55}" dt="2021-03-03T15:04:09.411" v="18082"/>
          <ac:grpSpMkLst>
            <pc:docMk/>
            <pc:sldMk cId="1895838789" sldId="800"/>
            <ac:grpSpMk id="48" creationId="{1D028055-804E-435D-9EA6-F7A6E54C5947}"/>
          </ac:grpSpMkLst>
        </pc:grpChg>
        <pc:grpChg chg="mod">
          <ac:chgData name="Meg Hartwick" userId="37f87fd0506104c9" providerId="LiveId" clId="{24BAC0FB-2600-44AC-A655-C6C90D4ACC55}" dt="2021-03-03T15:04:09.411" v="18082"/>
          <ac:grpSpMkLst>
            <pc:docMk/>
            <pc:sldMk cId="1895838789" sldId="800"/>
            <ac:grpSpMk id="49" creationId="{CAFFED1F-BA0B-4836-8084-E06E96A30C18}"/>
          </ac:grpSpMkLst>
        </pc:grpChg>
        <pc:grpChg chg="add mod">
          <ac:chgData name="Meg Hartwick" userId="37f87fd0506104c9" providerId="LiveId" clId="{24BAC0FB-2600-44AC-A655-C6C90D4ACC55}" dt="2021-03-03T15:11:11.133" v="18152" actId="164"/>
          <ac:grpSpMkLst>
            <pc:docMk/>
            <pc:sldMk cId="1895838789" sldId="800"/>
            <ac:grpSpMk id="81" creationId="{E7ABAF71-12F0-4A16-969E-07AD15DC2E6F}"/>
          </ac:grpSpMkLst>
        </pc:grpChg>
        <pc:grpChg chg="add mod">
          <ac:chgData name="Meg Hartwick" userId="37f87fd0506104c9" providerId="LiveId" clId="{24BAC0FB-2600-44AC-A655-C6C90D4ACC55}" dt="2021-03-03T15:10:52.720" v="18149" actId="164"/>
          <ac:grpSpMkLst>
            <pc:docMk/>
            <pc:sldMk cId="1895838789" sldId="800"/>
            <ac:grpSpMk id="83" creationId="{C3A08549-7152-4F62-BADC-660F4756E35E}"/>
          </ac:grpSpMkLst>
        </pc:grpChg>
        <pc:grpChg chg="add mod">
          <ac:chgData name="Meg Hartwick" userId="37f87fd0506104c9" providerId="LiveId" clId="{24BAC0FB-2600-44AC-A655-C6C90D4ACC55}" dt="2021-03-03T15:11:02.438" v="18151" actId="164"/>
          <ac:grpSpMkLst>
            <pc:docMk/>
            <pc:sldMk cId="1895838789" sldId="800"/>
            <ac:grpSpMk id="84" creationId="{6ED2C332-562C-4731-9F44-143EC61CE4B5}"/>
          </ac:grpSpMkLst>
        </pc:grpChg>
        <pc:grpChg chg="add mod ord">
          <ac:chgData name="Meg Hartwick" userId="37f87fd0506104c9" providerId="LiveId" clId="{24BAC0FB-2600-44AC-A655-C6C90D4ACC55}" dt="2021-03-03T15:23:08.429" v="18243" actId="1035"/>
          <ac:grpSpMkLst>
            <pc:docMk/>
            <pc:sldMk cId="1895838789" sldId="800"/>
            <ac:grpSpMk id="85" creationId="{146E2E0A-92E8-41B4-AF88-0653ED7AE972}"/>
          </ac:grpSpMkLst>
        </pc:grpChg>
        <pc:picChg chg="add del mod">
          <ac:chgData name="Meg Hartwick" userId="37f87fd0506104c9" providerId="LiveId" clId="{24BAC0FB-2600-44AC-A655-C6C90D4ACC55}" dt="2021-03-03T15:55:41.784" v="18550" actId="478"/>
          <ac:picMkLst>
            <pc:docMk/>
            <pc:sldMk cId="1895838789" sldId="800"/>
            <ac:picMk id="82" creationId="{7F4570AB-285B-43D2-A3C6-A1FA24D8F0C7}"/>
          </ac:picMkLst>
        </pc:picChg>
        <pc:picChg chg="add mod">
          <ac:chgData name="Meg Hartwick" userId="37f87fd0506104c9" providerId="LiveId" clId="{24BAC0FB-2600-44AC-A655-C6C90D4ACC55}" dt="2021-03-03T15:56:07.395" v="18559" actId="1076"/>
          <ac:picMkLst>
            <pc:docMk/>
            <pc:sldMk cId="1895838789" sldId="800"/>
            <ac:picMk id="88" creationId="{71B578A2-6FFB-4D5B-8630-22C106618E86}"/>
          </ac:picMkLst>
        </pc:picChg>
        <pc:cxnChg chg="add del">
          <ac:chgData name="Meg Hartwick" userId="37f87fd0506104c9" providerId="LiveId" clId="{24BAC0FB-2600-44AC-A655-C6C90D4ACC55}" dt="2021-03-03T14:55:51.154" v="18044" actId="478"/>
          <ac:cxnSpMkLst>
            <pc:docMk/>
            <pc:sldMk cId="1895838789" sldId="800"/>
            <ac:cxnSpMk id="12" creationId="{34EBDD48-B1B8-4E00-943E-265D9B44D08A}"/>
          </ac:cxnSpMkLst>
        </pc:cxnChg>
        <pc:cxnChg chg="mod">
          <ac:chgData name="Meg Hartwick" userId="37f87fd0506104c9" providerId="LiveId" clId="{24BAC0FB-2600-44AC-A655-C6C90D4ACC55}" dt="2021-03-03T15:01:21.984" v="18060"/>
          <ac:cxnSpMkLst>
            <pc:docMk/>
            <pc:sldMk cId="1895838789" sldId="800"/>
            <ac:cxnSpMk id="18" creationId="{B32D1314-7788-40FD-837F-D6F0E0F27F58}"/>
          </ac:cxnSpMkLst>
        </pc:cxnChg>
        <pc:cxnChg chg="mod">
          <ac:chgData name="Meg Hartwick" userId="37f87fd0506104c9" providerId="LiveId" clId="{24BAC0FB-2600-44AC-A655-C6C90D4ACC55}" dt="2021-03-03T15:01:21.984" v="18060"/>
          <ac:cxnSpMkLst>
            <pc:docMk/>
            <pc:sldMk cId="1895838789" sldId="800"/>
            <ac:cxnSpMk id="19" creationId="{C4491F3A-0E69-44B5-BBA2-7A074C6DACEA}"/>
          </ac:cxnSpMkLst>
        </pc:cxnChg>
        <pc:cxnChg chg="mod">
          <ac:chgData name="Meg Hartwick" userId="37f87fd0506104c9" providerId="LiveId" clId="{24BAC0FB-2600-44AC-A655-C6C90D4ACC55}" dt="2021-03-03T15:01:21.984" v="18060"/>
          <ac:cxnSpMkLst>
            <pc:docMk/>
            <pc:sldMk cId="1895838789" sldId="800"/>
            <ac:cxnSpMk id="20" creationId="{C18FB308-F190-4729-9216-41B0740175A3}"/>
          </ac:cxnSpMkLst>
        </pc:cxnChg>
        <pc:cxnChg chg="mod">
          <ac:chgData name="Meg Hartwick" userId="37f87fd0506104c9" providerId="LiveId" clId="{24BAC0FB-2600-44AC-A655-C6C90D4ACC55}" dt="2021-03-03T15:01:21.984" v="18060"/>
          <ac:cxnSpMkLst>
            <pc:docMk/>
            <pc:sldMk cId="1895838789" sldId="800"/>
            <ac:cxnSpMk id="21" creationId="{06A99C96-ED9B-4499-A354-4C0825667F88}"/>
          </ac:cxnSpMkLst>
        </pc:cxnChg>
        <pc:cxnChg chg="mod">
          <ac:chgData name="Meg Hartwick" userId="37f87fd0506104c9" providerId="LiveId" clId="{24BAC0FB-2600-44AC-A655-C6C90D4ACC55}" dt="2021-03-03T15:04:09.411" v="18082"/>
          <ac:cxnSpMkLst>
            <pc:docMk/>
            <pc:sldMk cId="1895838789" sldId="800"/>
            <ac:cxnSpMk id="50" creationId="{ECE0782E-0590-4631-BDA2-6ACECC83568C}"/>
          </ac:cxnSpMkLst>
        </pc:cxnChg>
        <pc:cxnChg chg="mod">
          <ac:chgData name="Meg Hartwick" userId="37f87fd0506104c9" providerId="LiveId" clId="{24BAC0FB-2600-44AC-A655-C6C90D4ACC55}" dt="2021-03-03T15:04:09.411" v="18082"/>
          <ac:cxnSpMkLst>
            <pc:docMk/>
            <pc:sldMk cId="1895838789" sldId="800"/>
            <ac:cxnSpMk id="51" creationId="{45EF2396-610E-4355-8CF3-591DD79A40B7}"/>
          </ac:cxnSpMkLst>
        </pc:cxnChg>
        <pc:cxnChg chg="mod">
          <ac:chgData name="Meg Hartwick" userId="37f87fd0506104c9" providerId="LiveId" clId="{24BAC0FB-2600-44AC-A655-C6C90D4ACC55}" dt="2021-03-03T15:04:09.411" v="18082"/>
          <ac:cxnSpMkLst>
            <pc:docMk/>
            <pc:sldMk cId="1895838789" sldId="800"/>
            <ac:cxnSpMk id="52" creationId="{CDC2AAE6-2F46-4F8F-A226-B4BACF41A8F1}"/>
          </ac:cxnSpMkLst>
        </pc:cxnChg>
        <pc:cxnChg chg="mod">
          <ac:chgData name="Meg Hartwick" userId="37f87fd0506104c9" providerId="LiveId" clId="{24BAC0FB-2600-44AC-A655-C6C90D4ACC55}" dt="2021-03-03T15:04:09.411" v="18082"/>
          <ac:cxnSpMkLst>
            <pc:docMk/>
            <pc:sldMk cId="1895838789" sldId="800"/>
            <ac:cxnSpMk id="53" creationId="{D06B751A-07F2-4A8E-83CA-CD7A51CC9A7C}"/>
          </ac:cxnSpMkLst>
        </pc:cxnChg>
      </pc:sldChg>
      <pc:sldChg chg="addSp modSp add mod modNotesTx">
        <pc:chgData name="Meg Hartwick" userId="37f87fd0506104c9" providerId="LiveId" clId="{24BAC0FB-2600-44AC-A655-C6C90D4ACC55}" dt="2021-03-03T16:37:58.347" v="19074" actId="20577"/>
        <pc:sldMkLst>
          <pc:docMk/>
          <pc:sldMk cId="1786187031" sldId="801"/>
        </pc:sldMkLst>
        <pc:spChg chg="mod">
          <ac:chgData name="Meg Hartwick" userId="37f87fd0506104c9" providerId="LiveId" clId="{24BAC0FB-2600-44AC-A655-C6C90D4ACC55}" dt="2021-03-02T05:06:59.590" v="11049" actId="14100"/>
          <ac:spMkLst>
            <pc:docMk/>
            <pc:sldMk cId="1786187031" sldId="801"/>
            <ac:spMk id="11" creationId="{B82381AB-BB3B-40BB-8783-26A6F3E9BA36}"/>
          </ac:spMkLst>
        </pc:spChg>
        <pc:spChg chg="mod">
          <ac:chgData name="Meg Hartwick" userId="37f87fd0506104c9" providerId="LiveId" clId="{24BAC0FB-2600-44AC-A655-C6C90D4ACC55}" dt="2021-03-02T02:04:35.600" v="8068" actId="207"/>
          <ac:spMkLst>
            <pc:docMk/>
            <pc:sldMk cId="1786187031" sldId="801"/>
            <ac:spMk id="15" creationId="{8C464B51-5CB4-4F05-919E-B4C4479CECD3}"/>
          </ac:spMkLst>
        </pc:spChg>
        <pc:spChg chg="mod">
          <ac:chgData name="Meg Hartwick" userId="37f87fd0506104c9" providerId="LiveId" clId="{24BAC0FB-2600-44AC-A655-C6C90D4ACC55}" dt="2021-03-02T02:04:50.548" v="8070" actId="207"/>
          <ac:spMkLst>
            <pc:docMk/>
            <pc:sldMk cId="1786187031" sldId="801"/>
            <ac:spMk id="16" creationId="{EE546B56-BB2D-45DE-AC15-0FBC7860947A}"/>
          </ac:spMkLst>
        </pc:spChg>
        <pc:spChg chg="mod">
          <ac:chgData name="Meg Hartwick" userId="37f87fd0506104c9" providerId="LiveId" clId="{24BAC0FB-2600-44AC-A655-C6C90D4ACC55}" dt="2021-03-03T16:37:44.449" v="19072" actId="20577"/>
          <ac:spMkLst>
            <pc:docMk/>
            <pc:sldMk cId="1786187031" sldId="801"/>
            <ac:spMk id="17" creationId="{F6A62090-3A87-4979-9F2D-88B9D9FD6E9F}"/>
          </ac:spMkLst>
        </pc:spChg>
        <pc:spChg chg="add mod">
          <ac:chgData name="Meg Hartwick" userId="37f87fd0506104c9" providerId="LiveId" clId="{24BAC0FB-2600-44AC-A655-C6C90D4ACC55}" dt="2021-03-02T19:13:41.879" v="13167"/>
          <ac:spMkLst>
            <pc:docMk/>
            <pc:sldMk cId="1786187031" sldId="801"/>
            <ac:spMk id="18" creationId="{3D4553B9-FD3F-418A-BB98-13879EC75B28}"/>
          </ac:spMkLst>
        </pc:spChg>
        <pc:grpChg chg="mod">
          <ac:chgData name="Meg Hartwick" userId="37f87fd0506104c9" providerId="LiveId" clId="{24BAC0FB-2600-44AC-A655-C6C90D4ACC55}" dt="2021-03-02T02:04:23.809" v="8066" actId="1076"/>
          <ac:grpSpMkLst>
            <pc:docMk/>
            <pc:sldMk cId="1786187031" sldId="801"/>
            <ac:grpSpMk id="13" creationId="{E65C4A5B-CE18-46BF-9F7F-9B0EFF013BAF}"/>
          </ac:grpSpMkLst>
        </pc:grpChg>
        <pc:picChg chg="add mod">
          <ac:chgData name="Meg Hartwick" userId="37f87fd0506104c9" providerId="LiveId" clId="{24BAC0FB-2600-44AC-A655-C6C90D4ACC55}" dt="2021-03-02T02:28:30.339" v="8565" actId="1076"/>
          <ac:picMkLst>
            <pc:docMk/>
            <pc:sldMk cId="1786187031" sldId="801"/>
            <ac:picMk id="5" creationId="{CCE09B3A-4C84-46BD-B740-7E5DDCA698FA}"/>
          </ac:picMkLst>
        </pc:picChg>
        <pc:picChg chg="add mod">
          <ac:chgData name="Meg Hartwick" userId="37f87fd0506104c9" providerId="LiveId" clId="{24BAC0FB-2600-44AC-A655-C6C90D4ACC55}" dt="2021-03-02T02:28:32.744" v="8566" actId="1076"/>
          <ac:picMkLst>
            <pc:docMk/>
            <pc:sldMk cId="1786187031" sldId="801"/>
            <ac:picMk id="7" creationId="{44A3876F-4753-442C-B186-841BC9D03B82}"/>
          </ac:picMkLst>
        </pc:picChg>
      </pc:sldChg>
      <pc:sldChg chg="addSp modSp add del mod">
        <pc:chgData name="Meg Hartwick" userId="37f87fd0506104c9" providerId="LiveId" clId="{24BAC0FB-2600-44AC-A655-C6C90D4ACC55}" dt="2021-03-02T01:20:27.675" v="6993" actId="2696"/>
        <pc:sldMkLst>
          <pc:docMk/>
          <pc:sldMk cId="3199000769" sldId="801"/>
        </pc:sldMkLst>
        <pc:spChg chg="mod">
          <ac:chgData name="Meg Hartwick" userId="37f87fd0506104c9" providerId="LiveId" clId="{24BAC0FB-2600-44AC-A655-C6C90D4ACC55}" dt="2021-03-02T01:18:21.572" v="6986" actId="1076"/>
          <ac:spMkLst>
            <pc:docMk/>
            <pc:sldMk cId="3199000769" sldId="801"/>
            <ac:spMk id="2" creationId="{67FDAB49-910C-4563-9556-87C38E26970A}"/>
          </ac:spMkLst>
        </pc:spChg>
        <pc:spChg chg="add mod">
          <ac:chgData name="Meg Hartwick" userId="37f87fd0506104c9" providerId="LiveId" clId="{24BAC0FB-2600-44AC-A655-C6C90D4ACC55}" dt="2021-03-02T01:18:50.967" v="6990" actId="1076"/>
          <ac:spMkLst>
            <pc:docMk/>
            <pc:sldMk cId="3199000769" sldId="801"/>
            <ac:spMk id="4" creationId="{CD2E0E6F-F553-48E0-81BE-1DE21353B7F5}"/>
          </ac:spMkLst>
        </pc:spChg>
        <pc:spChg chg="add mod">
          <ac:chgData name="Meg Hartwick" userId="37f87fd0506104c9" providerId="LiveId" clId="{24BAC0FB-2600-44AC-A655-C6C90D4ACC55}" dt="2021-03-02T01:15:19.032" v="6972" actId="1076"/>
          <ac:spMkLst>
            <pc:docMk/>
            <pc:sldMk cId="3199000769" sldId="801"/>
            <ac:spMk id="5" creationId="{B291074F-2117-4492-BB0A-94CFDDB343C2}"/>
          </ac:spMkLst>
        </pc:spChg>
        <pc:spChg chg="mod">
          <ac:chgData name="Meg Hartwick" userId="37f87fd0506104c9" providerId="LiveId" clId="{24BAC0FB-2600-44AC-A655-C6C90D4ACC55}" dt="2021-03-02T01:18:31.431" v="6989" actId="1076"/>
          <ac:spMkLst>
            <pc:docMk/>
            <pc:sldMk cId="3199000769" sldId="801"/>
            <ac:spMk id="11" creationId="{B82381AB-BB3B-40BB-8783-26A6F3E9BA36}"/>
          </ac:spMkLst>
        </pc:spChg>
        <pc:spChg chg="mod">
          <ac:chgData name="Meg Hartwick" userId="37f87fd0506104c9" providerId="LiveId" clId="{24BAC0FB-2600-44AC-A655-C6C90D4ACC55}" dt="2021-03-02T01:14:26.606" v="6961" actId="21"/>
          <ac:spMkLst>
            <pc:docMk/>
            <pc:sldMk cId="3199000769" sldId="801"/>
            <ac:spMk id="16" creationId="{DA78C6E3-E945-4829-A9F4-0BC8025EED1E}"/>
          </ac:spMkLst>
        </pc:spChg>
      </pc:sldChg>
      <pc:sldChg chg="add del">
        <pc:chgData name="Meg Hartwick" userId="37f87fd0506104c9" providerId="LiveId" clId="{24BAC0FB-2600-44AC-A655-C6C90D4ACC55}" dt="2021-03-02T02:39:58.008" v="8703" actId="2696"/>
        <pc:sldMkLst>
          <pc:docMk/>
          <pc:sldMk cId="943248900" sldId="802"/>
        </pc:sldMkLst>
      </pc:sldChg>
      <pc:sldChg chg="addSp delSp modSp add mod ord">
        <pc:chgData name="Meg Hartwick" userId="37f87fd0506104c9" providerId="LiveId" clId="{24BAC0FB-2600-44AC-A655-C6C90D4ACC55}" dt="2021-03-02T19:13:59.897" v="13171"/>
        <pc:sldMkLst>
          <pc:docMk/>
          <pc:sldMk cId="4096446266" sldId="803"/>
        </pc:sldMkLst>
        <pc:spChg chg="add mod">
          <ac:chgData name="Meg Hartwick" userId="37f87fd0506104c9" providerId="LiveId" clId="{24BAC0FB-2600-44AC-A655-C6C90D4ACC55}" dt="2021-03-02T05:14:27.141" v="11180" actId="20577"/>
          <ac:spMkLst>
            <pc:docMk/>
            <pc:sldMk cId="4096446266" sldId="803"/>
            <ac:spMk id="6" creationId="{E45D211E-0E46-485C-986B-C46A86ED5818}"/>
          </ac:spMkLst>
        </pc:spChg>
        <pc:spChg chg="del">
          <ac:chgData name="Meg Hartwick" userId="37f87fd0506104c9" providerId="LiveId" clId="{24BAC0FB-2600-44AC-A655-C6C90D4ACC55}" dt="2021-03-02T02:26:22.505" v="8546" actId="478"/>
          <ac:spMkLst>
            <pc:docMk/>
            <pc:sldMk cId="4096446266" sldId="803"/>
            <ac:spMk id="8" creationId="{EC2B0AF7-91F9-469B-8E01-D00A4205227E}"/>
          </ac:spMkLst>
        </pc:spChg>
        <pc:spChg chg="add mod">
          <ac:chgData name="Meg Hartwick" userId="37f87fd0506104c9" providerId="LiveId" clId="{24BAC0FB-2600-44AC-A655-C6C90D4ACC55}" dt="2021-03-02T05:13:47.220" v="11176" actId="1076"/>
          <ac:spMkLst>
            <pc:docMk/>
            <pc:sldMk cId="4096446266" sldId="803"/>
            <ac:spMk id="9" creationId="{6FFB3995-C2A8-470D-8C67-F768C7A40488}"/>
          </ac:spMkLst>
        </pc:spChg>
        <pc:spChg chg="del">
          <ac:chgData name="Meg Hartwick" userId="37f87fd0506104c9" providerId="LiveId" clId="{24BAC0FB-2600-44AC-A655-C6C90D4ACC55}" dt="2021-03-02T02:29:35.812" v="8578" actId="478"/>
          <ac:spMkLst>
            <pc:docMk/>
            <pc:sldMk cId="4096446266" sldId="803"/>
            <ac:spMk id="10" creationId="{5B2132F3-DFE2-4D3A-8D58-BC04927839A1}"/>
          </ac:spMkLst>
        </pc:spChg>
        <pc:spChg chg="mod">
          <ac:chgData name="Meg Hartwick" userId="37f87fd0506104c9" providerId="LiveId" clId="{24BAC0FB-2600-44AC-A655-C6C90D4ACC55}" dt="2021-03-02T19:13:50.899" v="13169" actId="2085"/>
          <ac:spMkLst>
            <pc:docMk/>
            <pc:sldMk cId="4096446266" sldId="803"/>
            <ac:spMk id="11" creationId="{B82381AB-BB3B-40BB-8783-26A6F3E9BA36}"/>
          </ac:spMkLst>
        </pc:spChg>
        <pc:spChg chg="del">
          <ac:chgData name="Meg Hartwick" userId="37f87fd0506104c9" providerId="LiveId" clId="{24BAC0FB-2600-44AC-A655-C6C90D4ACC55}" dt="2021-03-02T02:30:06.608" v="8584" actId="478"/>
          <ac:spMkLst>
            <pc:docMk/>
            <pc:sldMk cId="4096446266" sldId="803"/>
            <ac:spMk id="13" creationId="{C9730217-E1CC-4C95-8F0D-E6820D4132F7}"/>
          </ac:spMkLst>
        </pc:spChg>
        <pc:spChg chg="del">
          <ac:chgData name="Meg Hartwick" userId="37f87fd0506104c9" providerId="LiveId" clId="{24BAC0FB-2600-44AC-A655-C6C90D4ACC55}" dt="2021-03-02T02:29:08.820" v="8572" actId="478"/>
          <ac:spMkLst>
            <pc:docMk/>
            <pc:sldMk cId="4096446266" sldId="803"/>
            <ac:spMk id="14" creationId="{257A3A96-44AA-4673-9E4F-9C658094DBD9}"/>
          </ac:spMkLst>
        </pc:spChg>
        <pc:spChg chg="add mod">
          <ac:chgData name="Meg Hartwick" userId="37f87fd0506104c9" providerId="LiveId" clId="{24BAC0FB-2600-44AC-A655-C6C90D4ACC55}" dt="2021-03-02T19:13:59.897" v="13171"/>
          <ac:spMkLst>
            <pc:docMk/>
            <pc:sldMk cId="4096446266" sldId="803"/>
            <ac:spMk id="14" creationId="{3C94B7E9-260B-48E1-B9D0-0818352FD121}"/>
          </ac:spMkLst>
        </pc:spChg>
        <pc:spChg chg="mod topLvl">
          <ac:chgData name="Meg Hartwick" userId="37f87fd0506104c9" providerId="LiveId" clId="{24BAC0FB-2600-44AC-A655-C6C90D4ACC55}" dt="2021-03-02T19:13:58.657" v="13170" actId="2085"/>
          <ac:spMkLst>
            <pc:docMk/>
            <pc:sldMk cId="4096446266" sldId="803"/>
            <ac:spMk id="16" creationId="{DA78C6E3-E945-4829-A9F4-0BC8025EED1E}"/>
          </ac:spMkLst>
        </pc:spChg>
        <pc:spChg chg="del">
          <ac:chgData name="Meg Hartwick" userId="37f87fd0506104c9" providerId="LiveId" clId="{24BAC0FB-2600-44AC-A655-C6C90D4ACC55}" dt="2021-03-02T02:29:40.554" v="8579" actId="478"/>
          <ac:spMkLst>
            <pc:docMk/>
            <pc:sldMk cId="4096446266" sldId="803"/>
            <ac:spMk id="30" creationId="{0670D562-94E0-4F34-BCEA-D5C6779D4F7E}"/>
          </ac:spMkLst>
        </pc:spChg>
        <pc:spChg chg="del">
          <ac:chgData name="Meg Hartwick" userId="37f87fd0506104c9" providerId="LiveId" clId="{24BAC0FB-2600-44AC-A655-C6C90D4ACC55}" dt="2021-03-02T02:29:52.916" v="8581" actId="478"/>
          <ac:spMkLst>
            <pc:docMk/>
            <pc:sldMk cId="4096446266" sldId="803"/>
            <ac:spMk id="36" creationId="{1F56F741-3586-424D-8235-2315BD985F11}"/>
          </ac:spMkLst>
        </pc:spChg>
        <pc:spChg chg="del">
          <ac:chgData name="Meg Hartwick" userId="37f87fd0506104c9" providerId="LiveId" clId="{24BAC0FB-2600-44AC-A655-C6C90D4ACC55}" dt="2021-03-02T02:29:56.720" v="8582" actId="478"/>
          <ac:spMkLst>
            <pc:docMk/>
            <pc:sldMk cId="4096446266" sldId="803"/>
            <ac:spMk id="38" creationId="{7332B2EE-9AB5-4490-BDDD-9D1F34DB452D}"/>
          </ac:spMkLst>
        </pc:spChg>
        <pc:spChg chg="del">
          <ac:chgData name="Meg Hartwick" userId="37f87fd0506104c9" providerId="LiveId" clId="{24BAC0FB-2600-44AC-A655-C6C90D4ACC55}" dt="2021-03-02T02:30:16.252" v="8586" actId="478"/>
          <ac:spMkLst>
            <pc:docMk/>
            <pc:sldMk cId="4096446266" sldId="803"/>
            <ac:spMk id="39" creationId="{E6D97BBA-E478-4B26-9A2E-959F681780F5}"/>
          </ac:spMkLst>
        </pc:spChg>
        <pc:spChg chg="del">
          <ac:chgData name="Meg Hartwick" userId="37f87fd0506104c9" providerId="LiveId" clId="{24BAC0FB-2600-44AC-A655-C6C90D4ACC55}" dt="2021-03-02T02:30:50.046" v="8593" actId="478"/>
          <ac:spMkLst>
            <pc:docMk/>
            <pc:sldMk cId="4096446266" sldId="803"/>
            <ac:spMk id="40" creationId="{0BFA6123-4EF4-43EA-B4B1-2E0FE4BB968C}"/>
          </ac:spMkLst>
        </pc:spChg>
        <pc:spChg chg="del">
          <ac:chgData name="Meg Hartwick" userId="37f87fd0506104c9" providerId="LiveId" clId="{24BAC0FB-2600-44AC-A655-C6C90D4ACC55}" dt="2021-03-02T02:30:53.506" v="8594" actId="478"/>
          <ac:spMkLst>
            <pc:docMk/>
            <pc:sldMk cId="4096446266" sldId="803"/>
            <ac:spMk id="41" creationId="{8F5CC782-C448-4245-8CBB-6D093585180B}"/>
          </ac:spMkLst>
        </pc:spChg>
        <pc:spChg chg="del topLvl">
          <ac:chgData name="Meg Hartwick" userId="37f87fd0506104c9" providerId="LiveId" clId="{24BAC0FB-2600-44AC-A655-C6C90D4ACC55}" dt="2021-03-02T02:31:01.422" v="8596" actId="478"/>
          <ac:spMkLst>
            <pc:docMk/>
            <pc:sldMk cId="4096446266" sldId="803"/>
            <ac:spMk id="42" creationId="{4967939E-29B5-40C2-974F-DE508165A59F}"/>
          </ac:spMkLst>
        </pc:spChg>
        <pc:spChg chg="add mod">
          <ac:chgData name="Meg Hartwick" userId="37f87fd0506104c9" providerId="LiveId" clId="{24BAC0FB-2600-44AC-A655-C6C90D4ACC55}" dt="2021-03-02T02:26:23.149" v="8547"/>
          <ac:spMkLst>
            <pc:docMk/>
            <pc:sldMk cId="4096446266" sldId="803"/>
            <ac:spMk id="43" creationId="{94A3F48B-8388-49AE-ADBB-5C38F650D0CF}"/>
          </ac:spMkLst>
        </pc:spChg>
        <pc:spChg chg="del">
          <ac:chgData name="Meg Hartwick" userId="37f87fd0506104c9" providerId="LiveId" clId="{24BAC0FB-2600-44AC-A655-C6C90D4ACC55}" dt="2021-03-02T02:30:35.838" v="8589" actId="478"/>
          <ac:spMkLst>
            <pc:docMk/>
            <pc:sldMk cId="4096446266" sldId="803"/>
            <ac:spMk id="45" creationId="{3311E113-E74B-489F-9D98-506E68865936}"/>
          </ac:spMkLst>
        </pc:spChg>
        <pc:spChg chg="del">
          <ac:chgData name="Meg Hartwick" userId="37f87fd0506104c9" providerId="LiveId" clId="{24BAC0FB-2600-44AC-A655-C6C90D4ACC55}" dt="2021-03-02T02:30:43.175" v="8591" actId="478"/>
          <ac:spMkLst>
            <pc:docMk/>
            <pc:sldMk cId="4096446266" sldId="803"/>
            <ac:spMk id="46" creationId="{BFB4B9ED-F023-43FE-A530-9DE1E6CDA84E}"/>
          </ac:spMkLst>
        </pc:spChg>
        <pc:spChg chg="del">
          <ac:chgData name="Meg Hartwick" userId="37f87fd0506104c9" providerId="LiveId" clId="{24BAC0FB-2600-44AC-A655-C6C90D4ACC55}" dt="2021-03-02T02:30:46.683" v="8592" actId="478"/>
          <ac:spMkLst>
            <pc:docMk/>
            <pc:sldMk cId="4096446266" sldId="803"/>
            <ac:spMk id="47" creationId="{3C5B404B-24A3-4EE2-80EA-C292E06CAE95}"/>
          </ac:spMkLst>
        </pc:spChg>
        <pc:spChg chg="del">
          <ac:chgData name="Meg Hartwick" userId="37f87fd0506104c9" providerId="LiveId" clId="{24BAC0FB-2600-44AC-A655-C6C90D4ACC55}" dt="2021-03-02T02:29:17.677" v="8574" actId="478"/>
          <ac:spMkLst>
            <pc:docMk/>
            <pc:sldMk cId="4096446266" sldId="803"/>
            <ac:spMk id="48" creationId="{8157BB13-5A29-4751-933F-90C6258591DC}"/>
          </ac:spMkLst>
        </pc:spChg>
        <pc:spChg chg="del">
          <ac:chgData name="Meg Hartwick" userId="37f87fd0506104c9" providerId="LiveId" clId="{24BAC0FB-2600-44AC-A655-C6C90D4ACC55}" dt="2021-03-02T02:29:20.545" v="8575" actId="478"/>
          <ac:spMkLst>
            <pc:docMk/>
            <pc:sldMk cId="4096446266" sldId="803"/>
            <ac:spMk id="49" creationId="{F3DDA054-C39F-46A8-99D0-128C4351B5B9}"/>
          </ac:spMkLst>
        </pc:spChg>
        <pc:spChg chg="del">
          <ac:chgData name="Meg Hartwick" userId="37f87fd0506104c9" providerId="LiveId" clId="{24BAC0FB-2600-44AC-A655-C6C90D4ACC55}" dt="2021-03-02T02:29:23.894" v="8576" actId="478"/>
          <ac:spMkLst>
            <pc:docMk/>
            <pc:sldMk cId="4096446266" sldId="803"/>
            <ac:spMk id="50" creationId="{65867E60-5967-411F-BF1D-DCFEFB311026}"/>
          </ac:spMkLst>
        </pc:spChg>
        <pc:spChg chg="del">
          <ac:chgData name="Meg Hartwick" userId="37f87fd0506104c9" providerId="LiveId" clId="{24BAC0FB-2600-44AC-A655-C6C90D4ACC55}" dt="2021-03-02T02:30:27.203" v="8587" actId="478"/>
          <ac:spMkLst>
            <pc:docMk/>
            <pc:sldMk cId="4096446266" sldId="803"/>
            <ac:spMk id="51" creationId="{C5FB323E-FEF3-4BF8-A7E9-B647835C73B4}"/>
          </ac:spMkLst>
        </pc:spChg>
        <pc:spChg chg="del">
          <ac:chgData name="Meg Hartwick" userId="37f87fd0506104c9" providerId="LiveId" clId="{24BAC0FB-2600-44AC-A655-C6C90D4ACC55}" dt="2021-03-02T02:30:02.438" v="8583" actId="478"/>
          <ac:spMkLst>
            <pc:docMk/>
            <pc:sldMk cId="4096446266" sldId="803"/>
            <ac:spMk id="52" creationId="{90917D78-373E-4EEF-806C-22E3793E6F4D}"/>
          </ac:spMkLst>
        </pc:spChg>
        <pc:spChg chg="del">
          <ac:chgData name="Meg Hartwick" userId="37f87fd0506104c9" providerId="LiveId" clId="{24BAC0FB-2600-44AC-A655-C6C90D4ACC55}" dt="2021-03-02T02:30:12.065" v="8585" actId="478"/>
          <ac:spMkLst>
            <pc:docMk/>
            <pc:sldMk cId="4096446266" sldId="803"/>
            <ac:spMk id="53" creationId="{9879DBB7-D1D4-439D-ABBF-776A10C28F53}"/>
          </ac:spMkLst>
        </pc:spChg>
        <pc:spChg chg="del">
          <ac:chgData name="Meg Hartwick" userId="37f87fd0506104c9" providerId="LiveId" clId="{24BAC0FB-2600-44AC-A655-C6C90D4ACC55}" dt="2021-03-02T02:30:39.566" v="8590" actId="478"/>
          <ac:spMkLst>
            <pc:docMk/>
            <pc:sldMk cId="4096446266" sldId="803"/>
            <ac:spMk id="54" creationId="{76D61190-40CF-4732-BB02-78B2AA7D2713}"/>
          </ac:spMkLst>
        </pc:spChg>
        <pc:spChg chg="del">
          <ac:chgData name="Meg Hartwick" userId="37f87fd0506104c9" providerId="LiveId" clId="{24BAC0FB-2600-44AC-A655-C6C90D4ACC55}" dt="2021-03-02T02:29:12.621" v="8573" actId="478"/>
          <ac:spMkLst>
            <pc:docMk/>
            <pc:sldMk cId="4096446266" sldId="803"/>
            <ac:spMk id="55" creationId="{462682E2-076A-45C9-9CDF-49D56AE41AD6}"/>
          </ac:spMkLst>
        </pc:spChg>
        <pc:spChg chg="del">
          <ac:chgData name="Meg Hartwick" userId="37f87fd0506104c9" providerId="LiveId" clId="{24BAC0FB-2600-44AC-A655-C6C90D4ACC55}" dt="2021-03-02T02:30:56.730" v="8595" actId="478"/>
          <ac:spMkLst>
            <pc:docMk/>
            <pc:sldMk cId="4096446266" sldId="803"/>
            <ac:spMk id="56" creationId="{222FC6DA-CEEA-413E-B5E6-A559A4292125}"/>
          </ac:spMkLst>
        </pc:spChg>
        <pc:spChg chg="del">
          <ac:chgData name="Meg Hartwick" userId="37f87fd0506104c9" providerId="LiveId" clId="{24BAC0FB-2600-44AC-A655-C6C90D4ACC55}" dt="2021-03-02T02:29:46.601" v="8580" actId="478"/>
          <ac:spMkLst>
            <pc:docMk/>
            <pc:sldMk cId="4096446266" sldId="803"/>
            <ac:spMk id="57" creationId="{9FDE97C0-C566-44E2-92FC-808B00E44C3F}"/>
          </ac:spMkLst>
        </pc:spChg>
        <pc:spChg chg="del">
          <ac:chgData name="Meg Hartwick" userId="37f87fd0506104c9" providerId="LiveId" clId="{24BAC0FB-2600-44AC-A655-C6C90D4ACC55}" dt="2021-03-02T02:29:05.199" v="8571" actId="478"/>
          <ac:spMkLst>
            <pc:docMk/>
            <pc:sldMk cId="4096446266" sldId="803"/>
            <ac:spMk id="58" creationId="{1C47F473-552E-4927-A12E-F11B0E3CE68A}"/>
          </ac:spMkLst>
        </pc:spChg>
        <pc:spChg chg="add del mod">
          <ac:chgData name="Meg Hartwick" userId="37f87fd0506104c9" providerId="LiveId" clId="{24BAC0FB-2600-44AC-A655-C6C90D4ACC55}" dt="2021-03-02T02:36:52.501" v="8677" actId="478"/>
          <ac:spMkLst>
            <pc:docMk/>
            <pc:sldMk cId="4096446266" sldId="803"/>
            <ac:spMk id="59" creationId="{0F8A745F-C808-4BAD-9553-EE645612B772}"/>
          </ac:spMkLst>
        </pc:spChg>
        <pc:spChg chg="add del mod">
          <ac:chgData name="Meg Hartwick" userId="37f87fd0506104c9" providerId="LiveId" clId="{24BAC0FB-2600-44AC-A655-C6C90D4ACC55}" dt="2021-03-02T02:36:43.115" v="8674" actId="478"/>
          <ac:spMkLst>
            <pc:docMk/>
            <pc:sldMk cId="4096446266" sldId="803"/>
            <ac:spMk id="60" creationId="{9795292D-37EE-44E6-8904-CFE99164B7BA}"/>
          </ac:spMkLst>
        </pc:spChg>
        <pc:spChg chg="add mod">
          <ac:chgData name="Meg Hartwick" userId="37f87fd0506104c9" providerId="LiveId" clId="{24BAC0FB-2600-44AC-A655-C6C90D4ACC55}" dt="2021-03-02T05:14:59.629" v="11182" actId="1076"/>
          <ac:spMkLst>
            <pc:docMk/>
            <pc:sldMk cId="4096446266" sldId="803"/>
            <ac:spMk id="61" creationId="{71ACA808-AC27-44B6-93F9-D688388663CD}"/>
          </ac:spMkLst>
        </pc:spChg>
        <pc:spChg chg="add mod">
          <ac:chgData name="Meg Hartwick" userId="37f87fd0506104c9" providerId="LiveId" clId="{24BAC0FB-2600-44AC-A655-C6C90D4ACC55}" dt="2021-03-02T05:14:42.992" v="11181" actId="1076"/>
          <ac:spMkLst>
            <pc:docMk/>
            <pc:sldMk cId="4096446266" sldId="803"/>
            <ac:spMk id="62" creationId="{106CB8A5-9C95-44DD-9BB2-FB0B73F51FA1}"/>
          </ac:spMkLst>
        </pc:spChg>
        <pc:grpChg chg="del">
          <ac:chgData name="Meg Hartwick" userId="37f87fd0506104c9" providerId="LiveId" clId="{24BAC0FB-2600-44AC-A655-C6C90D4ACC55}" dt="2021-03-02T02:31:01.422" v="8596" actId="478"/>
          <ac:grpSpMkLst>
            <pc:docMk/>
            <pc:sldMk cId="4096446266" sldId="803"/>
            <ac:grpSpMk id="15" creationId="{68C3F099-9D3C-45F1-A4BF-0E35D9B76723}"/>
          </ac:grpSpMkLst>
        </pc:grpChg>
        <pc:grpChg chg="del">
          <ac:chgData name="Meg Hartwick" userId="37f87fd0506104c9" providerId="LiveId" clId="{24BAC0FB-2600-44AC-A655-C6C90D4ACC55}" dt="2021-03-02T02:46:52.365" v="8742" actId="478"/>
          <ac:grpSpMkLst>
            <pc:docMk/>
            <pc:sldMk cId="4096446266" sldId="803"/>
            <ac:grpSpMk id="19" creationId="{95FEB1D2-1930-46FB-ABFD-E80C78EF5681}"/>
          </ac:grpSpMkLst>
        </pc:grpChg>
        <pc:cxnChg chg="add del">
          <ac:chgData name="Meg Hartwick" userId="37f87fd0506104c9" providerId="LiveId" clId="{24BAC0FB-2600-44AC-A655-C6C90D4ACC55}" dt="2021-03-02T02:31:34.676" v="8600" actId="11529"/>
          <ac:cxnSpMkLst>
            <pc:docMk/>
            <pc:sldMk cId="4096446266" sldId="803"/>
            <ac:cxnSpMk id="5" creationId="{81B36AF2-048E-4F4E-A8CC-9A0934AE0734}"/>
          </ac:cxnSpMkLst>
        </pc:cxnChg>
        <pc:cxnChg chg="del">
          <ac:chgData name="Meg Hartwick" userId="37f87fd0506104c9" providerId="LiveId" clId="{24BAC0FB-2600-44AC-A655-C6C90D4ACC55}" dt="2021-03-02T02:29:31.739" v="8577" actId="478"/>
          <ac:cxnSpMkLst>
            <pc:docMk/>
            <pc:sldMk cId="4096446266" sldId="803"/>
            <ac:cxnSpMk id="7" creationId="{9194DF51-85B9-49D5-B1FF-EBE51C8058BB}"/>
          </ac:cxnSpMkLst>
        </pc:cxnChg>
        <pc:cxnChg chg="del">
          <ac:chgData name="Meg Hartwick" userId="37f87fd0506104c9" providerId="LiveId" clId="{24BAC0FB-2600-44AC-A655-C6C90D4ACC55}" dt="2021-03-02T02:30:31.294" v="8588" actId="478"/>
          <ac:cxnSpMkLst>
            <pc:docMk/>
            <pc:sldMk cId="4096446266" sldId="803"/>
            <ac:cxnSpMk id="25" creationId="{694D653B-BD11-496D-BAA3-850CB460CBE4}"/>
          </ac:cxnSpMkLst>
        </pc:cxnChg>
      </pc:sldChg>
      <pc:sldChg chg="addSp modSp add mod ord">
        <pc:chgData name="Meg Hartwick" userId="37f87fd0506104c9" providerId="LiveId" clId="{24BAC0FB-2600-44AC-A655-C6C90D4ACC55}" dt="2021-03-02T19:52:53.956" v="13744" actId="1076"/>
        <pc:sldMkLst>
          <pc:docMk/>
          <pc:sldMk cId="2810283240" sldId="804"/>
        </pc:sldMkLst>
        <pc:spChg chg="mod">
          <ac:chgData name="Meg Hartwick" userId="37f87fd0506104c9" providerId="LiveId" clId="{24BAC0FB-2600-44AC-A655-C6C90D4ACC55}" dt="2021-03-02T05:07:18.197" v="11055" actId="14100"/>
          <ac:spMkLst>
            <pc:docMk/>
            <pc:sldMk cId="2810283240" sldId="804"/>
            <ac:spMk id="11" creationId="{B82381AB-BB3B-40BB-8783-26A6F3E9BA36}"/>
          </ac:spMkLst>
        </pc:spChg>
        <pc:spChg chg="add mod">
          <ac:chgData name="Meg Hartwick" userId="37f87fd0506104c9" providerId="LiveId" clId="{24BAC0FB-2600-44AC-A655-C6C90D4ACC55}" dt="2021-03-02T19:14:09.476" v="13173"/>
          <ac:spMkLst>
            <pc:docMk/>
            <pc:sldMk cId="2810283240" sldId="804"/>
            <ac:spMk id="16" creationId="{9570195A-7867-4A85-98CB-3A4E7662EAEC}"/>
          </ac:spMkLst>
        </pc:spChg>
        <pc:spChg chg="mod">
          <ac:chgData name="Meg Hartwick" userId="37f87fd0506104c9" providerId="LiveId" clId="{24BAC0FB-2600-44AC-A655-C6C90D4ACC55}" dt="2021-03-02T02:48:15.774" v="8774" actId="207"/>
          <ac:spMkLst>
            <pc:docMk/>
            <pc:sldMk cId="2810283240" sldId="804"/>
            <ac:spMk id="35" creationId="{0C60B87A-426F-46A6-80F9-BE9EFCE9194C}"/>
          </ac:spMkLst>
        </pc:spChg>
        <pc:spChg chg="mod">
          <ac:chgData name="Meg Hartwick" userId="37f87fd0506104c9" providerId="LiveId" clId="{24BAC0FB-2600-44AC-A655-C6C90D4ACC55}" dt="2021-03-02T02:48:15.774" v="8774" actId="207"/>
          <ac:spMkLst>
            <pc:docMk/>
            <pc:sldMk cId="2810283240" sldId="804"/>
            <ac:spMk id="36" creationId="{2605B36D-E97E-4419-96D8-2FF6C4E78E26}"/>
          </ac:spMkLst>
        </pc:spChg>
        <pc:spChg chg="mod">
          <ac:chgData name="Meg Hartwick" userId="37f87fd0506104c9" providerId="LiveId" clId="{24BAC0FB-2600-44AC-A655-C6C90D4ACC55}" dt="2021-03-02T02:48:15.774" v="8774" actId="207"/>
          <ac:spMkLst>
            <pc:docMk/>
            <pc:sldMk cId="2810283240" sldId="804"/>
            <ac:spMk id="37" creationId="{2F0D6B12-088C-4384-B87B-87610ED4C21B}"/>
          </ac:spMkLst>
        </pc:spChg>
        <pc:spChg chg="mod">
          <ac:chgData name="Meg Hartwick" userId="37f87fd0506104c9" providerId="LiveId" clId="{24BAC0FB-2600-44AC-A655-C6C90D4ACC55}" dt="2021-03-02T02:48:15.774" v="8774" actId="207"/>
          <ac:spMkLst>
            <pc:docMk/>
            <pc:sldMk cId="2810283240" sldId="804"/>
            <ac:spMk id="38" creationId="{296FE548-D5AF-44E8-A8BD-0E0401147991}"/>
          </ac:spMkLst>
        </pc:spChg>
        <pc:spChg chg="mod">
          <ac:chgData name="Meg Hartwick" userId="37f87fd0506104c9" providerId="LiveId" clId="{24BAC0FB-2600-44AC-A655-C6C90D4ACC55}" dt="2021-03-02T02:48:15.774" v="8774" actId="207"/>
          <ac:spMkLst>
            <pc:docMk/>
            <pc:sldMk cId="2810283240" sldId="804"/>
            <ac:spMk id="39" creationId="{28DACC81-BAD1-48AC-92D5-BB940B43EA9E}"/>
          </ac:spMkLst>
        </pc:spChg>
        <pc:spChg chg="mod">
          <ac:chgData name="Meg Hartwick" userId="37f87fd0506104c9" providerId="LiveId" clId="{24BAC0FB-2600-44AC-A655-C6C90D4ACC55}" dt="2021-03-02T02:48:15.774" v="8774" actId="207"/>
          <ac:spMkLst>
            <pc:docMk/>
            <pc:sldMk cId="2810283240" sldId="804"/>
            <ac:spMk id="40" creationId="{146F96F9-B53F-4AC2-9EA1-797BD62C8CAF}"/>
          </ac:spMkLst>
        </pc:spChg>
        <pc:spChg chg="mod">
          <ac:chgData name="Meg Hartwick" userId="37f87fd0506104c9" providerId="LiveId" clId="{24BAC0FB-2600-44AC-A655-C6C90D4ACC55}" dt="2021-03-02T02:48:15.774" v="8774" actId="207"/>
          <ac:spMkLst>
            <pc:docMk/>
            <pc:sldMk cId="2810283240" sldId="804"/>
            <ac:spMk id="41" creationId="{AB286F50-364B-4D14-83EC-CFD8931D6B4A}"/>
          </ac:spMkLst>
        </pc:spChg>
        <pc:spChg chg="mod">
          <ac:chgData name="Meg Hartwick" userId="37f87fd0506104c9" providerId="LiveId" clId="{24BAC0FB-2600-44AC-A655-C6C90D4ACC55}" dt="2021-03-02T19:52:53.956" v="13744" actId="1076"/>
          <ac:spMkLst>
            <pc:docMk/>
            <pc:sldMk cId="2810283240" sldId="804"/>
            <ac:spMk id="42" creationId="{CF698C92-87E8-4CF4-8F34-00989DD77B2C}"/>
          </ac:spMkLst>
        </pc:spChg>
      </pc:sldChg>
      <pc:sldChg chg="addSp delSp modSp add mod">
        <pc:chgData name="Meg Hartwick" userId="37f87fd0506104c9" providerId="LiveId" clId="{24BAC0FB-2600-44AC-A655-C6C90D4ACC55}" dt="2021-03-02T22:36:48.687" v="15720" actId="1076"/>
        <pc:sldMkLst>
          <pc:docMk/>
          <pc:sldMk cId="3713740097" sldId="805"/>
        </pc:sldMkLst>
        <pc:spChg chg="add mod">
          <ac:chgData name="Meg Hartwick" userId="37f87fd0506104c9" providerId="LiveId" clId="{24BAC0FB-2600-44AC-A655-C6C90D4ACC55}" dt="2021-03-02T21:46:31.558" v="14619" actId="255"/>
          <ac:spMkLst>
            <pc:docMk/>
            <pc:sldMk cId="3713740097" sldId="805"/>
            <ac:spMk id="16" creationId="{2B29D036-D1DD-4713-9558-CAC5B9BCE6B3}"/>
          </ac:spMkLst>
        </pc:spChg>
        <pc:spChg chg="add mod">
          <ac:chgData name="Meg Hartwick" userId="37f87fd0506104c9" providerId="LiveId" clId="{24BAC0FB-2600-44AC-A655-C6C90D4ACC55}" dt="2021-03-02T19:22:56.642" v="13249"/>
          <ac:spMkLst>
            <pc:docMk/>
            <pc:sldMk cId="3713740097" sldId="805"/>
            <ac:spMk id="17" creationId="{FB82149B-B48A-41B9-90F5-B9458B837290}"/>
          </ac:spMkLst>
        </pc:spChg>
        <pc:spChg chg="mod">
          <ac:chgData name="Meg Hartwick" userId="37f87fd0506104c9" providerId="LiveId" clId="{24BAC0FB-2600-44AC-A655-C6C90D4ACC55}" dt="2021-03-02T22:35:00.855" v="15693"/>
          <ac:spMkLst>
            <pc:docMk/>
            <pc:sldMk cId="3713740097" sldId="805"/>
            <ac:spMk id="25" creationId="{4312B584-F988-4E54-A8A6-1B8734089195}"/>
          </ac:spMkLst>
        </pc:spChg>
        <pc:spChg chg="mod">
          <ac:chgData name="Meg Hartwick" userId="37f87fd0506104c9" providerId="LiveId" clId="{24BAC0FB-2600-44AC-A655-C6C90D4ACC55}" dt="2021-03-02T22:35:00.855" v="15693"/>
          <ac:spMkLst>
            <pc:docMk/>
            <pc:sldMk cId="3713740097" sldId="805"/>
            <ac:spMk id="26" creationId="{F75B76B8-A4CC-4833-B5FF-EC38EB3D2BF1}"/>
          </ac:spMkLst>
        </pc:spChg>
        <pc:spChg chg="mod">
          <ac:chgData name="Meg Hartwick" userId="37f87fd0506104c9" providerId="LiveId" clId="{24BAC0FB-2600-44AC-A655-C6C90D4ACC55}" dt="2021-03-02T22:35:00.855" v="15693"/>
          <ac:spMkLst>
            <pc:docMk/>
            <pc:sldMk cId="3713740097" sldId="805"/>
            <ac:spMk id="27" creationId="{45724145-8D63-4906-9947-BAF15C48E234}"/>
          </ac:spMkLst>
        </pc:spChg>
        <pc:spChg chg="mod">
          <ac:chgData name="Meg Hartwick" userId="37f87fd0506104c9" providerId="LiveId" clId="{24BAC0FB-2600-44AC-A655-C6C90D4ACC55}" dt="2021-03-02T22:35:00.855" v="15693"/>
          <ac:spMkLst>
            <pc:docMk/>
            <pc:sldMk cId="3713740097" sldId="805"/>
            <ac:spMk id="28" creationId="{54F074F0-67BB-4D49-B872-311749C7039F}"/>
          </ac:spMkLst>
        </pc:spChg>
        <pc:spChg chg="mod">
          <ac:chgData name="Meg Hartwick" userId="37f87fd0506104c9" providerId="LiveId" clId="{24BAC0FB-2600-44AC-A655-C6C90D4ACC55}" dt="2021-03-02T22:35:00.855" v="15693"/>
          <ac:spMkLst>
            <pc:docMk/>
            <pc:sldMk cId="3713740097" sldId="805"/>
            <ac:spMk id="29" creationId="{EEA2218B-CCD6-4F2D-AB94-768BD706A9F3}"/>
          </ac:spMkLst>
        </pc:spChg>
        <pc:spChg chg="mod">
          <ac:chgData name="Meg Hartwick" userId="37f87fd0506104c9" providerId="LiveId" clId="{24BAC0FB-2600-44AC-A655-C6C90D4ACC55}" dt="2021-03-02T22:35:00.855" v="15693"/>
          <ac:spMkLst>
            <pc:docMk/>
            <pc:sldMk cId="3713740097" sldId="805"/>
            <ac:spMk id="30" creationId="{2F54F789-B771-4E02-98DA-2DBC655AC3F9}"/>
          </ac:spMkLst>
        </pc:spChg>
        <pc:spChg chg="mod">
          <ac:chgData name="Meg Hartwick" userId="37f87fd0506104c9" providerId="LiveId" clId="{24BAC0FB-2600-44AC-A655-C6C90D4ACC55}" dt="2021-03-02T22:35:00.855" v="15693"/>
          <ac:spMkLst>
            <pc:docMk/>
            <pc:sldMk cId="3713740097" sldId="805"/>
            <ac:spMk id="31" creationId="{067FB00E-BDA5-4C81-925B-C9CC585F99CE}"/>
          </ac:spMkLst>
        </pc:spChg>
        <pc:spChg chg="mod">
          <ac:chgData name="Meg Hartwick" userId="37f87fd0506104c9" providerId="LiveId" clId="{24BAC0FB-2600-44AC-A655-C6C90D4ACC55}" dt="2021-03-02T22:35:00.855" v="15693"/>
          <ac:spMkLst>
            <pc:docMk/>
            <pc:sldMk cId="3713740097" sldId="805"/>
            <ac:spMk id="32" creationId="{730876B9-142D-4ABD-9955-37A4EB4D6A4E}"/>
          </ac:spMkLst>
        </pc:spChg>
        <pc:spChg chg="del mod">
          <ac:chgData name="Meg Hartwick" userId="37f87fd0506104c9" providerId="LiveId" clId="{24BAC0FB-2600-44AC-A655-C6C90D4ACC55}" dt="2021-03-02T22:36:26.355" v="15715" actId="478"/>
          <ac:spMkLst>
            <pc:docMk/>
            <pc:sldMk cId="3713740097" sldId="805"/>
            <ac:spMk id="33" creationId="{0FD05ADB-71C1-49A4-819E-A56B5582E70E}"/>
          </ac:spMkLst>
        </pc:spChg>
        <pc:spChg chg="mod">
          <ac:chgData name="Meg Hartwick" userId="37f87fd0506104c9" providerId="LiveId" clId="{24BAC0FB-2600-44AC-A655-C6C90D4ACC55}" dt="2021-03-02T22:36:41.024" v="15719" actId="1076"/>
          <ac:spMkLst>
            <pc:docMk/>
            <pc:sldMk cId="3713740097" sldId="805"/>
            <ac:spMk id="34" creationId="{DFC816E9-6C92-4E53-97EF-7BE652127F32}"/>
          </ac:spMkLst>
        </pc:spChg>
        <pc:spChg chg="del mod">
          <ac:chgData name="Meg Hartwick" userId="37f87fd0506104c9" providerId="LiveId" clId="{24BAC0FB-2600-44AC-A655-C6C90D4ACC55}" dt="2021-03-02T22:36:30.434" v="15716" actId="478"/>
          <ac:spMkLst>
            <pc:docMk/>
            <pc:sldMk cId="3713740097" sldId="805"/>
            <ac:spMk id="35" creationId="{B1A6F68B-B931-48DA-8341-A36865303E15}"/>
          </ac:spMkLst>
        </pc:spChg>
        <pc:spChg chg="del mod">
          <ac:chgData name="Meg Hartwick" userId="37f87fd0506104c9" providerId="LiveId" clId="{24BAC0FB-2600-44AC-A655-C6C90D4ACC55}" dt="2021-03-02T22:36:37.664" v="15718" actId="478"/>
          <ac:spMkLst>
            <pc:docMk/>
            <pc:sldMk cId="3713740097" sldId="805"/>
            <ac:spMk id="36" creationId="{FA1B928A-9F00-40D4-8577-7FAD1741AF51}"/>
          </ac:spMkLst>
        </pc:spChg>
        <pc:spChg chg="del mod">
          <ac:chgData name="Meg Hartwick" userId="37f87fd0506104c9" providerId="LiveId" clId="{24BAC0FB-2600-44AC-A655-C6C90D4ACC55}" dt="2021-03-02T22:36:20.549" v="15714" actId="478"/>
          <ac:spMkLst>
            <pc:docMk/>
            <pc:sldMk cId="3713740097" sldId="805"/>
            <ac:spMk id="37" creationId="{D8D6DDC5-2BDC-452B-839E-73037C200684}"/>
          </ac:spMkLst>
        </pc:spChg>
        <pc:spChg chg="del mod">
          <ac:chgData name="Meg Hartwick" userId="37f87fd0506104c9" providerId="LiveId" clId="{24BAC0FB-2600-44AC-A655-C6C90D4ACC55}" dt="2021-03-02T22:36:16.174" v="15713" actId="478"/>
          <ac:spMkLst>
            <pc:docMk/>
            <pc:sldMk cId="3713740097" sldId="805"/>
            <ac:spMk id="38" creationId="{71A3F269-CDF8-456F-9BFA-2C9F6EF3AE6C}"/>
          </ac:spMkLst>
        </pc:spChg>
        <pc:spChg chg="del mod">
          <ac:chgData name="Meg Hartwick" userId="37f87fd0506104c9" providerId="LiveId" clId="{24BAC0FB-2600-44AC-A655-C6C90D4ACC55}" dt="2021-03-02T22:36:13.529" v="15712" actId="478"/>
          <ac:spMkLst>
            <pc:docMk/>
            <pc:sldMk cId="3713740097" sldId="805"/>
            <ac:spMk id="39" creationId="{B9880612-1D5B-4F01-B1BB-EC7342319BA0}"/>
          </ac:spMkLst>
        </pc:spChg>
        <pc:spChg chg="del mod">
          <ac:chgData name="Meg Hartwick" userId="37f87fd0506104c9" providerId="LiveId" clId="{24BAC0FB-2600-44AC-A655-C6C90D4ACC55}" dt="2021-03-02T22:36:10.701" v="15711" actId="478"/>
          <ac:spMkLst>
            <pc:docMk/>
            <pc:sldMk cId="3713740097" sldId="805"/>
            <ac:spMk id="40" creationId="{4D75116E-D66F-4B56-9FD0-341044A963DA}"/>
          </ac:spMkLst>
        </pc:spChg>
        <pc:spChg chg="del mod">
          <ac:chgData name="Meg Hartwick" userId="37f87fd0506104c9" providerId="LiveId" clId="{24BAC0FB-2600-44AC-A655-C6C90D4ACC55}" dt="2021-03-02T22:36:05.972" v="15710" actId="478"/>
          <ac:spMkLst>
            <pc:docMk/>
            <pc:sldMk cId="3713740097" sldId="805"/>
            <ac:spMk id="41" creationId="{49308026-6879-4898-B343-B4DE60BA0BEC}"/>
          </ac:spMkLst>
        </pc:spChg>
        <pc:spChg chg="del mod">
          <ac:chgData name="Meg Hartwick" userId="37f87fd0506104c9" providerId="LiveId" clId="{24BAC0FB-2600-44AC-A655-C6C90D4ACC55}" dt="2021-03-02T22:36:03.250" v="15709" actId="478"/>
          <ac:spMkLst>
            <pc:docMk/>
            <pc:sldMk cId="3713740097" sldId="805"/>
            <ac:spMk id="42" creationId="{D0FF1867-5192-4B81-870C-C5581AFD853F}"/>
          </ac:spMkLst>
        </pc:spChg>
        <pc:spChg chg="del mod">
          <ac:chgData name="Meg Hartwick" userId="37f87fd0506104c9" providerId="LiveId" clId="{24BAC0FB-2600-44AC-A655-C6C90D4ACC55}" dt="2021-03-02T22:36:00.046" v="15708" actId="478"/>
          <ac:spMkLst>
            <pc:docMk/>
            <pc:sldMk cId="3713740097" sldId="805"/>
            <ac:spMk id="43" creationId="{4D775F20-7E3A-45CE-8785-E46159006A80}"/>
          </ac:spMkLst>
        </pc:spChg>
        <pc:spChg chg="del mod">
          <ac:chgData name="Meg Hartwick" userId="37f87fd0506104c9" providerId="LiveId" clId="{24BAC0FB-2600-44AC-A655-C6C90D4ACC55}" dt="2021-03-02T22:36:34.149" v="15717" actId="478"/>
          <ac:spMkLst>
            <pc:docMk/>
            <pc:sldMk cId="3713740097" sldId="805"/>
            <ac:spMk id="53" creationId="{225B738B-C862-4427-9341-0AA20CB9CB62}"/>
          </ac:spMkLst>
        </pc:spChg>
        <pc:spChg chg="del mod">
          <ac:chgData name="Meg Hartwick" userId="37f87fd0506104c9" providerId="LiveId" clId="{24BAC0FB-2600-44AC-A655-C6C90D4ACC55}" dt="2021-03-02T22:35:56.975" v="15707" actId="478"/>
          <ac:spMkLst>
            <pc:docMk/>
            <pc:sldMk cId="3713740097" sldId="805"/>
            <ac:spMk id="54" creationId="{9CE9EA7E-C0EB-42E1-963B-A62435CE2426}"/>
          </ac:spMkLst>
        </pc:spChg>
        <pc:spChg chg="del mod">
          <ac:chgData name="Meg Hartwick" userId="37f87fd0506104c9" providerId="LiveId" clId="{24BAC0FB-2600-44AC-A655-C6C90D4ACC55}" dt="2021-03-02T22:35:54.286" v="15706" actId="478"/>
          <ac:spMkLst>
            <pc:docMk/>
            <pc:sldMk cId="3713740097" sldId="805"/>
            <ac:spMk id="55" creationId="{7AB6DD45-E90C-4F9A-A195-1B715BA524B9}"/>
          </ac:spMkLst>
        </pc:spChg>
        <pc:spChg chg="mod">
          <ac:chgData name="Meg Hartwick" userId="37f87fd0506104c9" providerId="LiveId" clId="{24BAC0FB-2600-44AC-A655-C6C90D4ACC55}" dt="2021-03-02T22:35:00.855" v="15693"/>
          <ac:spMkLst>
            <pc:docMk/>
            <pc:sldMk cId="3713740097" sldId="805"/>
            <ac:spMk id="56" creationId="{85F477DF-3C90-41B7-9025-9592F99A2253}"/>
          </ac:spMkLst>
        </pc:spChg>
        <pc:spChg chg="mod">
          <ac:chgData name="Meg Hartwick" userId="37f87fd0506104c9" providerId="LiveId" clId="{24BAC0FB-2600-44AC-A655-C6C90D4ACC55}" dt="2021-03-02T22:35:44.404" v="15704" actId="14100"/>
          <ac:spMkLst>
            <pc:docMk/>
            <pc:sldMk cId="3713740097" sldId="805"/>
            <ac:spMk id="57" creationId="{B3ACA5CA-1BF3-4DE5-A26A-999D965B5A91}"/>
          </ac:spMkLst>
        </pc:spChg>
        <pc:spChg chg="mod">
          <ac:chgData name="Meg Hartwick" userId="37f87fd0506104c9" providerId="LiveId" clId="{24BAC0FB-2600-44AC-A655-C6C90D4ACC55}" dt="2021-03-02T22:35:29.588" v="15700" actId="6549"/>
          <ac:spMkLst>
            <pc:docMk/>
            <pc:sldMk cId="3713740097" sldId="805"/>
            <ac:spMk id="58" creationId="{7395D40D-04C4-4C74-9047-D88B96B58505}"/>
          </ac:spMkLst>
        </pc:spChg>
        <pc:grpChg chg="add mod">
          <ac:chgData name="Meg Hartwick" userId="37f87fd0506104c9" providerId="LiveId" clId="{24BAC0FB-2600-44AC-A655-C6C90D4ACC55}" dt="2021-03-02T22:36:48.687" v="15720" actId="1076"/>
          <ac:grpSpMkLst>
            <pc:docMk/>
            <pc:sldMk cId="3713740097" sldId="805"/>
            <ac:grpSpMk id="18" creationId="{B4BE8041-AC4A-4450-90AB-4E69A7647632}"/>
          </ac:grpSpMkLst>
        </pc:grpChg>
        <pc:grpChg chg="mod">
          <ac:chgData name="Meg Hartwick" userId="37f87fd0506104c9" providerId="LiveId" clId="{24BAC0FB-2600-44AC-A655-C6C90D4ACC55}" dt="2021-03-02T22:35:00.855" v="15693"/>
          <ac:grpSpMkLst>
            <pc:docMk/>
            <pc:sldMk cId="3713740097" sldId="805"/>
            <ac:grpSpMk id="19" creationId="{1878CB12-6C11-4C42-8AFE-6D42B6C1BB86}"/>
          </ac:grpSpMkLst>
        </pc:grpChg>
        <pc:grpChg chg="mod">
          <ac:chgData name="Meg Hartwick" userId="37f87fd0506104c9" providerId="LiveId" clId="{24BAC0FB-2600-44AC-A655-C6C90D4ACC55}" dt="2021-03-02T22:35:00.855" v="15693"/>
          <ac:grpSpMkLst>
            <pc:docMk/>
            <pc:sldMk cId="3713740097" sldId="805"/>
            <ac:grpSpMk id="20" creationId="{596DB1A3-BB2C-455F-B231-45014C354345}"/>
          </ac:grpSpMkLst>
        </pc:grpChg>
        <pc:cxnChg chg="mod">
          <ac:chgData name="Meg Hartwick" userId="37f87fd0506104c9" providerId="LiveId" clId="{24BAC0FB-2600-44AC-A655-C6C90D4ACC55}" dt="2021-03-02T22:35:00.855" v="15693"/>
          <ac:cxnSpMkLst>
            <pc:docMk/>
            <pc:sldMk cId="3713740097" sldId="805"/>
            <ac:cxnSpMk id="21" creationId="{F7479833-DB27-4585-9241-3CE5267582B2}"/>
          </ac:cxnSpMkLst>
        </pc:cxnChg>
        <pc:cxnChg chg="mod">
          <ac:chgData name="Meg Hartwick" userId="37f87fd0506104c9" providerId="LiveId" clId="{24BAC0FB-2600-44AC-A655-C6C90D4ACC55}" dt="2021-03-02T22:35:00.855" v="15693"/>
          <ac:cxnSpMkLst>
            <pc:docMk/>
            <pc:sldMk cId="3713740097" sldId="805"/>
            <ac:cxnSpMk id="22" creationId="{BBFD6F0B-D06D-4CFA-B088-3240F98670D2}"/>
          </ac:cxnSpMkLst>
        </pc:cxnChg>
        <pc:cxnChg chg="mod">
          <ac:chgData name="Meg Hartwick" userId="37f87fd0506104c9" providerId="LiveId" clId="{24BAC0FB-2600-44AC-A655-C6C90D4ACC55}" dt="2021-03-02T22:35:00.855" v="15693"/>
          <ac:cxnSpMkLst>
            <pc:docMk/>
            <pc:sldMk cId="3713740097" sldId="805"/>
            <ac:cxnSpMk id="23" creationId="{CD3A0D06-9F75-4061-95E6-EEA277747ECA}"/>
          </ac:cxnSpMkLst>
        </pc:cxnChg>
        <pc:cxnChg chg="mod">
          <ac:chgData name="Meg Hartwick" userId="37f87fd0506104c9" providerId="LiveId" clId="{24BAC0FB-2600-44AC-A655-C6C90D4ACC55}" dt="2021-03-02T22:35:00.855" v="15693"/>
          <ac:cxnSpMkLst>
            <pc:docMk/>
            <pc:sldMk cId="3713740097" sldId="805"/>
            <ac:cxnSpMk id="24" creationId="{AD6820C0-7AB3-40E0-B274-6848E3E0FA0B}"/>
          </ac:cxnSpMkLst>
        </pc:cxnChg>
      </pc:sldChg>
      <pc:sldChg chg="addSp modSp add mod ord">
        <pc:chgData name="Meg Hartwick" userId="37f87fd0506104c9" providerId="LiveId" clId="{24BAC0FB-2600-44AC-A655-C6C90D4ACC55}" dt="2021-03-02T22:28:16.602" v="15638" actId="1076"/>
        <pc:sldMkLst>
          <pc:docMk/>
          <pc:sldMk cId="2323939102" sldId="806"/>
        </pc:sldMkLst>
        <pc:spChg chg="mod">
          <ac:chgData name="Meg Hartwick" userId="37f87fd0506104c9" providerId="LiveId" clId="{24BAC0FB-2600-44AC-A655-C6C90D4ACC55}" dt="2021-03-02T19:26:16.375" v="13288" actId="1076"/>
          <ac:spMkLst>
            <pc:docMk/>
            <pc:sldMk cId="2323939102" sldId="806"/>
            <ac:spMk id="11" creationId="{B82381AB-BB3B-40BB-8783-26A6F3E9BA36}"/>
          </ac:spMkLst>
        </pc:spChg>
        <pc:spChg chg="add mod">
          <ac:chgData name="Meg Hartwick" userId="37f87fd0506104c9" providerId="LiveId" clId="{24BAC0FB-2600-44AC-A655-C6C90D4ACC55}" dt="2021-03-02T21:46:46.709" v="14621" actId="255"/>
          <ac:spMkLst>
            <pc:docMk/>
            <pc:sldMk cId="2323939102" sldId="806"/>
            <ac:spMk id="16" creationId="{465C1241-5EF1-482E-A456-1311D888FEED}"/>
          </ac:spMkLst>
        </pc:spChg>
        <pc:spChg chg="add mod">
          <ac:chgData name="Meg Hartwick" userId="37f87fd0506104c9" providerId="LiveId" clId="{24BAC0FB-2600-44AC-A655-C6C90D4ACC55}" dt="2021-03-02T19:26:20.995" v="13289" actId="1076"/>
          <ac:spMkLst>
            <pc:docMk/>
            <pc:sldMk cId="2323939102" sldId="806"/>
            <ac:spMk id="17" creationId="{AB5765C8-A7A3-4B36-B3A7-2B2531370697}"/>
          </ac:spMkLst>
        </pc:spChg>
        <pc:spChg chg="mod">
          <ac:chgData name="Meg Hartwick" userId="37f87fd0506104c9" providerId="LiveId" clId="{24BAC0FB-2600-44AC-A655-C6C90D4ACC55}" dt="2021-03-02T21:41:17.405" v="14531" actId="20577"/>
          <ac:spMkLst>
            <pc:docMk/>
            <pc:sldMk cId="2323939102" sldId="806"/>
            <ac:spMk id="34" creationId="{DFC816E9-6C92-4E53-97EF-7BE652127F32}"/>
          </ac:spMkLst>
        </pc:spChg>
        <pc:picChg chg="add mod">
          <ac:chgData name="Meg Hartwick" userId="37f87fd0506104c9" providerId="LiveId" clId="{24BAC0FB-2600-44AC-A655-C6C90D4ACC55}" dt="2021-03-02T22:28:16.602" v="15638" actId="1076"/>
          <ac:picMkLst>
            <pc:docMk/>
            <pc:sldMk cId="2323939102" sldId="806"/>
            <ac:picMk id="2050" creationId="{283A5F02-679B-48E5-B51D-2666D87EF3E5}"/>
          </ac:picMkLst>
        </pc:picChg>
      </pc:sldChg>
      <pc:sldChg chg="add del">
        <pc:chgData name="Meg Hartwick" userId="37f87fd0506104c9" providerId="LiveId" clId="{24BAC0FB-2600-44AC-A655-C6C90D4ACC55}" dt="2021-03-02T05:44:03.058" v="11605" actId="2696"/>
        <pc:sldMkLst>
          <pc:docMk/>
          <pc:sldMk cId="2507127779" sldId="807"/>
        </pc:sldMkLst>
      </pc:sldChg>
      <pc:sldChg chg="modSp add del mod modNotesTx">
        <pc:chgData name="Meg Hartwick" userId="37f87fd0506104c9" providerId="LiveId" clId="{24BAC0FB-2600-44AC-A655-C6C90D4ACC55}" dt="2021-03-02T21:17:34.246" v="13899" actId="2696"/>
        <pc:sldMkLst>
          <pc:docMk/>
          <pc:sldMk cId="3952479104" sldId="808"/>
        </pc:sldMkLst>
        <pc:spChg chg="mod">
          <ac:chgData name="Meg Hartwick" userId="37f87fd0506104c9" providerId="LiveId" clId="{24BAC0FB-2600-44AC-A655-C6C90D4ACC55}" dt="2021-03-02T05:37:48.672" v="11548" actId="14100"/>
          <ac:spMkLst>
            <pc:docMk/>
            <pc:sldMk cId="3952479104" sldId="808"/>
            <ac:spMk id="11" creationId="{B82381AB-BB3B-40BB-8783-26A6F3E9BA36}"/>
          </ac:spMkLst>
        </pc:spChg>
        <pc:spChg chg="mod">
          <ac:chgData name="Meg Hartwick" userId="37f87fd0506104c9" providerId="LiveId" clId="{24BAC0FB-2600-44AC-A655-C6C90D4ACC55}" dt="2021-03-02T21:17:15.037" v="13895" actId="21"/>
          <ac:spMkLst>
            <pc:docMk/>
            <pc:sldMk cId="3952479104" sldId="808"/>
            <ac:spMk id="13" creationId="{1151446C-1DCC-4AFA-82BB-319C8F04664F}"/>
          </ac:spMkLst>
        </pc:spChg>
      </pc:sldChg>
      <pc:sldChg chg="add del">
        <pc:chgData name="Meg Hartwick" userId="37f87fd0506104c9" providerId="LiveId" clId="{24BAC0FB-2600-44AC-A655-C6C90D4ACC55}" dt="2021-03-02T21:48:17.179" v="14631" actId="2696"/>
        <pc:sldMkLst>
          <pc:docMk/>
          <pc:sldMk cId="2768329973" sldId="809"/>
        </pc:sldMkLst>
      </pc:sldChg>
      <pc:sldChg chg="addSp delSp modSp add del mod">
        <pc:chgData name="Meg Hartwick" userId="37f87fd0506104c9" providerId="LiveId" clId="{24BAC0FB-2600-44AC-A655-C6C90D4ACC55}" dt="2021-03-03T04:42:08.016" v="17417" actId="2696"/>
        <pc:sldMkLst>
          <pc:docMk/>
          <pc:sldMk cId="769142046" sldId="810"/>
        </pc:sldMkLst>
        <pc:spChg chg="mod">
          <ac:chgData name="Meg Hartwick" userId="37f87fd0506104c9" providerId="LiveId" clId="{24BAC0FB-2600-44AC-A655-C6C90D4ACC55}" dt="2021-03-02T23:15:57.849" v="16233"/>
          <ac:spMkLst>
            <pc:docMk/>
            <pc:sldMk cId="769142046" sldId="810"/>
            <ac:spMk id="22" creationId="{91E13ABD-F777-4FC3-91E4-AF943DEE7D1C}"/>
          </ac:spMkLst>
        </pc:spChg>
        <pc:spChg chg="mod">
          <ac:chgData name="Meg Hartwick" userId="37f87fd0506104c9" providerId="LiveId" clId="{24BAC0FB-2600-44AC-A655-C6C90D4ACC55}" dt="2021-03-02T23:15:57.849" v="16233"/>
          <ac:spMkLst>
            <pc:docMk/>
            <pc:sldMk cId="769142046" sldId="810"/>
            <ac:spMk id="24" creationId="{45352662-150A-4202-B442-219E95DB1508}"/>
          </ac:spMkLst>
        </pc:spChg>
        <pc:spChg chg="mod">
          <ac:chgData name="Meg Hartwick" userId="37f87fd0506104c9" providerId="LiveId" clId="{24BAC0FB-2600-44AC-A655-C6C90D4ACC55}" dt="2021-03-02T23:15:57.849" v="16233"/>
          <ac:spMkLst>
            <pc:docMk/>
            <pc:sldMk cId="769142046" sldId="810"/>
            <ac:spMk id="25" creationId="{47C349C5-265A-4B17-9A64-D134645B2F79}"/>
          </ac:spMkLst>
        </pc:spChg>
        <pc:spChg chg="mod">
          <ac:chgData name="Meg Hartwick" userId="37f87fd0506104c9" providerId="LiveId" clId="{24BAC0FB-2600-44AC-A655-C6C90D4ACC55}" dt="2021-03-02T23:15:57.849" v="16233"/>
          <ac:spMkLst>
            <pc:docMk/>
            <pc:sldMk cId="769142046" sldId="810"/>
            <ac:spMk id="28" creationId="{BB4C8D18-685E-4DDB-9FA5-F8025AF160AC}"/>
          </ac:spMkLst>
        </pc:spChg>
        <pc:grpChg chg="del">
          <ac:chgData name="Meg Hartwick" userId="37f87fd0506104c9" providerId="LiveId" clId="{24BAC0FB-2600-44AC-A655-C6C90D4ACC55}" dt="2021-03-02T23:15:57.054" v="16232" actId="478"/>
          <ac:grpSpMkLst>
            <pc:docMk/>
            <pc:sldMk cId="769142046" sldId="810"/>
            <ac:grpSpMk id="15" creationId="{341B8946-11CE-4AD3-A023-18A1F7E0DEEB}"/>
          </ac:grpSpMkLst>
        </pc:grpChg>
        <pc:grpChg chg="add mod">
          <ac:chgData name="Meg Hartwick" userId="37f87fd0506104c9" providerId="LiveId" clId="{24BAC0FB-2600-44AC-A655-C6C90D4ACC55}" dt="2021-03-02T23:15:57.849" v="16233"/>
          <ac:grpSpMkLst>
            <pc:docMk/>
            <pc:sldMk cId="769142046" sldId="810"/>
            <ac:grpSpMk id="18" creationId="{09E99299-9976-4F55-BA13-2BDB996BDD55}"/>
          </ac:grpSpMkLst>
        </pc:grpChg>
      </pc:sldChg>
      <pc:sldChg chg="addSp delSp modSp add del mod">
        <pc:chgData name="Meg Hartwick" userId="37f87fd0506104c9" providerId="LiveId" clId="{24BAC0FB-2600-44AC-A655-C6C90D4ACC55}" dt="2021-03-02T19:13:16.451" v="13163" actId="2696"/>
        <pc:sldMkLst>
          <pc:docMk/>
          <pc:sldMk cId="1945881932" sldId="811"/>
        </pc:sldMkLst>
        <pc:spChg chg="mod">
          <ac:chgData name="Meg Hartwick" userId="37f87fd0506104c9" providerId="LiveId" clId="{24BAC0FB-2600-44AC-A655-C6C90D4ACC55}" dt="2021-03-02T19:12:44.657" v="13142" actId="1076"/>
          <ac:spMkLst>
            <pc:docMk/>
            <pc:sldMk cId="1945881932" sldId="811"/>
            <ac:spMk id="11" creationId="{B82381AB-BB3B-40BB-8783-26A6F3E9BA36}"/>
          </ac:spMkLst>
        </pc:spChg>
        <pc:spChg chg="del mod">
          <ac:chgData name="Meg Hartwick" userId="37f87fd0506104c9" providerId="LiveId" clId="{24BAC0FB-2600-44AC-A655-C6C90D4ACC55}" dt="2021-03-02T19:08:42.666" v="13085" actId="478"/>
          <ac:spMkLst>
            <pc:docMk/>
            <pc:sldMk cId="1945881932" sldId="811"/>
            <ac:spMk id="16" creationId="{DA78C6E3-E945-4829-A9F4-0BC8025EED1E}"/>
          </ac:spMkLst>
        </pc:spChg>
        <pc:grpChg chg="add mod">
          <ac:chgData name="Meg Hartwick" userId="37f87fd0506104c9" providerId="LiveId" clId="{24BAC0FB-2600-44AC-A655-C6C90D4ACC55}" dt="2021-03-02T19:09:24.185" v="13091" actId="14100"/>
          <ac:grpSpMkLst>
            <pc:docMk/>
            <pc:sldMk cId="1945881932" sldId="811"/>
            <ac:grpSpMk id="4" creationId="{76BDE6EC-65A6-4B20-A5B9-F0BC0BD9F470}"/>
          </ac:grpSpMkLst>
        </pc:grpChg>
        <pc:grpChg chg="mod">
          <ac:chgData name="Meg Hartwick" userId="37f87fd0506104c9" providerId="LiveId" clId="{24BAC0FB-2600-44AC-A655-C6C90D4ACC55}" dt="2021-03-02T19:09:17.483" v="13089" actId="164"/>
          <ac:grpSpMkLst>
            <pc:docMk/>
            <pc:sldMk cId="1945881932" sldId="811"/>
            <ac:grpSpMk id="12" creationId="{165D0F6D-3B5E-4096-A318-62E54C3DDA3B}"/>
          </ac:grpSpMkLst>
        </pc:grpChg>
        <pc:grpChg chg="mod">
          <ac:chgData name="Meg Hartwick" userId="37f87fd0506104c9" providerId="LiveId" clId="{24BAC0FB-2600-44AC-A655-C6C90D4ACC55}" dt="2021-03-02T19:09:17.483" v="13089" actId="164"/>
          <ac:grpSpMkLst>
            <pc:docMk/>
            <pc:sldMk cId="1945881932" sldId="811"/>
            <ac:grpSpMk id="15" creationId="{68C3F099-9D3C-45F1-A4BF-0E35D9B76723}"/>
          </ac:grpSpMkLst>
        </pc:grpChg>
      </pc:sldChg>
      <pc:sldChg chg="addSp delSp modSp add mod">
        <pc:chgData name="Meg Hartwick" userId="37f87fd0506104c9" providerId="LiveId" clId="{24BAC0FB-2600-44AC-A655-C6C90D4ACC55}" dt="2021-03-03T16:14:22.416" v="18717" actId="20577"/>
        <pc:sldMkLst>
          <pc:docMk/>
          <pc:sldMk cId="3623523888" sldId="812"/>
        </pc:sldMkLst>
        <pc:spChg chg="mod">
          <ac:chgData name="Meg Hartwick" userId="37f87fd0506104c9" providerId="LiveId" clId="{24BAC0FB-2600-44AC-A655-C6C90D4ACC55}" dt="2021-03-03T16:14:22.416" v="18717" actId="20577"/>
          <ac:spMkLst>
            <pc:docMk/>
            <pc:sldMk cId="3623523888" sldId="812"/>
            <ac:spMk id="6" creationId="{DCDA5A54-844C-4519-8C61-B2E459C82B76}"/>
          </ac:spMkLst>
        </pc:spChg>
        <pc:spChg chg="del mod">
          <ac:chgData name="Meg Hartwick" userId="37f87fd0506104c9" providerId="LiveId" clId="{24BAC0FB-2600-44AC-A655-C6C90D4ACC55}" dt="2021-03-03T06:40:01.254" v="17755" actId="478"/>
          <ac:spMkLst>
            <pc:docMk/>
            <pc:sldMk cId="3623523888" sldId="812"/>
            <ac:spMk id="7" creationId="{D053B75C-B56F-41A8-96F1-B09041A64A6B}"/>
          </ac:spMkLst>
        </pc:spChg>
        <pc:spChg chg="mod">
          <ac:chgData name="Meg Hartwick" userId="37f87fd0506104c9" providerId="LiveId" clId="{24BAC0FB-2600-44AC-A655-C6C90D4ACC55}" dt="2021-03-03T06:45:32.241" v="17822" actId="113"/>
          <ac:spMkLst>
            <pc:docMk/>
            <pc:sldMk cId="3623523888" sldId="812"/>
            <ac:spMk id="10" creationId="{9D4AF359-746C-4E29-BC3E-B99507698491}"/>
          </ac:spMkLst>
        </pc:spChg>
        <pc:spChg chg="mod">
          <ac:chgData name="Meg Hartwick" userId="37f87fd0506104c9" providerId="LiveId" clId="{24BAC0FB-2600-44AC-A655-C6C90D4ACC55}" dt="2021-03-03T06:45:26.770" v="17820" actId="207"/>
          <ac:spMkLst>
            <pc:docMk/>
            <pc:sldMk cId="3623523888" sldId="812"/>
            <ac:spMk id="12" creationId="{F8C517B8-1DD3-451B-B4E1-44584762E9DA}"/>
          </ac:spMkLst>
        </pc:spChg>
        <pc:spChg chg="mod">
          <ac:chgData name="Meg Hartwick" userId="37f87fd0506104c9" providerId="LiveId" clId="{24BAC0FB-2600-44AC-A655-C6C90D4ACC55}" dt="2021-03-02T19:12:51.508" v="13143"/>
          <ac:spMkLst>
            <pc:docMk/>
            <pc:sldMk cId="3623523888" sldId="812"/>
            <ac:spMk id="21" creationId="{A55E1280-6BFC-4EBC-A53B-76E686B37EC6}"/>
          </ac:spMkLst>
        </pc:spChg>
        <pc:spChg chg="mod">
          <ac:chgData name="Meg Hartwick" userId="37f87fd0506104c9" providerId="LiveId" clId="{24BAC0FB-2600-44AC-A655-C6C90D4ACC55}" dt="2021-03-02T19:12:51.508" v="13143"/>
          <ac:spMkLst>
            <pc:docMk/>
            <pc:sldMk cId="3623523888" sldId="812"/>
            <ac:spMk id="22" creationId="{3F9076DF-BDD3-40E9-8318-62A7CFE45B58}"/>
          </ac:spMkLst>
        </pc:spChg>
        <pc:spChg chg="mod">
          <ac:chgData name="Meg Hartwick" userId="37f87fd0506104c9" providerId="LiveId" clId="{24BAC0FB-2600-44AC-A655-C6C90D4ACC55}" dt="2021-03-02T19:12:51.508" v="13143"/>
          <ac:spMkLst>
            <pc:docMk/>
            <pc:sldMk cId="3623523888" sldId="812"/>
            <ac:spMk id="23" creationId="{FBAB2DE6-8A39-4359-89C2-34DBD8533B51}"/>
          </ac:spMkLst>
        </pc:spChg>
        <pc:spChg chg="mod">
          <ac:chgData name="Meg Hartwick" userId="37f87fd0506104c9" providerId="LiveId" clId="{24BAC0FB-2600-44AC-A655-C6C90D4ACC55}" dt="2021-03-02T19:12:51.508" v="13143"/>
          <ac:spMkLst>
            <pc:docMk/>
            <pc:sldMk cId="3623523888" sldId="812"/>
            <ac:spMk id="24" creationId="{E2EC5865-D5F7-4088-B654-34A8A8038FDF}"/>
          </ac:spMkLst>
        </pc:spChg>
        <pc:spChg chg="mod">
          <ac:chgData name="Meg Hartwick" userId="37f87fd0506104c9" providerId="LiveId" clId="{24BAC0FB-2600-44AC-A655-C6C90D4ACC55}" dt="2021-03-02T19:12:51.508" v="13143"/>
          <ac:spMkLst>
            <pc:docMk/>
            <pc:sldMk cId="3623523888" sldId="812"/>
            <ac:spMk id="25" creationId="{E3F4B873-1D49-415A-A920-8CF075F8AA67}"/>
          </ac:spMkLst>
        </pc:spChg>
        <pc:spChg chg="mod">
          <ac:chgData name="Meg Hartwick" userId="37f87fd0506104c9" providerId="LiveId" clId="{24BAC0FB-2600-44AC-A655-C6C90D4ACC55}" dt="2021-03-02T19:12:51.508" v="13143"/>
          <ac:spMkLst>
            <pc:docMk/>
            <pc:sldMk cId="3623523888" sldId="812"/>
            <ac:spMk id="26" creationId="{953109E7-839F-4B3A-AF05-45E384D710D5}"/>
          </ac:spMkLst>
        </pc:spChg>
        <pc:spChg chg="mod">
          <ac:chgData name="Meg Hartwick" userId="37f87fd0506104c9" providerId="LiveId" clId="{24BAC0FB-2600-44AC-A655-C6C90D4ACC55}" dt="2021-03-02T19:12:51.508" v="13143"/>
          <ac:spMkLst>
            <pc:docMk/>
            <pc:sldMk cId="3623523888" sldId="812"/>
            <ac:spMk id="27" creationId="{C9ED26F1-CCF6-4CF5-A51E-C894DC50CB5E}"/>
          </ac:spMkLst>
        </pc:spChg>
        <pc:spChg chg="mod">
          <ac:chgData name="Meg Hartwick" userId="37f87fd0506104c9" providerId="LiveId" clId="{24BAC0FB-2600-44AC-A655-C6C90D4ACC55}" dt="2021-03-02T19:12:51.508" v="13143"/>
          <ac:spMkLst>
            <pc:docMk/>
            <pc:sldMk cId="3623523888" sldId="812"/>
            <ac:spMk id="28" creationId="{AD627B12-37BF-4D2C-A2B2-F43284414F67}"/>
          </ac:spMkLst>
        </pc:spChg>
        <pc:spChg chg="mod">
          <ac:chgData name="Meg Hartwick" userId="37f87fd0506104c9" providerId="LiveId" clId="{24BAC0FB-2600-44AC-A655-C6C90D4ACC55}" dt="2021-03-02T19:12:51.508" v="13143"/>
          <ac:spMkLst>
            <pc:docMk/>
            <pc:sldMk cId="3623523888" sldId="812"/>
            <ac:spMk id="29" creationId="{1C1E5F80-99D8-4A57-AD4A-373E291033CB}"/>
          </ac:spMkLst>
        </pc:spChg>
        <pc:spChg chg="mod">
          <ac:chgData name="Meg Hartwick" userId="37f87fd0506104c9" providerId="LiveId" clId="{24BAC0FB-2600-44AC-A655-C6C90D4ACC55}" dt="2021-03-02T19:12:51.508" v="13143"/>
          <ac:spMkLst>
            <pc:docMk/>
            <pc:sldMk cId="3623523888" sldId="812"/>
            <ac:spMk id="30" creationId="{6B7AED34-4693-4740-91C6-E14BC9F1A5C1}"/>
          </ac:spMkLst>
        </pc:spChg>
        <pc:spChg chg="mod">
          <ac:chgData name="Meg Hartwick" userId="37f87fd0506104c9" providerId="LiveId" clId="{24BAC0FB-2600-44AC-A655-C6C90D4ACC55}" dt="2021-03-02T19:12:51.508" v="13143"/>
          <ac:spMkLst>
            <pc:docMk/>
            <pc:sldMk cId="3623523888" sldId="812"/>
            <ac:spMk id="31" creationId="{DA48B5B0-FCB3-470A-A916-D1F8ECD4F460}"/>
          </ac:spMkLst>
        </pc:spChg>
        <pc:spChg chg="mod">
          <ac:chgData name="Meg Hartwick" userId="37f87fd0506104c9" providerId="LiveId" clId="{24BAC0FB-2600-44AC-A655-C6C90D4ACC55}" dt="2021-03-02T19:12:51.508" v="13143"/>
          <ac:spMkLst>
            <pc:docMk/>
            <pc:sldMk cId="3623523888" sldId="812"/>
            <ac:spMk id="32" creationId="{FE597254-F1DB-43E6-B13B-BA4624232AD1}"/>
          </ac:spMkLst>
        </pc:spChg>
        <pc:spChg chg="mod">
          <ac:chgData name="Meg Hartwick" userId="37f87fd0506104c9" providerId="LiveId" clId="{24BAC0FB-2600-44AC-A655-C6C90D4ACC55}" dt="2021-03-02T19:12:51.508" v="13143"/>
          <ac:spMkLst>
            <pc:docMk/>
            <pc:sldMk cId="3623523888" sldId="812"/>
            <ac:spMk id="33" creationId="{B65E7EC9-C394-4E19-99FE-7C93615AD0FE}"/>
          </ac:spMkLst>
        </pc:spChg>
        <pc:spChg chg="mod">
          <ac:chgData name="Meg Hartwick" userId="37f87fd0506104c9" providerId="LiveId" clId="{24BAC0FB-2600-44AC-A655-C6C90D4ACC55}" dt="2021-03-02T19:12:51.508" v="13143"/>
          <ac:spMkLst>
            <pc:docMk/>
            <pc:sldMk cId="3623523888" sldId="812"/>
            <ac:spMk id="34" creationId="{55943FF6-F98D-4C6D-AD70-4C21B995F3EA}"/>
          </ac:spMkLst>
        </pc:spChg>
        <pc:spChg chg="mod">
          <ac:chgData name="Meg Hartwick" userId="37f87fd0506104c9" providerId="LiveId" clId="{24BAC0FB-2600-44AC-A655-C6C90D4ACC55}" dt="2021-03-02T19:12:51.508" v="13143"/>
          <ac:spMkLst>
            <pc:docMk/>
            <pc:sldMk cId="3623523888" sldId="812"/>
            <ac:spMk id="35" creationId="{87C8C8CD-854A-4EC3-A8DB-32185FFBA592}"/>
          </ac:spMkLst>
        </pc:spChg>
        <pc:spChg chg="mod">
          <ac:chgData name="Meg Hartwick" userId="37f87fd0506104c9" providerId="LiveId" clId="{24BAC0FB-2600-44AC-A655-C6C90D4ACC55}" dt="2021-03-02T19:12:51.508" v="13143"/>
          <ac:spMkLst>
            <pc:docMk/>
            <pc:sldMk cId="3623523888" sldId="812"/>
            <ac:spMk id="36" creationId="{D826B5D0-EA24-4FAC-9EBE-C41744FF11E4}"/>
          </ac:spMkLst>
        </pc:spChg>
        <pc:spChg chg="mod">
          <ac:chgData name="Meg Hartwick" userId="37f87fd0506104c9" providerId="LiveId" clId="{24BAC0FB-2600-44AC-A655-C6C90D4ACC55}" dt="2021-03-02T19:12:51.508" v="13143"/>
          <ac:spMkLst>
            <pc:docMk/>
            <pc:sldMk cId="3623523888" sldId="812"/>
            <ac:spMk id="37" creationId="{F959A8DB-2D65-4B5E-BED2-03DC1E27DAE1}"/>
          </ac:spMkLst>
        </pc:spChg>
        <pc:spChg chg="mod">
          <ac:chgData name="Meg Hartwick" userId="37f87fd0506104c9" providerId="LiveId" clId="{24BAC0FB-2600-44AC-A655-C6C90D4ACC55}" dt="2021-03-02T19:12:51.508" v="13143"/>
          <ac:spMkLst>
            <pc:docMk/>
            <pc:sldMk cId="3623523888" sldId="812"/>
            <ac:spMk id="38" creationId="{09D82C2F-0BAC-4401-B91F-CB179B128E6C}"/>
          </ac:spMkLst>
        </pc:spChg>
        <pc:spChg chg="mod">
          <ac:chgData name="Meg Hartwick" userId="37f87fd0506104c9" providerId="LiveId" clId="{24BAC0FB-2600-44AC-A655-C6C90D4ACC55}" dt="2021-03-02T19:12:51.508" v="13143"/>
          <ac:spMkLst>
            <pc:docMk/>
            <pc:sldMk cId="3623523888" sldId="812"/>
            <ac:spMk id="39" creationId="{0E950C46-06D8-4C81-81BD-F373C62B5F22}"/>
          </ac:spMkLst>
        </pc:spChg>
        <pc:spChg chg="mod">
          <ac:chgData name="Meg Hartwick" userId="37f87fd0506104c9" providerId="LiveId" clId="{24BAC0FB-2600-44AC-A655-C6C90D4ACC55}" dt="2021-03-02T19:12:51.508" v="13143"/>
          <ac:spMkLst>
            <pc:docMk/>
            <pc:sldMk cId="3623523888" sldId="812"/>
            <ac:spMk id="40" creationId="{9CB9DA83-728E-4F57-8630-4368858FA815}"/>
          </ac:spMkLst>
        </pc:spChg>
        <pc:spChg chg="mod">
          <ac:chgData name="Meg Hartwick" userId="37f87fd0506104c9" providerId="LiveId" clId="{24BAC0FB-2600-44AC-A655-C6C90D4ACC55}" dt="2021-03-02T19:12:51.508" v="13143"/>
          <ac:spMkLst>
            <pc:docMk/>
            <pc:sldMk cId="3623523888" sldId="812"/>
            <ac:spMk id="41" creationId="{482CAB6C-6F44-46F8-8035-E4964644AFDC}"/>
          </ac:spMkLst>
        </pc:spChg>
        <pc:spChg chg="mod">
          <ac:chgData name="Meg Hartwick" userId="37f87fd0506104c9" providerId="LiveId" clId="{24BAC0FB-2600-44AC-A655-C6C90D4ACC55}" dt="2021-03-02T19:12:51.508" v="13143"/>
          <ac:spMkLst>
            <pc:docMk/>
            <pc:sldMk cId="3623523888" sldId="812"/>
            <ac:spMk id="42" creationId="{D44A9ECD-2AE2-4090-AE9D-62197DD19E0C}"/>
          </ac:spMkLst>
        </pc:spChg>
        <pc:spChg chg="mod">
          <ac:chgData name="Meg Hartwick" userId="37f87fd0506104c9" providerId="LiveId" clId="{24BAC0FB-2600-44AC-A655-C6C90D4ACC55}" dt="2021-03-02T19:12:51.508" v="13143"/>
          <ac:spMkLst>
            <pc:docMk/>
            <pc:sldMk cId="3623523888" sldId="812"/>
            <ac:spMk id="43" creationId="{B21E8123-41D6-4A38-B6DB-5FF92D565759}"/>
          </ac:spMkLst>
        </pc:spChg>
        <pc:spChg chg="mod">
          <ac:chgData name="Meg Hartwick" userId="37f87fd0506104c9" providerId="LiveId" clId="{24BAC0FB-2600-44AC-A655-C6C90D4ACC55}" dt="2021-03-02T19:12:51.508" v="13143"/>
          <ac:spMkLst>
            <pc:docMk/>
            <pc:sldMk cId="3623523888" sldId="812"/>
            <ac:spMk id="44" creationId="{C10E9E31-06F4-4821-B5F5-32EA5CF9AF00}"/>
          </ac:spMkLst>
        </pc:spChg>
        <pc:spChg chg="add mod">
          <ac:chgData name="Meg Hartwick" userId="37f87fd0506104c9" providerId="LiveId" clId="{24BAC0FB-2600-44AC-A655-C6C90D4ACC55}" dt="2021-03-03T06:40:02.372" v="17756"/>
          <ac:spMkLst>
            <pc:docMk/>
            <pc:sldMk cId="3623523888" sldId="812"/>
            <ac:spMk id="45" creationId="{583F4ADA-C431-45DF-8938-393446010BFD}"/>
          </ac:spMkLst>
        </pc:spChg>
        <pc:grpChg chg="add mod">
          <ac:chgData name="Meg Hartwick" userId="37f87fd0506104c9" providerId="LiveId" clId="{24BAC0FB-2600-44AC-A655-C6C90D4ACC55}" dt="2021-03-02T19:12:58.620" v="13144" actId="1076"/>
          <ac:grpSpMkLst>
            <pc:docMk/>
            <pc:sldMk cId="3623523888" sldId="812"/>
            <ac:grpSpMk id="14" creationId="{D2927BA1-8068-4329-9EA2-B70FBB8112E1}"/>
          </ac:grpSpMkLst>
        </pc:grpChg>
        <pc:grpChg chg="mod">
          <ac:chgData name="Meg Hartwick" userId="37f87fd0506104c9" providerId="LiveId" clId="{24BAC0FB-2600-44AC-A655-C6C90D4ACC55}" dt="2021-03-02T19:12:51.508" v="13143"/>
          <ac:grpSpMkLst>
            <pc:docMk/>
            <pc:sldMk cId="3623523888" sldId="812"/>
            <ac:grpSpMk id="15" creationId="{0F1A8F31-A9F4-4DBB-8F27-A6EA7AC04775}"/>
          </ac:grpSpMkLst>
        </pc:grpChg>
        <pc:grpChg chg="mod">
          <ac:chgData name="Meg Hartwick" userId="37f87fd0506104c9" providerId="LiveId" clId="{24BAC0FB-2600-44AC-A655-C6C90D4ACC55}" dt="2021-03-02T19:12:51.508" v="13143"/>
          <ac:grpSpMkLst>
            <pc:docMk/>
            <pc:sldMk cId="3623523888" sldId="812"/>
            <ac:grpSpMk id="16" creationId="{1F96C258-37AB-4A4D-AE21-65D6765C4719}"/>
          </ac:grpSpMkLst>
        </pc:grpChg>
        <pc:cxnChg chg="mod">
          <ac:chgData name="Meg Hartwick" userId="37f87fd0506104c9" providerId="LiveId" clId="{24BAC0FB-2600-44AC-A655-C6C90D4ACC55}" dt="2021-03-02T19:12:51.508" v="13143"/>
          <ac:cxnSpMkLst>
            <pc:docMk/>
            <pc:sldMk cId="3623523888" sldId="812"/>
            <ac:cxnSpMk id="17" creationId="{A7898BE2-BE67-418B-AFB3-31FFBA183F7E}"/>
          </ac:cxnSpMkLst>
        </pc:cxnChg>
        <pc:cxnChg chg="mod">
          <ac:chgData name="Meg Hartwick" userId="37f87fd0506104c9" providerId="LiveId" clId="{24BAC0FB-2600-44AC-A655-C6C90D4ACC55}" dt="2021-03-02T19:12:51.508" v="13143"/>
          <ac:cxnSpMkLst>
            <pc:docMk/>
            <pc:sldMk cId="3623523888" sldId="812"/>
            <ac:cxnSpMk id="18" creationId="{49DA914F-E843-4BE4-B16F-89F5C3B799F9}"/>
          </ac:cxnSpMkLst>
        </pc:cxnChg>
        <pc:cxnChg chg="mod">
          <ac:chgData name="Meg Hartwick" userId="37f87fd0506104c9" providerId="LiveId" clId="{24BAC0FB-2600-44AC-A655-C6C90D4ACC55}" dt="2021-03-02T19:12:51.508" v="13143"/>
          <ac:cxnSpMkLst>
            <pc:docMk/>
            <pc:sldMk cId="3623523888" sldId="812"/>
            <ac:cxnSpMk id="19" creationId="{27009363-F7DE-4743-9553-72BD480297FE}"/>
          </ac:cxnSpMkLst>
        </pc:cxnChg>
        <pc:cxnChg chg="mod">
          <ac:chgData name="Meg Hartwick" userId="37f87fd0506104c9" providerId="LiveId" clId="{24BAC0FB-2600-44AC-A655-C6C90D4ACC55}" dt="2021-03-02T19:12:51.508" v="13143"/>
          <ac:cxnSpMkLst>
            <pc:docMk/>
            <pc:sldMk cId="3623523888" sldId="812"/>
            <ac:cxnSpMk id="20" creationId="{524D4342-4AC1-4496-A4E1-10729D81F193}"/>
          </ac:cxnSpMkLst>
        </pc:cxnChg>
      </pc:sldChg>
      <pc:sldChg chg="addSp delSp modSp add mod">
        <pc:chgData name="Meg Hartwick" userId="37f87fd0506104c9" providerId="LiveId" clId="{24BAC0FB-2600-44AC-A655-C6C90D4ACC55}" dt="2021-03-03T16:13:47.270" v="18713" actId="14100"/>
        <pc:sldMkLst>
          <pc:docMk/>
          <pc:sldMk cId="1083137489" sldId="813"/>
        </pc:sldMkLst>
        <pc:spChg chg="mod">
          <ac:chgData name="Meg Hartwick" userId="37f87fd0506104c9" providerId="LiveId" clId="{24BAC0FB-2600-44AC-A655-C6C90D4ACC55}" dt="2021-03-02T21:17:26.749" v="13898"/>
          <ac:spMkLst>
            <pc:docMk/>
            <pc:sldMk cId="1083137489" sldId="813"/>
            <ac:spMk id="13" creationId="{1151446C-1DCC-4AFA-82BB-319C8F04664F}"/>
          </ac:spMkLst>
        </pc:spChg>
        <pc:spChg chg="mod">
          <ac:chgData name="Meg Hartwick" userId="37f87fd0506104c9" providerId="LiveId" clId="{24BAC0FB-2600-44AC-A655-C6C90D4ACC55}" dt="2021-03-02T21:47:22.959" v="14625" actId="255"/>
          <ac:spMkLst>
            <pc:docMk/>
            <pc:sldMk cId="1083137489" sldId="813"/>
            <ac:spMk id="16" creationId="{A445EE0A-40BE-44DC-A0E4-E9D61B0AA13A}"/>
          </ac:spMkLst>
        </pc:spChg>
        <pc:picChg chg="add mod">
          <ac:chgData name="Meg Hartwick" userId="37f87fd0506104c9" providerId="LiveId" clId="{24BAC0FB-2600-44AC-A655-C6C90D4ACC55}" dt="2021-03-03T16:13:47.270" v="18713" actId="14100"/>
          <ac:picMkLst>
            <pc:docMk/>
            <pc:sldMk cId="1083137489" sldId="813"/>
            <ac:picMk id="26" creationId="{8E530D04-5571-41F2-A865-10541C050770}"/>
          </ac:picMkLst>
        </pc:picChg>
        <pc:picChg chg="add del mod">
          <ac:chgData name="Meg Hartwick" userId="37f87fd0506104c9" providerId="LiveId" clId="{24BAC0FB-2600-44AC-A655-C6C90D4ACC55}" dt="2021-03-03T16:12:19.029" v="18691" actId="478"/>
          <ac:picMkLst>
            <pc:docMk/>
            <pc:sldMk cId="1083137489" sldId="813"/>
            <ac:picMk id="3074" creationId="{412735FC-4238-4B3C-92BD-8E0AA6B1C621}"/>
          </ac:picMkLst>
        </pc:picChg>
        <pc:picChg chg="add mod">
          <ac:chgData name="Meg Hartwick" userId="37f87fd0506104c9" providerId="LiveId" clId="{24BAC0FB-2600-44AC-A655-C6C90D4ACC55}" dt="2021-03-03T16:13:37.016" v="18712" actId="1076"/>
          <ac:picMkLst>
            <pc:docMk/>
            <pc:sldMk cId="1083137489" sldId="813"/>
            <ac:picMk id="6146" creationId="{103778F8-185C-4349-802F-5B9368EF3EF5}"/>
          </ac:picMkLst>
        </pc:picChg>
      </pc:sldChg>
      <pc:sldChg chg="modSp add mod">
        <pc:chgData name="Meg Hartwick" userId="37f87fd0506104c9" providerId="LiveId" clId="{24BAC0FB-2600-44AC-A655-C6C90D4ACC55}" dt="2021-03-02T21:47:42.227" v="14627" actId="255"/>
        <pc:sldMkLst>
          <pc:docMk/>
          <pc:sldMk cId="115485866" sldId="814"/>
        </pc:sldMkLst>
        <pc:spChg chg="mod">
          <ac:chgData name="Meg Hartwick" userId="37f87fd0506104c9" providerId="LiveId" clId="{24BAC0FB-2600-44AC-A655-C6C90D4ACC55}" dt="2021-03-02T21:42:29.048" v="14556" actId="20577"/>
          <ac:spMkLst>
            <pc:docMk/>
            <pc:sldMk cId="115485866" sldId="814"/>
            <ac:spMk id="13" creationId="{1151446C-1DCC-4AFA-82BB-319C8F04664F}"/>
          </ac:spMkLst>
        </pc:spChg>
        <pc:spChg chg="mod">
          <ac:chgData name="Meg Hartwick" userId="37f87fd0506104c9" providerId="LiveId" clId="{24BAC0FB-2600-44AC-A655-C6C90D4ACC55}" dt="2021-03-02T21:47:42.227" v="14627" actId="255"/>
          <ac:spMkLst>
            <pc:docMk/>
            <pc:sldMk cId="115485866" sldId="814"/>
            <ac:spMk id="16" creationId="{A445EE0A-40BE-44DC-A0E4-E9D61B0AA13A}"/>
          </ac:spMkLst>
        </pc:spChg>
        <pc:spChg chg="mod">
          <ac:chgData name="Meg Hartwick" userId="37f87fd0506104c9" providerId="LiveId" clId="{24BAC0FB-2600-44AC-A655-C6C90D4ACC55}" dt="2021-03-02T21:25:34.928" v="14006" actId="207"/>
          <ac:spMkLst>
            <pc:docMk/>
            <pc:sldMk cId="115485866" sldId="814"/>
            <ac:spMk id="21" creationId="{2F16AD26-B089-46C1-9C70-6868615010E0}"/>
          </ac:spMkLst>
        </pc:spChg>
        <pc:spChg chg="mod">
          <ac:chgData name="Meg Hartwick" userId="37f87fd0506104c9" providerId="LiveId" clId="{24BAC0FB-2600-44AC-A655-C6C90D4ACC55}" dt="2021-03-02T21:25:25.993" v="14004" actId="207"/>
          <ac:spMkLst>
            <pc:docMk/>
            <pc:sldMk cId="115485866" sldId="814"/>
            <ac:spMk id="33" creationId="{5A1B94E4-2804-4DA6-B56D-13B71E2BB3E9}"/>
          </ac:spMkLst>
        </pc:spChg>
      </pc:sldChg>
      <pc:sldChg chg="addSp modSp add mod">
        <pc:chgData name="Meg Hartwick" userId="37f87fd0506104c9" providerId="LiveId" clId="{24BAC0FB-2600-44AC-A655-C6C90D4ACC55}" dt="2021-03-02T22:49:14.031" v="15769" actId="1076"/>
        <pc:sldMkLst>
          <pc:docMk/>
          <pc:sldMk cId="2632854034" sldId="815"/>
        </pc:sldMkLst>
        <pc:spChg chg="mod">
          <ac:chgData name="Meg Hartwick" userId="37f87fd0506104c9" providerId="LiveId" clId="{24BAC0FB-2600-44AC-A655-C6C90D4ACC55}" dt="2021-03-02T22:48:30.945" v="15758" actId="1076"/>
          <ac:spMkLst>
            <pc:docMk/>
            <pc:sldMk cId="2632854034" sldId="815"/>
            <ac:spMk id="13" creationId="{1151446C-1DCC-4AFA-82BB-319C8F04664F}"/>
          </ac:spMkLst>
        </pc:spChg>
        <pc:spChg chg="mod">
          <ac:chgData name="Meg Hartwick" userId="37f87fd0506104c9" providerId="LiveId" clId="{24BAC0FB-2600-44AC-A655-C6C90D4ACC55}" dt="2021-03-02T22:49:07.954" v="15768" actId="1076"/>
          <ac:spMkLst>
            <pc:docMk/>
            <pc:sldMk cId="2632854034" sldId="815"/>
            <ac:spMk id="16" creationId="{A445EE0A-40BE-44DC-A0E4-E9D61B0AA13A}"/>
          </ac:spMkLst>
        </pc:spChg>
        <pc:spChg chg="mod">
          <ac:chgData name="Meg Hartwick" userId="37f87fd0506104c9" providerId="LiveId" clId="{24BAC0FB-2600-44AC-A655-C6C90D4ACC55}" dt="2021-03-02T21:30:35.403" v="14249" actId="207"/>
          <ac:spMkLst>
            <pc:docMk/>
            <pc:sldMk cId="2632854034" sldId="815"/>
            <ac:spMk id="21" creationId="{2F16AD26-B089-46C1-9C70-6868615010E0}"/>
          </ac:spMkLst>
        </pc:spChg>
        <pc:spChg chg="mod">
          <ac:chgData name="Meg Hartwick" userId="37f87fd0506104c9" providerId="LiveId" clId="{24BAC0FB-2600-44AC-A655-C6C90D4ACC55}" dt="2021-03-02T21:25:48.575" v="14008" actId="207"/>
          <ac:spMkLst>
            <pc:docMk/>
            <pc:sldMk cId="2632854034" sldId="815"/>
            <ac:spMk id="33" creationId="{5A1B94E4-2804-4DA6-B56D-13B71E2BB3E9}"/>
          </ac:spMkLst>
        </pc:spChg>
        <pc:spChg chg="mod">
          <ac:chgData name="Meg Hartwick" userId="37f87fd0506104c9" providerId="LiveId" clId="{24BAC0FB-2600-44AC-A655-C6C90D4ACC55}" dt="2021-03-02T22:48:50.409" v="15762" actId="255"/>
          <ac:spMkLst>
            <pc:docMk/>
            <pc:sldMk cId="2632854034" sldId="815"/>
            <ac:spMk id="34" creationId="{7AEA707B-5113-4E8D-833F-E2FC49B21960}"/>
          </ac:spMkLst>
        </pc:spChg>
        <pc:spChg chg="mod">
          <ac:chgData name="Meg Hartwick" userId="37f87fd0506104c9" providerId="LiveId" clId="{24BAC0FB-2600-44AC-A655-C6C90D4ACC55}" dt="2021-03-02T22:48:50.409" v="15762" actId="255"/>
          <ac:spMkLst>
            <pc:docMk/>
            <pc:sldMk cId="2632854034" sldId="815"/>
            <ac:spMk id="35" creationId="{DA3290F6-9064-4CB7-A43C-626FAF11FBBC}"/>
          </ac:spMkLst>
        </pc:spChg>
        <pc:spChg chg="mod">
          <ac:chgData name="Meg Hartwick" userId="37f87fd0506104c9" providerId="LiveId" clId="{24BAC0FB-2600-44AC-A655-C6C90D4ACC55}" dt="2021-03-02T22:48:50.409" v="15762" actId="255"/>
          <ac:spMkLst>
            <pc:docMk/>
            <pc:sldMk cId="2632854034" sldId="815"/>
            <ac:spMk id="36" creationId="{FADECAD4-BC0B-4F36-9AA7-B2F0884C0CD5}"/>
          </ac:spMkLst>
        </pc:spChg>
        <pc:spChg chg="mod">
          <ac:chgData name="Meg Hartwick" userId="37f87fd0506104c9" providerId="LiveId" clId="{24BAC0FB-2600-44AC-A655-C6C90D4ACC55}" dt="2021-03-02T22:48:50.409" v="15762" actId="255"/>
          <ac:spMkLst>
            <pc:docMk/>
            <pc:sldMk cId="2632854034" sldId="815"/>
            <ac:spMk id="37" creationId="{139AE031-E9B8-4BFF-86E1-AB7F41B7FAED}"/>
          </ac:spMkLst>
        </pc:spChg>
        <pc:spChg chg="mod">
          <ac:chgData name="Meg Hartwick" userId="37f87fd0506104c9" providerId="LiveId" clId="{24BAC0FB-2600-44AC-A655-C6C90D4ACC55}" dt="2021-03-02T22:48:50.409" v="15762" actId="255"/>
          <ac:spMkLst>
            <pc:docMk/>
            <pc:sldMk cId="2632854034" sldId="815"/>
            <ac:spMk id="38" creationId="{C7795C07-C517-4980-911A-6E98DA450A6B}"/>
          </ac:spMkLst>
        </pc:spChg>
        <pc:spChg chg="mod">
          <ac:chgData name="Meg Hartwick" userId="37f87fd0506104c9" providerId="LiveId" clId="{24BAC0FB-2600-44AC-A655-C6C90D4ACC55}" dt="2021-03-02T22:48:50.409" v="15762" actId="255"/>
          <ac:spMkLst>
            <pc:docMk/>
            <pc:sldMk cId="2632854034" sldId="815"/>
            <ac:spMk id="39" creationId="{5F8F8221-3B8E-4528-930A-BB97FBA1EE71}"/>
          </ac:spMkLst>
        </pc:spChg>
        <pc:spChg chg="mod">
          <ac:chgData name="Meg Hartwick" userId="37f87fd0506104c9" providerId="LiveId" clId="{24BAC0FB-2600-44AC-A655-C6C90D4ACC55}" dt="2021-03-02T22:48:50.409" v="15762" actId="255"/>
          <ac:spMkLst>
            <pc:docMk/>
            <pc:sldMk cId="2632854034" sldId="815"/>
            <ac:spMk id="40" creationId="{5C754EC7-0137-4675-B60A-5BDB151CE3A7}"/>
          </ac:spMkLst>
        </pc:spChg>
        <pc:spChg chg="mod">
          <ac:chgData name="Meg Hartwick" userId="37f87fd0506104c9" providerId="LiveId" clId="{24BAC0FB-2600-44AC-A655-C6C90D4ACC55}" dt="2021-03-02T22:48:50.409" v="15762" actId="255"/>
          <ac:spMkLst>
            <pc:docMk/>
            <pc:sldMk cId="2632854034" sldId="815"/>
            <ac:spMk id="41" creationId="{91BD1203-9517-48A6-B254-664D7E01F9CC}"/>
          </ac:spMkLst>
        </pc:spChg>
        <pc:spChg chg="mod">
          <ac:chgData name="Meg Hartwick" userId="37f87fd0506104c9" providerId="LiveId" clId="{24BAC0FB-2600-44AC-A655-C6C90D4ACC55}" dt="2021-03-02T22:48:50.409" v="15762" actId="255"/>
          <ac:spMkLst>
            <pc:docMk/>
            <pc:sldMk cId="2632854034" sldId="815"/>
            <ac:spMk id="42" creationId="{BA6DCAF8-117F-44B6-BD23-42439C96F546}"/>
          </ac:spMkLst>
        </pc:spChg>
        <pc:spChg chg="mod">
          <ac:chgData name="Meg Hartwick" userId="37f87fd0506104c9" providerId="LiveId" clId="{24BAC0FB-2600-44AC-A655-C6C90D4ACC55}" dt="2021-03-02T22:48:50.409" v="15762" actId="255"/>
          <ac:spMkLst>
            <pc:docMk/>
            <pc:sldMk cId="2632854034" sldId="815"/>
            <ac:spMk id="43" creationId="{C9E94F4F-84F6-4676-98EA-B7E5F9B20D62}"/>
          </ac:spMkLst>
        </pc:spChg>
        <pc:spChg chg="mod">
          <ac:chgData name="Meg Hartwick" userId="37f87fd0506104c9" providerId="LiveId" clId="{24BAC0FB-2600-44AC-A655-C6C90D4ACC55}" dt="2021-03-02T22:48:50.409" v="15762" actId="255"/>
          <ac:spMkLst>
            <pc:docMk/>
            <pc:sldMk cId="2632854034" sldId="815"/>
            <ac:spMk id="44" creationId="{A72971F3-1854-4DFF-ACB0-92299D80A680}"/>
          </ac:spMkLst>
        </pc:spChg>
        <pc:grpChg chg="add mod">
          <ac:chgData name="Meg Hartwick" userId="37f87fd0506104c9" providerId="LiveId" clId="{24BAC0FB-2600-44AC-A655-C6C90D4ACC55}" dt="2021-03-02T22:49:14.031" v="15769" actId="1076"/>
          <ac:grpSpMkLst>
            <pc:docMk/>
            <pc:sldMk cId="2632854034" sldId="815"/>
            <ac:grpSpMk id="26" creationId="{8E2F72DD-252A-4641-87F4-CAEFFA4578CC}"/>
          </ac:grpSpMkLst>
        </pc:grpChg>
        <pc:grpChg chg="mod">
          <ac:chgData name="Meg Hartwick" userId="37f87fd0506104c9" providerId="LiveId" clId="{24BAC0FB-2600-44AC-A655-C6C90D4ACC55}" dt="2021-03-02T22:48:26.300" v="15756"/>
          <ac:grpSpMkLst>
            <pc:docMk/>
            <pc:sldMk cId="2632854034" sldId="815"/>
            <ac:grpSpMk id="27" creationId="{D3755D83-C40D-49C6-9607-ED75D841D185}"/>
          </ac:grpSpMkLst>
        </pc:grpChg>
        <pc:grpChg chg="mod">
          <ac:chgData name="Meg Hartwick" userId="37f87fd0506104c9" providerId="LiveId" clId="{24BAC0FB-2600-44AC-A655-C6C90D4ACC55}" dt="2021-03-02T22:48:26.300" v="15756"/>
          <ac:grpSpMkLst>
            <pc:docMk/>
            <pc:sldMk cId="2632854034" sldId="815"/>
            <ac:grpSpMk id="28" creationId="{3ED834AD-9BBC-4419-852E-DD444DD7F212}"/>
          </ac:grpSpMkLst>
        </pc:grpChg>
        <pc:cxnChg chg="mod">
          <ac:chgData name="Meg Hartwick" userId="37f87fd0506104c9" providerId="LiveId" clId="{24BAC0FB-2600-44AC-A655-C6C90D4ACC55}" dt="2021-03-02T22:48:26.300" v="15756"/>
          <ac:cxnSpMkLst>
            <pc:docMk/>
            <pc:sldMk cId="2632854034" sldId="815"/>
            <ac:cxnSpMk id="29" creationId="{10F8D4EC-8C5B-47D0-8385-59F7B4485781}"/>
          </ac:cxnSpMkLst>
        </pc:cxnChg>
        <pc:cxnChg chg="mod">
          <ac:chgData name="Meg Hartwick" userId="37f87fd0506104c9" providerId="LiveId" clId="{24BAC0FB-2600-44AC-A655-C6C90D4ACC55}" dt="2021-03-02T22:48:26.300" v="15756"/>
          <ac:cxnSpMkLst>
            <pc:docMk/>
            <pc:sldMk cId="2632854034" sldId="815"/>
            <ac:cxnSpMk id="30" creationId="{FFBE50A9-8634-42AB-B118-4B1CBBC3121D}"/>
          </ac:cxnSpMkLst>
        </pc:cxnChg>
        <pc:cxnChg chg="mod">
          <ac:chgData name="Meg Hartwick" userId="37f87fd0506104c9" providerId="LiveId" clId="{24BAC0FB-2600-44AC-A655-C6C90D4ACC55}" dt="2021-03-02T22:48:26.300" v="15756"/>
          <ac:cxnSpMkLst>
            <pc:docMk/>
            <pc:sldMk cId="2632854034" sldId="815"/>
            <ac:cxnSpMk id="31" creationId="{E8CD892B-7624-4C76-A3F6-D0A0C8B356D5}"/>
          </ac:cxnSpMkLst>
        </pc:cxnChg>
        <pc:cxnChg chg="mod">
          <ac:chgData name="Meg Hartwick" userId="37f87fd0506104c9" providerId="LiveId" clId="{24BAC0FB-2600-44AC-A655-C6C90D4ACC55}" dt="2021-03-02T22:48:26.300" v="15756"/>
          <ac:cxnSpMkLst>
            <pc:docMk/>
            <pc:sldMk cId="2632854034" sldId="815"/>
            <ac:cxnSpMk id="32" creationId="{D0417D8A-2938-4166-93D8-3C3A793DE07D}"/>
          </ac:cxnSpMkLst>
        </pc:cxnChg>
      </pc:sldChg>
      <pc:sldChg chg="addSp delSp modSp add mod">
        <pc:chgData name="Meg Hartwick" userId="37f87fd0506104c9" providerId="LiveId" clId="{24BAC0FB-2600-44AC-A655-C6C90D4ACC55}" dt="2021-03-02T22:50:40.341" v="15782" actId="1076"/>
        <pc:sldMkLst>
          <pc:docMk/>
          <pc:sldMk cId="2353861624" sldId="816"/>
        </pc:sldMkLst>
        <pc:spChg chg="mod">
          <ac:chgData name="Meg Hartwick" userId="37f87fd0506104c9" providerId="LiveId" clId="{24BAC0FB-2600-44AC-A655-C6C90D4ACC55}" dt="2021-03-02T21:54:21.956" v="14877" actId="20577"/>
          <ac:spMkLst>
            <pc:docMk/>
            <pc:sldMk cId="2353861624" sldId="816"/>
            <ac:spMk id="13" creationId="{1151446C-1DCC-4AFA-82BB-319C8F04664F}"/>
          </ac:spMkLst>
        </pc:spChg>
        <pc:spChg chg="mod">
          <ac:chgData name="Meg Hartwick" userId="37f87fd0506104c9" providerId="LiveId" clId="{24BAC0FB-2600-44AC-A655-C6C90D4ACC55}" dt="2021-03-02T22:50:31.988" v="15781" actId="1076"/>
          <ac:spMkLst>
            <pc:docMk/>
            <pc:sldMk cId="2353861624" sldId="816"/>
            <ac:spMk id="16" creationId="{A445EE0A-40BE-44DC-A0E4-E9D61B0AA13A}"/>
          </ac:spMkLst>
        </pc:spChg>
        <pc:spChg chg="mod">
          <ac:chgData name="Meg Hartwick" userId="37f87fd0506104c9" providerId="LiveId" clId="{24BAC0FB-2600-44AC-A655-C6C90D4ACC55}" dt="2021-03-02T22:50:14.212" v="15777"/>
          <ac:spMkLst>
            <pc:docMk/>
            <pc:sldMk cId="2353861624" sldId="816"/>
            <ac:spMk id="29" creationId="{052D4646-DB19-41D8-8D92-7D5C774C0B84}"/>
          </ac:spMkLst>
        </pc:spChg>
        <pc:spChg chg="mod">
          <ac:chgData name="Meg Hartwick" userId="37f87fd0506104c9" providerId="LiveId" clId="{24BAC0FB-2600-44AC-A655-C6C90D4ACC55}" dt="2021-03-02T22:50:14.212" v="15777"/>
          <ac:spMkLst>
            <pc:docMk/>
            <pc:sldMk cId="2353861624" sldId="816"/>
            <ac:spMk id="30" creationId="{B357A61F-352B-43D4-82D7-75DEE69273B6}"/>
          </ac:spMkLst>
        </pc:spChg>
        <pc:spChg chg="mod">
          <ac:chgData name="Meg Hartwick" userId="37f87fd0506104c9" providerId="LiveId" clId="{24BAC0FB-2600-44AC-A655-C6C90D4ACC55}" dt="2021-03-02T22:50:14.212" v="15777"/>
          <ac:spMkLst>
            <pc:docMk/>
            <pc:sldMk cId="2353861624" sldId="816"/>
            <ac:spMk id="31" creationId="{2B2170CE-B8A8-4592-8BD8-CACC1561B910}"/>
          </ac:spMkLst>
        </pc:spChg>
        <pc:spChg chg="mod">
          <ac:chgData name="Meg Hartwick" userId="37f87fd0506104c9" providerId="LiveId" clId="{24BAC0FB-2600-44AC-A655-C6C90D4ACC55}" dt="2021-03-02T22:50:14.212" v="15777"/>
          <ac:spMkLst>
            <pc:docMk/>
            <pc:sldMk cId="2353861624" sldId="816"/>
            <ac:spMk id="32" creationId="{28438BFF-A0E7-4072-83D6-E1B0AB2216AF}"/>
          </ac:spMkLst>
        </pc:spChg>
        <pc:spChg chg="mod">
          <ac:chgData name="Meg Hartwick" userId="37f87fd0506104c9" providerId="LiveId" clId="{24BAC0FB-2600-44AC-A655-C6C90D4ACC55}" dt="2021-03-02T22:50:14.212" v="15777"/>
          <ac:spMkLst>
            <pc:docMk/>
            <pc:sldMk cId="2353861624" sldId="816"/>
            <ac:spMk id="34" creationId="{B3632ABB-5FF2-4AC7-A3BC-E067DE3E5F2C}"/>
          </ac:spMkLst>
        </pc:spChg>
        <pc:spChg chg="mod">
          <ac:chgData name="Meg Hartwick" userId="37f87fd0506104c9" providerId="LiveId" clId="{24BAC0FB-2600-44AC-A655-C6C90D4ACC55}" dt="2021-03-02T22:50:14.212" v="15777"/>
          <ac:spMkLst>
            <pc:docMk/>
            <pc:sldMk cId="2353861624" sldId="816"/>
            <ac:spMk id="35" creationId="{2566CA9D-8621-44FF-BAC8-0D9431EBDD2E}"/>
          </ac:spMkLst>
        </pc:spChg>
        <pc:spChg chg="mod">
          <ac:chgData name="Meg Hartwick" userId="37f87fd0506104c9" providerId="LiveId" clId="{24BAC0FB-2600-44AC-A655-C6C90D4ACC55}" dt="2021-03-02T22:50:14.212" v="15777"/>
          <ac:spMkLst>
            <pc:docMk/>
            <pc:sldMk cId="2353861624" sldId="816"/>
            <ac:spMk id="36" creationId="{8325F58B-9EAE-4694-8D1C-BCFA0166D39E}"/>
          </ac:spMkLst>
        </pc:spChg>
        <pc:spChg chg="mod">
          <ac:chgData name="Meg Hartwick" userId="37f87fd0506104c9" providerId="LiveId" clId="{24BAC0FB-2600-44AC-A655-C6C90D4ACC55}" dt="2021-03-02T22:50:14.212" v="15777"/>
          <ac:spMkLst>
            <pc:docMk/>
            <pc:sldMk cId="2353861624" sldId="816"/>
            <ac:spMk id="37" creationId="{6D5EE225-8216-4CD6-9A0D-4B53D6A7C198}"/>
          </ac:spMkLst>
        </pc:spChg>
        <pc:spChg chg="mod">
          <ac:chgData name="Meg Hartwick" userId="37f87fd0506104c9" providerId="LiveId" clId="{24BAC0FB-2600-44AC-A655-C6C90D4ACC55}" dt="2021-03-02T22:50:14.212" v="15777"/>
          <ac:spMkLst>
            <pc:docMk/>
            <pc:sldMk cId="2353861624" sldId="816"/>
            <ac:spMk id="38" creationId="{688AEC52-A514-49B6-8A6D-C774AA9AFFE7}"/>
          </ac:spMkLst>
        </pc:spChg>
        <pc:spChg chg="mod">
          <ac:chgData name="Meg Hartwick" userId="37f87fd0506104c9" providerId="LiveId" clId="{24BAC0FB-2600-44AC-A655-C6C90D4ACC55}" dt="2021-03-02T22:50:14.212" v="15777"/>
          <ac:spMkLst>
            <pc:docMk/>
            <pc:sldMk cId="2353861624" sldId="816"/>
            <ac:spMk id="39" creationId="{3C9ECDE4-E1E1-42F7-923A-56C9A8FCEBD4}"/>
          </ac:spMkLst>
        </pc:spChg>
        <pc:spChg chg="mod">
          <ac:chgData name="Meg Hartwick" userId="37f87fd0506104c9" providerId="LiveId" clId="{24BAC0FB-2600-44AC-A655-C6C90D4ACC55}" dt="2021-03-02T22:50:14.212" v="15777"/>
          <ac:spMkLst>
            <pc:docMk/>
            <pc:sldMk cId="2353861624" sldId="816"/>
            <ac:spMk id="40" creationId="{FF66D83B-4E4C-4CA5-976C-C91547179188}"/>
          </ac:spMkLst>
        </pc:spChg>
        <pc:spChg chg="mod">
          <ac:chgData name="Meg Hartwick" userId="37f87fd0506104c9" providerId="LiveId" clId="{24BAC0FB-2600-44AC-A655-C6C90D4ACC55}" dt="2021-03-02T22:50:14.212" v="15777"/>
          <ac:spMkLst>
            <pc:docMk/>
            <pc:sldMk cId="2353861624" sldId="816"/>
            <ac:spMk id="41" creationId="{44FDEBE7-838F-4BEE-97BA-07C7CC9DAEDC}"/>
          </ac:spMkLst>
        </pc:spChg>
        <pc:spChg chg="mod">
          <ac:chgData name="Meg Hartwick" userId="37f87fd0506104c9" providerId="LiveId" clId="{24BAC0FB-2600-44AC-A655-C6C90D4ACC55}" dt="2021-03-02T22:50:14.212" v="15777"/>
          <ac:spMkLst>
            <pc:docMk/>
            <pc:sldMk cId="2353861624" sldId="816"/>
            <ac:spMk id="42" creationId="{57BB0678-0E00-4AD4-8B0F-BC522DF1B7E4}"/>
          </ac:spMkLst>
        </pc:spChg>
        <pc:spChg chg="mod">
          <ac:chgData name="Meg Hartwick" userId="37f87fd0506104c9" providerId="LiveId" clId="{24BAC0FB-2600-44AC-A655-C6C90D4ACC55}" dt="2021-03-02T22:50:27.633" v="15779"/>
          <ac:spMkLst>
            <pc:docMk/>
            <pc:sldMk cId="2353861624" sldId="816"/>
            <ac:spMk id="46" creationId="{8C3E9277-79AC-402F-88D6-125E5B5F535A}"/>
          </ac:spMkLst>
        </pc:spChg>
        <pc:spChg chg="mod">
          <ac:chgData name="Meg Hartwick" userId="37f87fd0506104c9" providerId="LiveId" clId="{24BAC0FB-2600-44AC-A655-C6C90D4ACC55}" dt="2021-03-02T22:50:27.633" v="15779"/>
          <ac:spMkLst>
            <pc:docMk/>
            <pc:sldMk cId="2353861624" sldId="816"/>
            <ac:spMk id="47" creationId="{A776B87B-75DD-4DBB-9C12-61C8031D6851}"/>
          </ac:spMkLst>
        </pc:spChg>
        <pc:spChg chg="mod">
          <ac:chgData name="Meg Hartwick" userId="37f87fd0506104c9" providerId="LiveId" clId="{24BAC0FB-2600-44AC-A655-C6C90D4ACC55}" dt="2021-03-02T22:50:27.633" v="15779"/>
          <ac:spMkLst>
            <pc:docMk/>
            <pc:sldMk cId="2353861624" sldId="816"/>
            <ac:spMk id="48" creationId="{A6C23F63-4B93-4C10-8A2A-AC31945F8391}"/>
          </ac:spMkLst>
        </pc:spChg>
        <pc:spChg chg="mod">
          <ac:chgData name="Meg Hartwick" userId="37f87fd0506104c9" providerId="LiveId" clId="{24BAC0FB-2600-44AC-A655-C6C90D4ACC55}" dt="2021-03-02T22:50:27.633" v="15779"/>
          <ac:spMkLst>
            <pc:docMk/>
            <pc:sldMk cId="2353861624" sldId="816"/>
            <ac:spMk id="49" creationId="{2EC3AA47-C454-4546-A154-99B3911E08A5}"/>
          </ac:spMkLst>
        </pc:spChg>
        <pc:spChg chg="mod">
          <ac:chgData name="Meg Hartwick" userId="37f87fd0506104c9" providerId="LiveId" clId="{24BAC0FB-2600-44AC-A655-C6C90D4ACC55}" dt="2021-03-02T22:50:27.633" v="15779"/>
          <ac:spMkLst>
            <pc:docMk/>
            <pc:sldMk cId="2353861624" sldId="816"/>
            <ac:spMk id="50" creationId="{D37D6D50-8109-400C-AB65-FBD103EE1AE1}"/>
          </ac:spMkLst>
        </pc:spChg>
        <pc:spChg chg="mod">
          <ac:chgData name="Meg Hartwick" userId="37f87fd0506104c9" providerId="LiveId" clId="{24BAC0FB-2600-44AC-A655-C6C90D4ACC55}" dt="2021-03-02T22:50:27.633" v="15779"/>
          <ac:spMkLst>
            <pc:docMk/>
            <pc:sldMk cId="2353861624" sldId="816"/>
            <ac:spMk id="51" creationId="{702FA0A1-2CE0-4C88-A8CF-AAC0B79D8E7D}"/>
          </ac:spMkLst>
        </pc:spChg>
        <pc:spChg chg="mod">
          <ac:chgData name="Meg Hartwick" userId="37f87fd0506104c9" providerId="LiveId" clId="{24BAC0FB-2600-44AC-A655-C6C90D4ACC55}" dt="2021-03-02T22:50:27.633" v="15779"/>
          <ac:spMkLst>
            <pc:docMk/>
            <pc:sldMk cId="2353861624" sldId="816"/>
            <ac:spMk id="52" creationId="{64A1827B-6B1B-4492-AEFC-3D0895C1E71B}"/>
          </ac:spMkLst>
        </pc:spChg>
        <pc:spChg chg="mod">
          <ac:chgData name="Meg Hartwick" userId="37f87fd0506104c9" providerId="LiveId" clId="{24BAC0FB-2600-44AC-A655-C6C90D4ACC55}" dt="2021-03-02T22:50:27.633" v="15779"/>
          <ac:spMkLst>
            <pc:docMk/>
            <pc:sldMk cId="2353861624" sldId="816"/>
            <ac:spMk id="53" creationId="{293A9E0A-27A7-4CD8-8B0C-1EAA6988F692}"/>
          </ac:spMkLst>
        </pc:spChg>
        <pc:spChg chg="mod">
          <ac:chgData name="Meg Hartwick" userId="37f87fd0506104c9" providerId="LiveId" clId="{24BAC0FB-2600-44AC-A655-C6C90D4ACC55}" dt="2021-03-02T22:50:27.633" v="15779"/>
          <ac:spMkLst>
            <pc:docMk/>
            <pc:sldMk cId="2353861624" sldId="816"/>
            <ac:spMk id="54" creationId="{C514C60C-577F-4DB0-BE81-CA361627810F}"/>
          </ac:spMkLst>
        </pc:spChg>
        <pc:grpChg chg="add del mod">
          <ac:chgData name="Meg Hartwick" userId="37f87fd0506104c9" providerId="LiveId" clId="{24BAC0FB-2600-44AC-A655-C6C90D4ACC55}" dt="2021-03-02T22:50:17.236" v="15778"/>
          <ac:grpSpMkLst>
            <pc:docMk/>
            <pc:sldMk cId="2353861624" sldId="816"/>
            <ac:grpSpMk id="26" creationId="{760D3A19-D61C-4C64-BB82-BC3FDEEEB74A}"/>
          </ac:grpSpMkLst>
        </pc:grpChg>
        <pc:grpChg chg="add mod">
          <ac:chgData name="Meg Hartwick" userId="37f87fd0506104c9" providerId="LiveId" clId="{24BAC0FB-2600-44AC-A655-C6C90D4ACC55}" dt="2021-03-02T22:50:40.341" v="15782" actId="1076"/>
          <ac:grpSpMkLst>
            <pc:docMk/>
            <pc:sldMk cId="2353861624" sldId="816"/>
            <ac:grpSpMk id="43" creationId="{52474F40-EEAF-43A2-85FE-4B87ED044880}"/>
          </ac:grpSpMkLst>
        </pc:grpChg>
        <pc:cxnChg chg="mod">
          <ac:chgData name="Meg Hartwick" userId="37f87fd0506104c9" providerId="LiveId" clId="{24BAC0FB-2600-44AC-A655-C6C90D4ACC55}" dt="2021-03-02T22:50:14.212" v="15777"/>
          <ac:cxnSpMkLst>
            <pc:docMk/>
            <pc:sldMk cId="2353861624" sldId="816"/>
            <ac:cxnSpMk id="27" creationId="{C2F98C51-47D1-4A7D-8888-C0641E2DA311}"/>
          </ac:cxnSpMkLst>
        </pc:cxnChg>
        <pc:cxnChg chg="mod">
          <ac:chgData name="Meg Hartwick" userId="37f87fd0506104c9" providerId="LiveId" clId="{24BAC0FB-2600-44AC-A655-C6C90D4ACC55}" dt="2021-03-02T22:50:14.212" v="15777"/>
          <ac:cxnSpMkLst>
            <pc:docMk/>
            <pc:sldMk cId="2353861624" sldId="816"/>
            <ac:cxnSpMk id="28" creationId="{4B17195D-476D-4977-91AA-3A625B074AE3}"/>
          </ac:cxnSpMkLst>
        </pc:cxnChg>
        <pc:cxnChg chg="mod">
          <ac:chgData name="Meg Hartwick" userId="37f87fd0506104c9" providerId="LiveId" clId="{24BAC0FB-2600-44AC-A655-C6C90D4ACC55}" dt="2021-03-02T22:50:27.633" v="15779"/>
          <ac:cxnSpMkLst>
            <pc:docMk/>
            <pc:sldMk cId="2353861624" sldId="816"/>
            <ac:cxnSpMk id="44" creationId="{8E6873E3-5A46-4485-96AB-114DA10973A0}"/>
          </ac:cxnSpMkLst>
        </pc:cxnChg>
        <pc:cxnChg chg="mod">
          <ac:chgData name="Meg Hartwick" userId="37f87fd0506104c9" providerId="LiveId" clId="{24BAC0FB-2600-44AC-A655-C6C90D4ACC55}" dt="2021-03-02T22:50:27.633" v="15779"/>
          <ac:cxnSpMkLst>
            <pc:docMk/>
            <pc:sldMk cId="2353861624" sldId="816"/>
            <ac:cxnSpMk id="45" creationId="{AEE4AAAE-A5D2-4EC6-9FBD-8AE9050C1A1A}"/>
          </ac:cxnSpMkLst>
        </pc:cxnChg>
      </pc:sldChg>
      <pc:sldChg chg="addSp delSp modSp add mod modNotesTx">
        <pc:chgData name="Meg Hartwick" userId="37f87fd0506104c9" providerId="LiveId" clId="{24BAC0FB-2600-44AC-A655-C6C90D4ACC55}" dt="2021-03-03T04:05:31.787" v="17005" actId="20577"/>
        <pc:sldMkLst>
          <pc:docMk/>
          <pc:sldMk cId="1483647349" sldId="817"/>
        </pc:sldMkLst>
        <pc:spChg chg="mod">
          <ac:chgData name="Meg Hartwick" userId="37f87fd0506104c9" providerId="LiveId" clId="{24BAC0FB-2600-44AC-A655-C6C90D4ACC55}" dt="2021-03-02T21:45:25.228" v="14612" actId="20577"/>
          <ac:spMkLst>
            <pc:docMk/>
            <pc:sldMk cId="1483647349" sldId="817"/>
            <ac:spMk id="13" creationId="{1151446C-1DCC-4AFA-82BB-319C8F04664F}"/>
          </ac:spMkLst>
        </pc:spChg>
        <pc:spChg chg="mod">
          <ac:chgData name="Meg Hartwick" userId="37f87fd0506104c9" providerId="LiveId" clId="{24BAC0FB-2600-44AC-A655-C6C90D4ACC55}" dt="2021-03-02T21:47:50.810" v="14628" actId="255"/>
          <ac:spMkLst>
            <pc:docMk/>
            <pc:sldMk cId="1483647349" sldId="817"/>
            <ac:spMk id="16" creationId="{A445EE0A-40BE-44DC-A0E4-E9D61B0AA13A}"/>
          </ac:spMkLst>
        </pc:spChg>
        <pc:spChg chg="mod">
          <ac:chgData name="Meg Hartwick" userId="37f87fd0506104c9" providerId="LiveId" clId="{24BAC0FB-2600-44AC-A655-C6C90D4ACC55}" dt="2021-03-03T04:04:55.739" v="16982"/>
          <ac:spMkLst>
            <pc:docMk/>
            <pc:sldMk cId="1483647349" sldId="817"/>
            <ac:spMk id="34" creationId="{C7F5C821-51FA-4F68-8B42-1F3ABB368F0B}"/>
          </ac:spMkLst>
        </pc:spChg>
        <pc:spChg chg="mod">
          <ac:chgData name="Meg Hartwick" userId="37f87fd0506104c9" providerId="LiveId" clId="{24BAC0FB-2600-44AC-A655-C6C90D4ACC55}" dt="2021-03-03T04:04:55.739" v="16982"/>
          <ac:spMkLst>
            <pc:docMk/>
            <pc:sldMk cId="1483647349" sldId="817"/>
            <ac:spMk id="35" creationId="{EC90274E-20A6-4C70-929D-5258439981B8}"/>
          </ac:spMkLst>
        </pc:spChg>
        <pc:spChg chg="mod">
          <ac:chgData name="Meg Hartwick" userId="37f87fd0506104c9" providerId="LiveId" clId="{24BAC0FB-2600-44AC-A655-C6C90D4ACC55}" dt="2021-03-03T04:04:55.739" v="16982"/>
          <ac:spMkLst>
            <pc:docMk/>
            <pc:sldMk cId="1483647349" sldId="817"/>
            <ac:spMk id="36" creationId="{C18B0FE1-9A43-442E-81CA-5C84E9D457C0}"/>
          </ac:spMkLst>
        </pc:spChg>
        <pc:spChg chg="mod">
          <ac:chgData name="Meg Hartwick" userId="37f87fd0506104c9" providerId="LiveId" clId="{24BAC0FB-2600-44AC-A655-C6C90D4ACC55}" dt="2021-03-03T04:04:55.739" v="16982"/>
          <ac:spMkLst>
            <pc:docMk/>
            <pc:sldMk cId="1483647349" sldId="817"/>
            <ac:spMk id="37" creationId="{331DD91E-2D82-44F5-96C8-137D1D0E0338}"/>
          </ac:spMkLst>
        </pc:spChg>
        <pc:spChg chg="mod">
          <ac:chgData name="Meg Hartwick" userId="37f87fd0506104c9" providerId="LiveId" clId="{24BAC0FB-2600-44AC-A655-C6C90D4ACC55}" dt="2021-03-03T04:04:55.739" v="16982"/>
          <ac:spMkLst>
            <pc:docMk/>
            <pc:sldMk cId="1483647349" sldId="817"/>
            <ac:spMk id="38" creationId="{826A22F1-7D9A-4DBE-B6B5-841FDEFA9661}"/>
          </ac:spMkLst>
        </pc:spChg>
        <pc:spChg chg="mod">
          <ac:chgData name="Meg Hartwick" userId="37f87fd0506104c9" providerId="LiveId" clId="{24BAC0FB-2600-44AC-A655-C6C90D4ACC55}" dt="2021-03-03T04:04:55.739" v="16982"/>
          <ac:spMkLst>
            <pc:docMk/>
            <pc:sldMk cId="1483647349" sldId="817"/>
            <ac:spMk id="39" creationId="{5A130293-5ED4-48A2-AF2D-C5B9AC74211B}"/>
          </ac:spMkLst>
        </pc:spChg>
        <pc:spChg chg="mod">
          <ac:chgData name="Meg Hartwick" userId="37f87fd0506104c9" providerId="LiveId" clId="{24BAC0FB-2600-44AC-A655-C6C90D4ACC55}" dt="2021-03-03T04:04:55.739" v="16982"/>
          <ac:spMkLst>
            <pc:docMk/>
            <pc:sldMk cId="1483647349" sldId="817"/>
            <ac:spMk id="40" creationId="{0B136B94-9E5A-4E76-9AF3-3B7F8320F64A}"/>
          </ac:spMkLst>
        </pc:spChg>
        <pc:spChg chg="mod">
          <ac:chgData name="Meg Hartwick" userId="37f87fd0506104c9" providerId="LiveId" clId="{24BAC0FB-2600-44AC-A655-C6C90D4ACC55}" dt="2021-03-03T04:04:55.739" v="16982"/>
          <ac:spMkLst>
            <pc:docMk/>
            <pc:sldMk cId="1483647349" sldId="817"/>
            <ac:spMk id="41" creationId="{CFABB8AF-9742-4C72-97A8-1DDC4065A3DE}"/>
          </ac:spMkLst>
        </pc:spChg>
        <pc:spChg chg="mod">
          <ac:chgData name="Meg Hartwick" userId="37f87fd0506104c9" providerId="LiveId" clId="{24BAC0FB-2600-44AC-A655-C6C90D4ACC55}" dt="2021-03-03T04:04:55.739" v="16982"/>
          <ac:spMkLst>
            <pc:docMk/>
            <pc:sldMk cId="1483647349" sldId="817"/>
            <ac:spMk id="42" creationId="{37666F7A-FAD8-42A4-B86B-F835A5A5204E}"/>
          </ac:spMkLst>
        </pc:spChg>
        <pc:spChg chg="mod">
          <ac:chgData name="Meg Hartwick" userId="37f87fd0506104c9" providerId="LiveId" clId="{24BAC0FB-2600-44AC-A655-C6C90D4ACC55}" dt="2021-03-03T04:04:55.739" v="16982"/>
          <ac:spMkLst>
            <pc:docMk/>
            <pc:sldMk cId="1483647349" sldId="817"/>
            <ac:spMk id="43" creationId="{C73FFDB2-661B-458F-8B4F-E31FF30C1451}"/>
          </ac:spMkLst>
        </pc:spChg>
        <pc:spChg chg="mod">
          <ac:chgData name="Meg Hartwick" userId="37f87fd0506104c9" providerId="LiveId" clId="{24BAC0FB-2600-44AC-A655-C6C90D4ACC55}" dt="2021-03-03T04:04:55.739" v="16982"/>
          <ac:spMkLst>
            <pc:docMk/>
            <pc:sldMk cId="1483647349" sldId="817"/>
            <ac:spMk id="44" creationId="{5F68BCEC-22DC-475E-811D-B2B0694B8434}"/>
          </ac:spMkLst>
        </pc:spChg>
        <pc:spChg chg="mod">
          <ac:chgData name="Meg Hartwick" userId="37f87fd0506104c9" providerId="LiveId" clId="{24BAC0FB-2600-44AC-A655-C6C90D4ACC55}" dt="2021-03-03T04:04:55.739" v="16982"/>
          <ac:spMkLst>
            <pc:docMk/>
            <pc:sldMk cId="1483647349" sldId="817"/>
            <ac:spMk id="45" creationId="{70709B75-7BB3-49F1-AB03-80E47A29B551}"/>
          </ac:spMkLst>
        </pc:spChg>
        <pc:spChg chg="mod">
          <ac:chgData name="Meg Hartwick" userId="37f87fd0506104c9" providerId="LiveId" clId="{24BAC0FB-2600-44AC-A655-C6C90D4ACC55}" dt="2021-03-03T04:04:55.739" v="16982"/>
          <ac:spMkLst>
            <pc:docMk/>
            <pc:sldMk cId="1483647349" sldId="817"/>
            <ac:spMk id="46" creationId="{7FE3C700-A4CF-4FEE-8F01-0108C1E4874B}"/>
          </ac:spMkLst>
        </pc:spChg>
        <pc:spChg chg="mod">
          <ac:chgData name="Meg Hartwick" userId="37f87fd0506104c9" providerId="LiveId" clId="{24BAC0FB-2600-44AC-A655-C6C90D4ACC55}" dt="2021-03-03T04:04:55.739" v="16982"/>
          <ac:spMkLst>
            <pc:docMk/>
            <pc:sldMk cId="1483647349" sldId="817"/>
            <ac:spMk id="47" creationId="{A7B5AB6C-2E93-483D-AF2A-6D0F329E86A0}"/>
          </ac:spMkLst>
        </pc:spChg>
        <pc:spChg chg="mod">
          <ac:chgData name="Meg Hartwick" userId="37f87fd0506104c9" providerId="LiveId" clId="{24BAC0FB-2600-44AC-A655-C6C90D4ACC55}" dt="2021-03-03T04:04:55.739" v="16982"/>
          <ac:spMkLst>
            <pc:docMk/>
            <pc:sldMk cId="1483647349" sldId="817"/>
            <ac:spMk id="48" creationId="{634DFEAA-CF8B-4753-821D-295EBA7307B3}"/>
          </ac:spMkLst>
        </pc:spChg>
        <pc:spChg chg="mod">
          <ac:chgData name="Meg Hartwick" userId="37f87fd0506104c9" providerId="LiveId" clId="{24BAC0FB-2600-44AC-A655-C6C90D4ACC55}" dt="2021-03-03T04:04:55.739" v="16982"/>
          <ac:spMkLst>
            <pc:docMk/>
            <pc:sldMk cId="1483647349" sldId="817"/>
            <ac:spMk id="49" creationId="{99676810-1523-40E7-9BDA-AE8B3173A0FD}"/>
          </ac:spMkLst>
        </pc:spChg>
        <pc:spChg chg="mod">
          <ac:chgData name="Meg Hartwick" userId="37f87fd0506104c9" providerId="LiveId" clId="{24BAC0FB-2600-44AC-A655-C6C90D4ACC55}" dt="2021-03-03T04:04:55.739" v="16982"/>
          <ac:spMkLst>
            <pc:docMk/>
            <pc:sldMk cId="1483647349" sldId="817"/>
            <ac:spMk id="50" creationId="{328C1BC5-0929-4D1B-95A7-DC1A18234C64}"/>
          </ac:spMkLst>
        </pc:spChg>
        <pc:spChg chg="del mod">
          <ac:chgData name="Meg Hartwick" userId="37f87fd0506104c9" providerId="LiveId" clId="{24BAC0FB-2600-44AC-A655-C6C90D4ACC55}" dt="2021-03-03T04:05:08.429" v="16984" actId="478"/>
          <ac:spMkLst>
            <pc:docMk/>
            <pc:sldMk cId="1483647349" sldId="817"/>
            <ac:spMk id="51" creationId="{45B2BF36-A136-4F7B-B9D9-2D1208CA7B21}"/>
          </ac:spMkLst>
        </pc:spChg>
        <pc:spChg chg="del mod">
          <ac:chgData name="Meg Hartwick" userId="37f87fd0506104c9" providerId="LiveId" clId="{24BAC0FB-2600-44AC-A655-C6C90D4ACC55}" dt="2021-03-03T04:05:18.081" v="16987" actId="478"/>
          <ac:spMkLst>
            <pc:docMk/>
            <pc:sldMk cId="1483647349" sldId="817"/>
            <ac:spMk id="52" creationId="{B8D5F794-7FEC-43CC-AD46-4651F5A52A38}"/>
          </ac:spMkLst>
        </pc:spChg>
        <pc:spChg chg="del mod">
          <ac:chgData name="Meg Hartwick" userId="37f87fd0506104c9" providerId="LiveId" clId="{24BAC0FB-2600-44AC-A655-C6C90D4ACC55}" dt="2021-03-03T04:05:11.197" v="16985" actId="478"/>
          <ac:spMkLst>
            <pc:docMk/>
            <pc:sldMk cId="1483647349" sldId="817"/>
            <ac:spMk id="53" creationId="{5DA35D8A-590F-4D54-8A02-5C187C1CBDC7}"/>
          </ac:spMkLst>
        </pc:spChg>
        <pc:spChg chg="del mod">
          <ac:chgData name="Meg Hartwick" userId="37f87fd0506104c9" providerId="LiveId" clId="{24BAC0FB-2600-44AC-A655-C6C90D4ACC55}" dt="2021-03-03T04:05:14.732" v="16986" actId="478"/>
          <ac:spMkLst>
            <pc:docMk/>
            <pc:sldMk cId="1483647349" sldId="817"/>
            <ac:spMk id="54" creationId="{935E8837-384B-4CB3-84D0-646FC2BCD42C}"/>
          </ac:spMkLst>
        </pc:spChg>
        <pc:spChg chg="mod">
          <ac:chgData name="Meg Hartwick" userId="37f87fd0506104c9" providerId="LiveId" clId="{24BAC0FB-2600-44AC-A655-C6C90D4ACC55}" dt="2021-03-03T04:04:55.739" v="16982"/>
          <ac:spMkLst>
            <pc:docMk/>
            <pc:sldMk cId="1483647349" sldId="817"/>
            <ac:spMk id="55" creationId="{6195B941-771F-4FBD-A255-356E0595ABFB}"/>
          </ac:spMkLst>
        </pc:spChg>
        <pc:spChg chg="mod">
          <ac:chgData name="Meg Hartwick" userId="37f87fd0506104c9" providerId="LiveId" clId="{24BAC0FB-2600-44AC-A655-C6C90D4ACC55}" dt="2021-03-03T04:04:55.739" v="16982"/>
          <ac:spMkLst>
            <pc:docMk/>
            <pc:sldMk cId="1483647349" sldId="817"/>
            <ac:spMk id="56" creationId="{D667B60C-02DE-43D2-8803-3BC0A3197111}"/>
          </ac:spMkLst>
        </pc:spChg>
        <pc:spChg chg="del mod">
          <ac:chgData name="Meg Hartwick" userId="37f87fd0506104c9" providerId="LiveId" clId="{24BAC0FB-2600-44AC-A655-C6C90D4ACC55}" dt="2021-03-03T04:05:04.981" v="16983" actId="478"/>
          <ac:spMkLst>
            <pc:docMk/>
            <pc:sldMk cId="1483647349" sldId="817"/>
            <ac:spMk id="57" creationId="{5E91551D-71A4-4BD0-958B-C10EA6FD07B5}"/>
          </ac:spMkLst>
        </pc:spChg>
        <pc:grpChg chg="add mod">
          <ac:chgData name="Meg Hartwick" userId="37f87fd0506104c9" providerId="LiveId" clId="{24BAC0FB-2600-44AC-A655-C6C90D4ACC55}" dt="2021-03-03T04:04:55.739" v="16982"/>
          <ac:grpSpMkLst>
            <pc:docMk/>
            <pc:sldMk cId="1483647349" sldId="817"/>
            <ac:grpSpMk id="26" creationId="{5216E38F-70A1-4863-BD0F-85B3B3CA67FA}"/>
          </ac:grpSpMkLst>
        </pc:grpChg>
        <pc:grpChg chg="mod">
          <ac:chgData name="Meg Hartwick" userId="37f87fd0506104c9" providerId="LiveId" clId="{24BAC0FB-2600-44AC-A655-C6C90D4ACC55}" dt="2021-03-03T04:04:55.739" v="16982"/>
          <ac:grpSpMkLst>
            <pc:docMk/>
            <pc:sldMk cId="1483647349" sldId="817"/>
            <ac:grpSpMk id="27" creationId="{037F5BBD-F900-4BAA-B0DF-C57D0B12D646}"/>
          </ac:grpSpMkLst>
        </pc:grpChg>
        <pc:grpChg chg="mod">
          <ac:chgData name="Meg Hartwick" userId="37f87fd0506104c9" providerId="LiveId" clId="{24BAC0FB-2600-44AC-A655-C6C90D4ACC55}" dt="2021-03-03T04:04:55.739" v="16982"/>
          <ac:grpSpMkLst>
            <pc:docMk/>
            <pc:sldMk cId="1483647349" sldId="817"/>
            <ac:grpSpMk id="28" creationId="{237EE944-694A-4F28-B2C4-6D6654317FE4}"/>
          </ac:grpSpMkLst>
        </pc:grpChg>
        <pc:cxnChg chg="mod">
          <ac:chgData name="Meg Hartwick" userId="37f87fd0506104c9" providerId="LiveId" clId="{24BAC0FB-2600-44AC-A655-C6C90D4ACC55}" dt="2021-03-03T04:04:55.739" v="16982"/>
          <ac:cxnSpMkLst>
            <pc:docMk/>
            <pc:sldMk cId="1483647349" sldId="817"/>
            <ac:cxnSpMk id="29" creationId="{93093C32-ECA3-41D5-A04D-B62930422F04}"/>
          </ac:cxnSpMkLst>
        </pc:cxnChg>
        <pc:cxnChg chg="mod">
          <ac:chgData name="Meg Hartwick" userId="37f87fd0506104c9" providerId="LiveId" clId="{24BAC0FB-2600-44AC-A655-C6C90D4ACC55}" dt="2021-03-03T04:04:55.739" v="16982"/>
          <ac:cxnSpMkLst>
            <pc:docMk/>
            <pc:sldMk cId="1483647349" sldId="817"/>
            <ac:cxnSpMk id="30" creationId="{FB784F56-1343-4BBD-B698-472DABC782CF}"/>
          </ac:cxnSpMkLst>
        </pc:cxnChg>
        <pc:cxnChg chg="mod">
          <ac:chgData name="Meg Hartwick" userId="37f87fd0506104c9" providerId="LiveId" clId="{24BAC0FB-2600-44AC-A655-C6C90D4ACC55}" dt="2021-03-03T04:04:55.739" v="16982"/>
          <ac:cxnSpMkLst>
            <pc:docMk/>
            <pc:sldMk cId="1483647349" sldId="817"/>
            <ac:cxnSpMk id="31" creationId="{93D3E615-8F01-4B15-9909-1A9912661A09}"/>
          </ac:cxnSpMkLst>
        </pc:cxnChg>
        <pc:cxnChg chg="mod">
          <ac:chgData name="Meg Hartwick" userId="37f87fd0506104c9" providerId="LiveId" clId="{24BAC0FB-2600-44AC-A655-C6C90D4ACC55}" dt="2021-03-03T04:04:55.739" v="16982"/>
          <ac:cxnSpMkLst>
            <pc:docMk/>
            <pc:sldMk cId="1483647349" sldId="817"/>
            <ac:cxnSpMk id="32" creationId="{BB9C2032-FAB9-4A64-A517-8443FEC186EF}"/>
          </ac:cxnSpMkLst>
        </pc:cxnChg>
      </pc:sldChg>
      <pc:sldChg chg="addSp delSp modSp add mod">
        <pc:chgData name="Meg Hartwick" userId="37f87fd0506104c9" providerId="LiveId" clId="{24BAC0FB-2600-44AC-A655-C6C90D4ACC55}" dt="2021-03-02T22:50:08.626" v="15776" actId="1076"/>
        <pc:sldMkLst>
          <pc:docMk/>
          <pc:sldMk cId="3973430864" sldId="818"/>
        </pc:sldMkLst>
        <pc:spChg chg="mod">
          <ac:chgData name="Meg Hartwick" userId="37f87fd0506104c9" providerId="LiveId" clId="{24BAC0FB-2600-44AC-A655-C6C90D4ACC55}" dt="2021-03-02T22:13:40.834" v="15272" actId="12"/>
          <ac:spMkLst>
            <pc:docMk/>
            <pc:sldMk cId="3973430864" sldId="818"/>
            <ac:spMk id="13" creationId="{1151446C-1DCC-4AFA-82BB-319C8F04664F}"/>
          </ac:spMkLst>
        </pc:spChg>
        <pc:spChg chg="mod">
          <ac:chgData name="Meg Hartwick" userId="37f87fd0506104c9" providerId="LiveId" clId="{24BAC0FB-2600-44AC-A655-C6C90D4ACC55}" dt="2021-03-02T22:13:12.964" v="15264" actId="5793"/>
          <ac:spMkLst>
            <pc:docMk/>
            <pc:sldMk cId="3973430864" sldId="818"/>
            <ac:spMk id="16" creationId="{A445EE0A-40BE-44DC-A0E4-E9D61B0AA13A}"/>
          </ac:spMkLst>
        </pc:spChg>
        <pc:spChg chg="mod">
          <ac:chgData name="Meg Hartwick" userId="37f87fd0506104c9" providerId="LiveId" clId="{24BAC0FB-2600-44AC-A655-C6C90D4ACC55}" dt="2021-03-02T22:49:39.791" v="15770"/>
          <ac:spMkLst>
            <pc:docMk/>
            <pc:sldMk cId="3973430864" sldId="818"/>
            <ac:spMk id="29" creationId="{5C4E0F2E-BEB7-4F37-B234-8F9858F004A0}"/>
          </ac:spMkLst>
        </pc:spChg>
        <pc:spChg chg="mod">
          <ac:chgData name="Meg Hartwick" userId="37f87fd0506104c9" providerId="LiveId" clId="{24BAC0FB-2600-44AC-A655-C6C90D4ACC55}" dt="2021-03-02T22:49:39.791" v="15770"/>
          <ac:spMkLst>
            <pc:docMk/>
            <pc:sldMk cId="3973430864" sldId="818"/>
            <ac:spMk id="30" creationId="{13C3A4CE-2DA7-4719-BC7D-844E03304C32}"/>
          </ac:spMkLst>
        </pc:spChg>
        <pc:spChg chg="mod">
          <ac:chgData name="Meg Hartwick" userId="37f87fd0506104c9" providerId="LiveId" clId="{24BAC0FB-2600-44AC-A655-C6C90D4ACC55}" dt="2021-03-02T22:49:39.791" v="15770"/>
          <ac:spMkLst>
            <pc:docMk/>
            <pc:sldMk cId="3973430864" sldId="818"/>
            <ac:spMk id="31" creationId="{55303A87-5682-428A-B372-CF499468F823}"/>
          </ac:spMkLst>
        </pc:spChg>
        <pc:spChg chg="mod">
          <ac:chgData name="Meg Hartwick" userId="37f87fd0506104c9" providerId="LiveId" clId="{24BAC0FB-2600-44AC-A655-C6C90D4ACC55}" dt="2021-03-02T22:49:39.791" v="15770"/>
          <ac:spMkLst>
            <pc:docMk/>
            <pc:sldMk cId="3973430864" sldId="818"/>
            <ac:spMk id="32" creationId="{1C04F5B5-64D9-415C-B71D-DFA07DE2D051}"/>
          </ac:spMkLst>
        </pc:spChg>
        <pc:spChg chg="mod">
          <ac:chgData name="Meg Hartwick" userId="37f87fd0506104c9" providerId="LiveId" clId="{24BAC0FB-2600-44AC-A655-C6C90D4ACC55}" dt="2021-03-02T22:49:39.791" v="15770"/>
          <ac:spMkLst>
            <pc:docMk/>
            <pc:sldMk cId="3973430864" sldId="818"/>
            <ac:spMk id="34" creationId="{F856543A-AD18-407F-86D1-92CEEDEFF204}"/>
          </ac:spMkLst>
        </pc:spChg>
        <pc:spChg chg="mod">
          <ac:chgData name="Meg Hartwick" userId="37f87fd0506104c9" providerId="LiveId" clId="{24BAC0FB-2600-44AC-A655-C6C90D4ACC55}" dt="2021-03-02T22:49:39.791" v="15770"/>
          <ac:spMkLst>
            <pc:docMk/>
            <pc:sldMk cId="3973430864" sldId="818"/>
            <ac:spMk id="35" creationId="{69D48517-9726-4995-A8B3-61547B03F2FB}"/>
          </ac:spMkLst>
        </pc:spChg>
        <pc:spChg chg="mod">
          <ac:chgData name="Meg Hartwick" userId="37f87fd0506104c9" providerId="LiveId" clId="{24BAC0FB-2600-44AC-A655-C6C90D4ACC55}" dt="2021-03-02T22:49:39.791" v="15770"/>
          <ac:spMkLst>
            <pc:docMk/>
            <pc:sldMk cId="3973430864" sldId="818"/>
            <ac:spMk id="36" creationId="{A829B706-DFAB-4E03-AF08-0CC0BDE36822}"/>
          </ac:spMkLst>
        </pc:spChg>
        <pc:spChg chg="mod">
          <ac:chgData name="Meg Hartwick" userId="37f87fd0506104c9" providerId="LiveId" clId="{24BAC0FB-2600-44AC-A655-C6C90D4ACC55}" dt="2021-03-02T22:49:39.791" v="15770"/>
          <ac:spMkLst>
            <pc:docMk/>
            <pc:sldMk cId="3973430864" sldId="818"/>
            <ac:spMk id="37" creationId="{0B356865-C0D6-4320-8A83-ABEEB48EED1E}"/>
          </ac:spMkLst>
        </pc:spChg>
        <pc:spChg chg="mod">
          <ac:chgData name="Meg Hartwick" userId="37f87fd0506104c9" providerId="LiveId" clId="{24BAC0FB-2600-44AC-A655-C6C90D4ACC55}" dt="2021-03-02T22:49:39.791" v="15770"/>
          <ac:spMkLst>
            <pc:docMk/>
            <pc:sldMk cId="3973430864" sldId="818"/>
            <ac:spMk id="38" creationId="{30EF304E-F1FA-4321-B6E9-9B87FE72D562}"/>
          </ac:spMkLst>
        </pc:spChg>
        <pc:spChg chg="del mod">
          <ac:chgData name="Meg Hartwick" userId="37f87fd0506104c9" providerId="LiveId" clId="{24BAC0FB-2600-44AC-A655-C6C90D4ACC55}" dt="2021-03-02T22:49:57.545" v="15773" actId="478"/>
          <ac:spMkLst>
            <pc:docMk/>
            <pc:sldMk cId="3973430864" sldId="818"/>
            <ac:spMk id="39" creationId="{61849435-BDC9-44BC-87C8-878887F2A94D}"/>
          </ac:spMkLst>
        </pc:spChg>
        <pc:spChg chg="del mod">
          <ac:chgData name="Meg Hartwick" userId="37f87fd0506104c9" providerId="LiveId" clId="{24BAC0FB-2600-44AC-A655-C6C90D4ACC55}" dt="2021-03-02T22:50:03.911" v="15775" actId="478"/>
          <ac:spMkLst>
            <pc:docMk/>
            <pc:sldMk cId="3973430864" sldId="818"/>
            <ac:spMk id="40" creationId="{71C711E4-C06C-424B-9AEC-EAEA8A5F2811}"/>
          </ac:spMkLst>
        </pc:spChg>
        <pc:spChg chg="del mod">
          <ac:chgData name="Meg Hartwick" userId="37f87fd0506104c9" providerId="LiveId" clId="{24BAC0FB-2600-44AC-A655-C6C90D4ACC55}" dt="2021-03-02T22:50:00.253" v="15774" actId="478"/>
          <ac:spMkLst>
            <pc:docMk/>
            <pc:sldMk cId="3973430864" sldId="818"/>
            <ac:spMk id="41" creationId="{938D24E5-BC8F-44B0-BA9D-CD0FBB1B90DD}"/>
          </ac:spMkLst>
        </pc:spChg>
        <pc:spChg chg="del mod">
          <ac:chgData name="Meg Hartwick" userId="37f87fd0506104c9" providerId="LiveId" clId="{24BAC0FB-2600-44AC-A655-C6C90D4ACC55}" dt="2021-03-02T22:49:50.671" v="15772" actId="478"/>
          <ac:spMkLst>
            <pc:docMk/>
            <pc:sldMk cId="3973430864" sldId="818"/>
            <ac:spMk id="42" creationId="{778C7321-E662-4035-BCF3-442F5853CDD9}"/>
          </ac:spMkLst>
        </pc:spChg>
        <pc:grpChg chg="add mod">
          <ac:chgData name="Meg Hartwick" userId="37f87fd0506104c9" providerId="LiveId" clId="{24BAC0FB-2600-44AC-A655-C6C90D4ACC55}" dt="2021-03-02T22:50:08.626" v="15776" actId="1076"/>
          <ac:grpSpMkLst>
            <pc:docMk/>
            <pc:sldMk cId="3973430864" sldId="818"/>
            <ac:grpSpMk id="26" creationId="{A9792E2E-FF9C-442E-83B0-0CBEEEB6DD11}"/>
          </ac:grpSpMkLst>
        </pc:grpChg>
        <pc:cxnChg chg="mod">
          <ac:chgData name="Meg Hartwick" userId="37f87fd0506104c9" providerId="LiveId" clId="{24BAC0FB-2600-44AC-A655-C6C90D4ACC55}" dt="2021-03-02T22:49:39.791" v="15770"/>
          <ac:cxnSpMkLst>
            <pc:docMk/>
            <pc:sldMk cId="3973430864" sldId="818"/>
            <ac:cxnSpMk id="27" creationId="{E977E36C-D448-4CB4-B24F-090321CCBFCB}"/>
          </ac:cxnSpMkLst>
        </pc:cxnChg>
        <pc:cxnChg chg="mod">
          <ac:chgData name="Meg Hartwick" userId="37f87fd0506104c9" providerId="LiveId" clId="{24BAC0FB-2600-44AC-A655-C6C90D4ACC55}" dt="2021-03-02T22:49:39.791" v="15770"/>
          <ac:cxnSpMkLst>
            <pc:docMk/>
            <pc:sldMk cId="3973430864" sldId="818"/>
            <ac:cxnSpMk id="28" creationId="{0B1A652B-4788-440C-9C06-06AB99257E1E}"/>
          </ac:cxnSpMkLst>
        </pc:cxnChg>
      </pc:sldChg>
      <pc:sldChg chg="addSp delSp modSp add mod">
        <pc:chgData name="Meg Hartwick" userId="37f87fd0506104c9" providerId="LiveId" clId="{24BAC0FB-2600-44AC-A655-C6C90D4ACC55}" dt="2021-03-02T22:51:46.393" v="15788" actId="2085"/>
        <pc:sldMkLst>
          <pc:docMk/>
          <pc:sldMk cId="1420874380" sldId="819"/>
        </pc:sldMkLst>
        <pc:spChg chg="mod">
          <ac:chgData name="Meg Hartwick" userId="37f87fd0506104c9" providerId="LiveId" clId="{24BAC0FB-2600-44AC-A655-C6C90D4ACC55}" dt="2021-03-02T22:05:12.680" v="15090" actId="1076"/>
          <ac:spMkLst>
            <pc:docMk/>
            <pc:sldMk cId="1420874380" sldId="819"/>
            <ac:spMk id="11" creationId="{B82381AB-BB3B-40BB-8783-26A6F3E9BA36}"/>
          </ac:spMkLst>
        </pc:spChg>
        <pc:spChg chg="mod">
          <ac:chgData name="Meg Hartwick" userId="37f87fd0506104c9" providerId="LiveId" clId="{24BAC0FB-2600-44AC-A655-C6C90D4ACC55}" dt="2021-03-02T22:11:53.147" v="15202" actId="20577"/>
          <ac:spMkLst>
            <pc:docMk/>
            <pc:sldMk cId="1420874380" sldId="819"/>
            <ac:spMk id="13" creationId="{1151446C-1DCC-4AFA-82BB-319C8F04664F}"/>
          </ac:spMkLst>
        </pc:spChg>
        <pc:spChg chg="mod">
          <ac:chgData name="Meg Hartwick" userId="37f87fd0506104c9" providerId="LiveId" clId="{24BAC0FB-2600-44AC-A655-C6C90D4ACC55}" dt="2021-03-02T22:51:36.726" v="15787" actId="1582"/>
          <ac:spMkLst>
            <pc:docMk/>
            <pc:sldMk cId="1420874380" sldId="819"/>
            <ac:spMk id="16" creationId="{A445EE0A-40BE-44DC-A0E4-E9D61B0AA13A}"/>
          </ac:spMkLst>
        </pc:spChg>
        <pc:picChg chg="add del mod">
          <ac:chgData name="Meg Hartwick" userId="37f87fd0506104c9" providerId="LiveId" clId="{24BAC0FB-2600-44AC-A655-C6C90D4ACC55}" dt="2021-03-02T22:05:13.660" v="15091"/>
          <ac:picMkLst>
            <pc:docMk/>
            <pc:sldMk cId="1420874380" sldId="819"/>
            <ac:picMk id="1026" creationId="{BA9F99D2-2E5F-45C6-BCDA-C5E7619A6220}"/>
          </ac:picMkLst>
        </pc:picChg>
        <pc:picChg chg="add mod">
          <ac:chgData name="Meg Hartwick" userId="37f87fd0506104c9" providerId="LiveId" clId="{24BAC0FB-2600-44AC-A655-C6C90D4ACC55}" dt="2021-03-02T22:51:46.393" v="15788" actId="2085"/>
          <ac:picMkLst>
            <pc:docMk/>
            <pc:sldMk cId="1420874380" sldId="819"/>
            <ac:picMk id="1028" creationId="{60340BBA-BC52-4B8A-823C-3F0FB91A2592}"/>
          </ac:picMkLst>
        </pc:picChg>
      </pc:sldChg>
      <pc:sldChg chg="modSp add mod">
        <pc:chgData name="Meg Hartwick" userId="37f87fd0506104c9" providerId="LiveId" clId="{24BAC0FB-2600-44AC-A655-C6C90D4ACC55}" dt="2021-03-02T22:55:08.187" v="15831" actId="20577"/>
        <pc:sldMkLst>
          <pc:docMk/>
          <pc:sldMk cId="1196358817" sldId="820"/>
        </pc:sldMkLst>
        <pc:spChg chg="mod">
          <ac:chgData name="Meg Hartwick" userId="37f87fd0506104c9" providerId="LiveId" clId="{24BAC0FB-2600-44AC-A655-C6C90D4ACC55}" dt="2021-03-02T22:55:08.187" v="15831" actId="20577"/>
          <ac:spMkLst>
            <pc:docMk/>
            <pc:sldMk cId="1196358817" sldId="820"/>
            <ac:spMk id="13" creationId="{1151446C-1DCC-4AFA-82BB-319C8F04664F}"/>
          </ac:spMkLst>
        </pc:spChg>
        <pc:spChg chg="mod">
          <ac:chgData name="Meg Hartwick" userId="37f87fd0506104c9" providerId="LiveId" clId="{24BAC0FB-2600-44AC-A655-C6C90D4ACC55}" dt="2021-03-02T22:16:31.047" v="15288" actId="20577"/>
          <ac:spMkLst>
            <pc:docMk/>
            <pc:sldMk cId="1196358817" sldId="820"/>
            <ac:spMk id="16" creationId="{A445EE0A-40BE-44DC-A0E4-E9D61B0AA13A}"/>
          </ac:spMkLst>
        </pc:spChg>
        <pc:spChg chg="mod">
          <ac:chgData name="Meg Hartwick" userId="37f87fd0506104c9" providerId="LiveId" clId="{24BAC0FB-2600-44AC-A655-C6C90D4ACC55}" dt="2021-03-02T22:17:36.289" v="15391" actId="207"/>
          <ac:spMkLst>
            <pc:docMk/>
            <pc:sldMk cId="1196358817" sldId="820"/>
            <ac:spMk id="21" creationId="{2F16AD26-B089-46C1-9C70-6868615010E0}"/>
          </ac:spMkLst>
        </pc:spChg>
        <pc:spChg chg="mod">
          <ac:chgData name="Meg Hartwick" userId="37f87fd0506104c9" providerId="LiveId" clId="{24BAC0FB-2600-44AC-A655-C6C90D4ACC55}" dt="2021-03-02T22:53:26.182" v="15827" actId="207"/>
          <ac:spMkLst>
            <pc:docMk/>
            <pc:sldMk cId="1196358817" sldId="820"/>
            <ac:spMk id="22" creationId="{3D87E7DC-9B75-4518-870C-E006DD60A160}"/>
          </ac:spMkLst>
        </pc:spChg>
      </pc:sldChg>
      <pc:sldChg chg="add del">
        <pc:chgData name="Meg Hartwick" userId="37f87fd0506104c9" providerId="LiveId" clId="{24BAC0FB-2600-44AC-A655-C6C90D4ACC55}" dt="2021-03-02T23:19:32.592" v="16295" actId="2696"/>
        <pc:sldMkLst>
          <pc:docMk/>
          <pc:sldMk cId="2842690141" sldId="821"/>
        </pc:sldMkLst>
      </pc:sldChg>
      <pc:sldChg chg="addSp delSp modSp add mod">
        <pc:chgData name="Meg Hartwick" userId="37f87fd0506104c9" providerId="LiveId" clId="{24BAC0FB-2600-44AC-A655-C6C90D4ACC55}" dt="2021-03-03T16:32:35.012" v="18976" actId="171"/>
        <pc:sldMkLst>
          <pc:docMk/>
          <pc:sldMk cId="96815295" sldId="822"/>
        </pc:sldMkLst>
        <pc:spChg chg="del mod">
          <ac:chgData name="Meg Hartwick" userId="37f87fd0506104c9" providerId="LiveId" clId="{24BAC0FB-2600-44AC-A655-C6C90D4ACC55}" dt="2021-03-03T16:32:26.608" v="18973" actId="478"/>
          <ac:spMkLst>
            <pc:docMk/>
            <pc:sldMk cId="96815295" sldId="822"/>
            <ac:spMk id="4" creationId="{28DF9E13-A5D7-4332-B4E9-10576509A961}"/>
          </ac:spMkLst>
        </pc:spChg>
        <pc:spChg chg="add mod">
          <ac:chgData name="Meg Hartwick" userId="37f87fd0506104c9" providerId="LiveId" clId="{24BAC0FB-2600-44AC-A655-C6C90D4ACC55}" dt="2021-03-03T06:43:53.383" v="17802" actId="14100"/>
          <ac:spMkLst>
            <pc:docMk/>
            <pc:sldMk cId="96815295" sldId="822"/>
            <ac:spMk id="6" creationId="{E66467B8-402D-4010-8107-50E4B5BA91E6}"/>
          </ac:spMkLst>
        </pc:spChg>
        <pc:spChg chg="add mod ord">
          <ac:chgData name="Meg Hartwick" userId="37f87fd0506104c9" providerId="LiveId" clId="{24BAC0FB-2600-44AC-A655-C6C90D4ACC55}" dt="2021-03-03T16:32:35.012" v="18976" actId="171"/>
          <ac:spMkLst>
            <pc:docMk/>
            <pc:sldMk cId="96815295" sldId="822"/>
            <ac:spMk id="7" creationId="{34AF6663-912C-420C-9D8E-393DC3635316}"/>
          </ac:spMkLst>
        </pc:spChg>
      </pc:sldChg>
      <pc:sldChg chg="addSp delSp modSp add mod">
        <pc:chgData name="Meg Hartwick" userId="37f87fd0506104c9" providerId="LiveId" clId="{24BAC0FB-2600-44AC-A655-C6C90D4ACC55}" dt="2021-03-03T06:54:42.716" v="17856" actId="1076"/>
        <pc:sldMkLst>
          <pc:docMk/>
          <pc:sldMk cId="2371693736" sldId="823"/>
        </pc:sldMkLst>
        <pc:spChg chg="mod">
          <ac:chgData name="Meg Hartwick" userId="37f87fd0506104c9" providerId="LiveId" clId="{24BAC0FB-2600-44AC-A655-C6C90D4ACC55}" dt="2021-03-03T02:22:56.960" v="16339" actId="5793"/>
          <ac:spMkLst>
            <pc:docMk/>
            <pc:sldMk cId="2371693736" sldId="823"/>
            <ac:spMk id="13" creationId="{1151446C-1DCC-4AFA-82BB-319C8F04664F}"/>
          </ac:spMkLst>
        </pc:spChg>
        <pc:spChg chg="mod">
          <ac:chgData name="Meg Hartwick" userId="37f87fd0506104c9" providerId="LiveId" clId="{24BAC0FB-2600-44AC-A655-C6C90D4ACC55}" dt="2021-03-03T02:23:29.145" v="16341" actId="207"/>
          <ac:spMkLst>
            <pc:docMk/>
            <pc:sldMk cId="2371693736" sldId="823"/>
            <ac:spMk id="22" creationId="{A4B8B9F8-0C85-47ED-97C2-8A67B9EE3C25}"/>
          </ac:spMkLst>
        </pc:spChg>
        <pc:spChg chg="mod">
          <ac:chgData name="Meg Hartwick" userId="37f87fd0506104c9" providerId="LiveId" clId="{24BAC0FB-2600-44AC-A655-C6C90D4ACC55}" dt="2021-03-03T02:23:39.057" v="16343" actId="207"/>
          <ac:spMkLst>
            <pc:docMk/>
            <pc:sldMk cId="2371693736" sldId="823"/>
            <ac:spMk id="24" creationId="{48EC21B8-45EE-4EA9-A7FA-D5522985E1CF}"/>
          </ac:spMkLst>
        </pc:spChg>
        <pc:picChg chg="add del mod">
          <ac:chgData name="Meg Hartwick" userId="37f87fd0506104c9" providerId="LiveId" clId="{24BAC0FB-2600-44AC-A655-C6C90D4ACC55}" dt="2021-03-03T06:54:31.995" v="17852" actId="478"/>
          <ac:picMkLst>
            <pc:docMk/>
            <pc:sldMk cId="2371693736" sldId="823"/>
            <ac:picMk id="5" creationId="{B8207C89-A749-4156-A99D-7FDC401E61CB}"/>
          </ac:picMkLst>
        </pc:picChg>
        <pc:picChg chg="add mod">
          <ac:chgData name="Meg Hartwick" userId="37f87fd0506104c9" providerId="LiveId" clId="{24BAC0FB-2600-44AC-A655-C6C90D4ACC55}" dt="2021-03-03T06:54:42.716" v="17856" actId="1076"/>
          <ac:picMkLst>
            <pc:docMk/>
            <pc:sldMk cId="2371693736" sldId="823"/>
            <ac:picMk id="7" creationId="{DD387CC3-92DE-49A1-A25E-96749F42C375}"/>
          </ac:picMkLst>
        </pc:picChg>
      </pc:sldChg>
      <pc:sldChg chg="modSp add mod ord modNotesTx">
        <pc:chgData name="Meg Hartwick" userId="37f87fd0506104c9" providerId="LiveId" clId="{24BAC0FB-2600-44AC-A655-C6C90D4ACC55}" dt="2021-03-03T04:05:49.704" v="17013" actId="20577"/>
        <pc:sldMkLst>
          <pc:docMk/>
          <pc:sldMk cId="199585153" sldId="824"/>
        </pc:sldMkLst>
        <pc:spChg chg="mod">
          <ac:chgData name="Meg Hartwick" userId="37f87fd0506104c9" providerId="LiveId" clId="{24BAC0FB-2600-44AC-A655-C6C90D4ACC55}" dt="2021-03-03T04:00:41.186" v="16910" actId="1076"/>
          <ac:spMkLst>
            <pc:docMk/>
            <pc:sldMk cId="199585153" sldId="824"/>
            <ac:spMk id="13" creationId="{1151446C-1DCC-4AFA-82BB-319C8F04664F}"/>
          </ac:spMkLst>
        </pc:spChg>
        <pc:spChg chg="mod">
          <ac:chgData name="Meg Hartwick" userId="37f87fd0506104c9" providerId="LiveId" clId="{24BAC0FB-2600-44AC-A655-C6C90D4ACC55}" dt="2021-03-03T03:50:22.408" v="16365" actId="20577"/>
          <ac:spMkLst>
            <pc:docMk/>
            <pc:sldMk cId="199585153" sldId="824"/>
            <ac:spMk id="16" creationId="{A445EE0A-40BE-44DC-A0E4-E9D61B0AA13A}"/>
          </ac:spMkLst>
        </pc:spChg>
        <pc:spChg chg="mod">
          <ac:chgData name="Meg Hartwick" userId="37f87fd0506104c9" providerId="LiveId" clId="{24BAC0FB-2600-44AC-A655-C6C90D4ACC55}" dt="2021-03-03T03:50:02.046" v="16349" actId="207"/>
          <ac:spMkLst>
            <pc:docMk/>
            <pc:sldMk cId="199585153" sldId="824"/>
            <ac:spMk id="22" creationId="{3D87E7DC-9B75-4518-870C-E006DD60A160}"/>
          </ac:spMkLst>
        </pc:spChg>
        <pc:spChg chg="mod">
          <ac:chgData name="Meg Hartwick" userId="37f87fd0506104c9" providerId="LiveId" clId="{24BAC0FB-2600-44AC-A655-C6C90D4ACC55}" dt="2021-03-03T03:50:12.732" v="16351" actId="113"/>
          <ac:spMkLst>
            <pc:docMk/>
            <pc:sldMk cId="199585153" sldId="824"/>
            <ac:spMk id="24" creationId="{CACAC88F-B5A4-466C-94DB-5CB62A50BD3F}"/>
          </ac:spMkLst>
        </pc:spChg>
      </pc:sldChg>
      <pc:sldChg chg="modSp add mod ord">
        <pc:chgData name="Meg Hartwick" userId="37f87fd0506104c9" providerId="LiveId" clId="{24BAC0FB-2600-44AC-A655-C6C90D4ACC55}" dt="2021-03-03T04:06:14.839" v="17021" actId="255"/>
        <pc:sldMkLst>
          <pc:docMk/>
          <pc:sldMk cId="311675983" sldId="825"/>
        </pc:sldMkLst>
        <pc:spChg chg="mod">
          <ac:chgData name="Meg Hartwick" userId="37f87fd0506104c9" providerId="LiveId" clId="{24BAC0FB-2600-44AC-A655-C6C90D4ACC55}" dt="2021-03-03T04:06:14.839" v="17021" actId="255"/>
          <ac:spMkLst>
            <pc:docMk/>
            <pc:sldMk cId="311675983" sldId="825"/>
            <ac:spMk id="13" creationId="{1151446C-1DCC-4AFA-82BB-319C8F04664F}"/>
          </ac:spMkLst>
        </pc:spChg>
        <pc:spChg chg="mod">
          <ac:chgData name="Meg Hartwick" userId="37f87fd0506104c9" providerId="LiveId" clId="{24BAC0FB-2600-44AC-A655-C6C90D4ACC55}" dt="2021-03-03T03:59:04.435" v="16876" actId="20577"/>
          <ac:spMkLst>
            <pc:docMk/>
            <pc:sldMk cId="311675983" sldId="825"/>
            <ac:spMk id="16" creationId="{A445EE0A-40BE-44DC-A0E4-E9D61B0AA13A}"/>
          </ac:spMkLst>
        </pc:spChg>
        <pc:spChg chg="mod">
          <ac:chgData name="Meg Hartwick" userId="37f87fd0506104c9" providerId="LiveId" clId="{24BAC0FB-2600-44AC-A655-C6C90D4ACC55}" dt="2021-03-03T04:03:31.983" v="16979" actId="207"/>
          <ac:spMkLst>
            <pc:docMk/>
            <pc:sldMk cId="311675983" sldId="825"/>
            <ac:spMk id="22" creationId="{3D87E7DC-9B75-4518-870C-E006DD60A160}"/>
          </ac:spMkLst>
        </pc:spChg>
        <pc:spChg chg="mod">
          <ac:chgData name="Meg Hartwick" userId="37f87fd0506104c9" providerId="LiveId" clId="{24BAC0FB-2600-44AC-A655-C6C90D4ACC55}" dt="2021-03-03T04:03:40.645" v="16981" actId="207"/>
          <ac:spMkLst>
            <pc:docMk/>
            <pc:sldMk cId="311675983" sldId="825"/>
            <ac:spMk id="24" creationId="{CACAC88F-B5A4-466C-94DB-5CB62A50BD3F}"/>
          </ac:spMkLst>
        </pc:spChg>
      </pc:sldChg>
      <pc:sldChg chg="add del">
        <pc:chgData name="Meg Hartwick" userId="37f87fd0506104c9" providerId="LiveId" clId="{24BAC0FB-2600-44AC-A655-C6C90D4ACC55}" dt="2021-03-03T04:33:08.654" v="17178" actId="2696"/>
        <pc:sldMkLst>
          <pc:docMk/>
          <pc:sldMk cId="2027022991" sldId="826"/>
        </pc:sldMkLst>
      </pc:sldChg>
      <pc:sldChg chg="addSp delSp modSp add mod">
        <pc:chgData name="Meg Hartwick" userId="37f87fd0506104c9" providerId="LiveId" clId="{24BAC0FB-2600-44AC-A655-C6C90D4ACC55}" dt="2021-03-03T16:26:22.432" v="18870" actId="122"/>
        <pc:sldMkLst>
          <pc:docMk/>
          <pc:sldMk cId="2209624053" sldId="826"/>
        </pc:sldMkLst>
        <pc:spChg chg="mod">
          <ac:chgData name="Meg Hartwick" userId="37f87fd0506104c9" providerId="LiveId" clId="{24BAC0FB-2600-44AC-A655-C6C90D4ACC55}" dt="2021-03-03T06:25:05.388" v="17634" actId="164"/>
          <ac:spMkLst>
            <pc:docMk/>
            <pc:sldMk cId="2209624053" sldId="826"/>
            <ac:spMk id="7" creationId="{7E120438-0CD5-4ADB-8290-1F20B3C68350}"/>
          </ac:spMkLst>
        </pc:spChg>
        <pc:spChg chg="mod">
          <ac:chgData name="Meg Hartwick" userId="37f87fd0506104c9" providerId="LiveId" clId="{24BAC0FB-2600-44AC-A655-C6C90D4ACC55}" dt="2021-03-03T06:19:09.419" v="17577" actId="1076"/>
          <ac:spMkLst>
            <pc:docMk/>
            <pc:sldMk cId="2209624053" sldId="826"/>
            <ac:spMk id="16" creationId="{D1359FC9-FE6C-4550-9E55-1E100CDDA2D1}"/>
          </ac:spMkLst>
        </pc:spChg>
        <pc:spChg chg="mod">
          <ac:chgData name="Meg Hartwick" userId="37f87fd0506104c9" providerId="LiveId" clId="{24BAC0FB-2600-44AC-A655-C6C90D4ACC55}" dt="2021-03-03T06:23:25.741" v="17619" actId="255"/>
          <ac:spMkLst>
            <pc:docMk/>
            <pc:sldMk cId="2209624053" sldId="826"/>
            <ac:spMk id="18" creationId="{3DC58099-5BEA-48C7-A2D8-C6512085F618}"/>
          </ac:spMkLst>
        </pc:spChg>
        <pc:spChg chg="mod">
          <ac:chgData name="Meg Hartwick" userId="37f87fd0506104c9" providerId="LiveId" clId="{24BAC0FB-2600-44AC-A655-C6C90D4ACC55}" dt="2021-03-03T06:23:25.741" v="17619" actId="255"/>
          <ac:spMkLst>
            <pc:docMk/>
            <pc:sldMk cId="2209624053" sldId="826"/>
            <ac:spMk id="19" creationId="{DF54855F-75B3-4377-9B16-C47987A39B79}"/>
          </ac:spMkLst>
        </pc:spChg>
        <pc:spChg chg="mod">
          <ac:chgData name="Meg Hartwick" userId="37f87fd0506104c9" providerId="LiveId" clId="{24BAC0FB-2600-44AC-A655-C6C90D4ACC55}" dt="2021-03-03T06:23:25.741" v="17619" actId="255"/>
          <ac:spMkLst>
            <pc:docMk/>
            <pc:sldMk cId="2209624053" sldId="826"/>
            <ac:spMk id="20" creationId="{D2C5BC6B-9FE2-4596-81A0-28B0E4C304B3}"/>
          </ac:spMkLst>
        </pc:spChg>
        <pc:spChg chg="mod">
          <ac:chgData name="Meg Hartwick" userId="37f87fd0506104c9" providerId="LiveId" clId="{24BAC0FB-2600-44AC-A655-C6C90D4ACC55}" dt="2021-03-03T06:23:25.741" v="17619" actId="255"/>
          <ac:spMkLst>
            <pc:docMk/>
            <pc:sldMk cId="2209624053" sldId="826"/>
            <ac:spMk id="21" creationId="{E6CA393C-83BE-4D5C-A21B-2F10B46030D7}"/>
          </ac:spMkLst>
        </pc:spChg>
        <pc:spChg chg="mod">
          <ac:chgData name="Meg Hartwick" userId="37f87fd0506104c9" providerId="LiveId" clId="{24BAC0FB-2600-44AC-A655-C6C90D4ACC55}" dt="2021-03-03T06:23:25.741" v="17619" actId="255"/>
          <ac:spMkLst>
            <pc:docMk/>
            <pc:sldMk cId="2209624053" sldId="826"/>
            <ac:spMk id="22" creationId="{B4511399-4486-43E7-8032-FE376DC2B569}"/>
          </ac:spMkLst>
        </pc:spChg>
        <pc:spChg chg="mod">
          <ac:chgData name="Meg Hartwick" userId="37f87fd0506104c9" providerId="LiveId" clId="{24BAC0FB-2600-44AC-A655-C6C90D4ACC55}" dt="2021-03-03T06:23:25.741" v="17619" actId="255"/>
          <ac:spMkLst>
            <pc:docMk/>
            <pc:sldMk cId="2209624053" sldId="826"/>
            <ac:spMk id="23" creationId="{494E7C55-B643-49E7-872C-AD5F89D39A06}"/>
          </ac:spMkLst>
        </pc:spChg>
        <pc:spChg chg="mod">
          <ac:chgData name="Meg Hartwick" userId="37f87fd0506104c9" providerId="LiveId" clId="{24BAC0FB-2600-44AC-A655-C6C90D4ACC55}" dt="2021-03-03T06:23:25.741" v="17619" actId="255"/>
          <ac:spMkLst>
            <pc:docMk/>
            <pc:sldMk cId="2209624053" sldId="826"/>
            <ac:spMk id="24" creationId="{68C84282-4DC8-43FD-A770-1A7E2FD81F16}"/>
          </ac:spMkLst>
        </pc:spChg>
        <pc:spChg chg="mod">
          <ac:chgData name="Meg Hartwick" userId="37f87fd0506104c9" providerId="LiveId" clId="{24BAC0FB-2600-44AC-A655-C6C90D4ACC55}" dt="2021-03-03T06:23:25.741" v="17619" actId="255"/>
          <ac:spMkLst>
            <pc:docMk/>
            <pc:sldMk cId="2209624053" sldId="826"/>
            <ac:spMk id="25" creationId="{06677276-1139-49F7-992A-6A442DC734EA}"/>
          </ac:spMkLst>
        </pc:spChg>
        <pc:spChg chg="mod">
          <ac:chgData name="Meg Hartwick" userId="37f87fd0506104c9" providerId="LiveId" clId="{24BAC0FB-2600-44AC-A655-C6C90D4ACC55}" dt="2021-03-03T06:23:25.741" v="17619" actId="255"/>
          <ac:spMkLst>
            <pc:docMk/>
            <pc:sldMk cId="2209624053" sldId="826"/>
            <ac:spMk id="26" creationId="{85064086-6D5B-4C85-84A6-CA65DAEBEF7B}"/>
          </ac:spMkLst>
        </pc:spChg>
        <pc:spChg chg="mod">
          <ac:chgData name="Meg Hartwick" userId="37f87fd0506104c9" providerId="LiveId" clId="{24BAC0FB-2600-44AC-A655-C6C90D4ACC55}" dt="2021-03-03T06:23:25.741" v="17619" actId="255"/>
          <ac:spMkLst>
            <pc:docMk/>
            <pc:sldMk cId="2209624053" sldId="826"/>
            <ac:spMk id="27" creationId="{D6C0376A-C8F2-45B3-9D18-9C8D47601B85}"/>
          </ac:spMkLst>
        </pc:spChg>
        <pc:spChg chg="mod">
          <ac:chgData name="Meg Hartwick" userId="37f87fd0506104c9" providerId="LiveId" clId="{24BAC0FB-2600-44AC-A655-C6C90D4ACC55}" dt="2021-03-03T06:23:25.741" v="17619" actId="255"/>
          <ac:spMkLst>
            <pc:docMk/>
            <pc:sldMk cId="2209624053" sldId="826"/>
            <ac:spMk id="28" creationId="{A015D816-277A-4223-8B10-C6455AB4C6BF}"/>
          </ac:spMkLst>
        </pc:spChg>
        <pc:spChg chg="mod">
          <ac:chgData name="Meg Hartwick" userId="37f87fd0506104c9" providerId="LiveId" clId="{24BAC0FB-2600-44AC-A655-C6C90D4ACC55}" dt="2021-03-03T06:23:25.741" v="17619" actId="255"/>
          <ac:spMkLst>
            <pc:docMk/>
            <pc:sldMk cId="2209624053" sldId="826"/>
            <ac:spMk id="29" creationId="{4F093168-69A6-4B5A-A6C1-C5540025FE24}"/>
          </ac:spMkLst>
        </pc:spChg>
        <pc:spChg chg="mod">
          <ac:chgData name="Meg Hartwick" userId="37f87fd0506104c9" providerId="LiveId" clId="{24BAC0FB-2600-44AC-A655-C6C90D4ACC55}" dt="2021-03-03T06:23:25.741" v="17619" actId="255"/>
          <ac:spMkLst>
            <pc:docMk/>
            <pc:sldMk cId="2209624053" sldId="826"/>
            <ac:spMk id="30" creationId="{E778C5E9-AFE5-4EBF-9BF5-F9574148A319}"/>
          </ac:spMkLst>
        </pc:spChg>
        <pc:spChg chg="mod">
          <ac:chgData name="Meg Hartwick" userId="37f87fd0506104c9" providerId="LiveId" clId="{24BAC0FB-2600-44AC-A655-C6C90D4ACC55}" dt="2021-03-03T06:23:25.741" v="17619" actId="255"/>
          <ac:spMkLst>
            <pc:docMk/>
            <pc:sldMk cId="2209624053" sldId="826"/>
            <ac:spMk id="31" creationId="{F57B8C7A-1097-4194-BDF4-67D003826D46}"/>
          </ac:spMkLst>
        </pc:spChg>
        <pc:spChg chg="mod">
          <ac:chgData name="Meg Hartwick" userId="37f87fd0506104c9" providerId="LiveId" clId="{24BAC0FB-2600-44AC-A655-C6C90D4ACC55}" dt="2021-03-03T06:23:25.741" v="17619" actId="255"/>
          <ac:spMkLst>
            <pc:docMk/>
            <pc:sldMk cId="2209624053" sldId="826"/>
            <ac:spMk id="32" creationId="{5D13B058-9FEE-4379-A4FB-561783A7E5E4}"/>
          </ac:spMkLst>
        </pc:spChg>
        <pc:spChg chg="mod">
          <ac:chgData name="Meg Hartwick" userId="37f87fd0506104c9" providerId="LiveId" clId="{24BAC0FB-2600-44AC-A655-C6C90D4ACC55}" dt="2021-03-03T06:23:25.741" v="17619" actId="255"/>
          <ac:spMkLst>
            <pc:docMk/>
            <pc:sldMk cId="2209624053" sldId="826"/>
            <ac:spMk id="33" creationId="{3E5C9CB5-1813-4EDD-B224-352B4147D109}"/>
          </ac:spMkLst>
        </pc:spChg>
        <pc:spChg chg="mod">
          <ac:chgData name="Meg Hartwick" userId="37f87fd0506104c9" providerId="LiveId" clId="{24BAC0FB-2600-44AC-A655-C6C90D4ACC55}" dt="2021-03-03T06:23:25.741" v="17619" actId="255"/>
          <ac:spMkLst>
            <pc:docMk/>
            <pc:sldMk cId="2209624053" sldId="826"/>
            <ac:spMk id="34" creationId="{36BDC649-9D52-42BD-9D02-C81695639300}"/>
          </ac:spMkLst>
        </pc:spChg>
        <pc:spChg chg="del">
          <ac:chgData name="Meg Hartwick" userId="37f87fd0506104c9" providerId="LiveId" clId="{24BAC0FB-2600-44AC-A655-C6C90D4ACC55}" dt="2021-03-03T04:41:32.106" v="17413" actId="478"/>
          <ac:spMkLst>
            <pc:docMk/>
            <pc:sldMk cId="2209624053" sldId="826"/>
            <ac:spMk id="35" creationId="{8BD13E4E-76F8-4704-9F89-DE368B7F62BA}"/>
          </ac:spMkLst>
        </pc:spChg>
        <pc:spChg chg="del">
          <ac:chgData name="Meg Hartwick" userId="37f87fd0506104c9" providerId="LiveId" clId="{24BAC0FB-2600-44AC-A655-C6C90D4ACC55}" dt="2021-03-03T04:41:28.094" v="17412" actId="478"/>
          <ac:spMkLst>
            <pc:docMk/>
            <pc:sldMk cId="2209624053" sldId="826"/>
            <ac:spMk id="36" creationId="{FD390478-1E87-4570-AFBE-BAA82AAEE872}"/>
          </ac:spMkLst>
        </pc:spChg>
        <pc:spChg chg="del">
          <ac:chgData name="Meg Hartwick" userId="37f87fd0506104c9" providerId="LiveId" clId="{24BAC0FB-2600-44AC-A655-C6C90D4ACC55}" dt="2021-03-03T04:41:24.556" v="17411" actId="478"/>
          <ac:spMkLst>
            <pc:docMk/>
            <pc:sldMk cId="2209624053" sldId="826"/>
            <ac:spMk id="37" creationId="{2F931891-C109-4B0E-A9DD-8E3B2DA4458E}"/>
          </ac:spMkLst>
        </pc:spChg>
        <pc:spChg chg="del mod">
          <ac:chgData name="Meg Hartwick" userId="37f87fd0506104c9" providerId="LiveId" clId="{24BAC0FB-2600-44AC-A655-C6C90D4ACC55}" dt="2021-03-03T06:23:01.934" v="17617" actId="478"/>
          <ac:spMkLst>
            <pc:docMk/>
            <pc:sldMk cId="2209624053" sldId="826"/>
            <ac:spMk id="38" creationId="{65E5B420-F1ED-4C9E-B9B9-F72FE4674FD1}"/>
          </ac:spMkLst>
        </pc:spChg>
        <pc:spChg chg="mod">
          <ac:chgData name="Meg Hartwick" userId="37f87fd0506104c9" providerId="LiveId" clId="{24BAC0FB-2600-44AC-A655-C6C90D4ACC55}" dt="2021-03-03T06:23:25.741" v="17619" actId="255"/>
          <ac:spMkLst>
            <pc:docMk/>
            <pc:sldMk cId="2209624053" sldId="826"/>
            <ac:spMk id="39" creationId="{E83DB137-5E88-4F24-84B1-DF14EAA95537}"/>
          </ac:spMkLst>
        </pc:spChg>
        <pc:spChg chg="mod">
          <ac:chgData name="Meg Hartwick" userId="37f87fd0506104c9" providerId="LiveId" clId="{24BAC0FB-2600-44AC-A655-C6C90D4ACC55}" dt="2021-03-03T06:24:17.233" v="17632" actId="20577"/>
          <ac:spMkLst>
            <pc:docMk/>
            <pc:sldMk cId="2209624053" sldId="826"/>
            <ac:spMk id="40" creationId="{2B1976C2-00CC-4526-A690-7961C24B3B4B}"/>
          </ac:spMkLst>
        </pc:spChg>
        <pc:spChg chg="mod">
          <ac:chgData name="Meg Hartwick" userId="37f87fd0506104c9" providerId="LiveId" clId="{24BAC0FB-2600-44AC-A655-C6C90D4ACC55}" dt="2021-03-03T06:23:25.741" v="17619" actId="255"/>
          <ac:spMkLst>
            <pc:docMk/>
            <pc:sldMk cId="2209624053" sldId="826"/>
            <ac:spMk id="41" creationId="{0BC4F91A-DCE2-4ED5-9A5D-F3DA40C7B078}"/>
          </ac:spMkLst>
        </pc:spChg>
        <pc:spChg chg="mod">
          <ac:chgData name="Meg Hartwick" userId="37f87fd0506104c9" providerId="LiveId" clId="{24BAC0FB-2600-44AC-A655-C6C90D4ACC55}" dt="2021-03-03T06:23:33.627" v="17620" actId="255"/>
          <ac:spMkLst>
            <pc:docMk/>
            <pc:sldMk cId="2209624053" sldId="826"/>
            <ac:spMk id="49" creationId="{468AFAC4-9FC5-4EFA-8AB3-B7144E640B48}"/>
          </ac:spMkLst>
        </pc:spChg>
        <pc:spChg chg="mod">
          <ac:chgData name="Meg Hartwick" userId="37f87fd0506104c9" providerId="LiveId" clId="{24BAC0FB-2600-44AC-A655-C6C90D4ACC55}" dt="2021-03-03T06:23:33.627" v="17620" actId="255"/>
          <ac:spMkLst>
            <pc:docMk/>
            <pc:sldMk cId="2209624053" sldId="826"/>
            <ac:spMk id="50" creationId="{F0303ECA-3922-4CB6-AEA2-2C6ACF551420}"/>
          </ac:spMkLst>
        </pc:spChg>
        <pc:spChg chg="mod">
          <ac:chgData name="Meg Hartwick" userId="37f87fd0506104c9" providerId="LiveId" clId="{24BAC0FB-2600-44AC-A655-C6C90D4ACC55}" dt="2021-03-03T06:23:33.627" v="17620" actId="255"/>
          <ac:spMkLst>
            <pc:docMk/>
            <pc:sldMk cId="2209624053" sldId="826"/>
            <ac:spMk id="51" creationId="{FBE0C6E9-4A32-41B7-A233-D242D590CF91}"/>
          </ac:spMkLst>
        </pc:spChg>
        <pc:spChg chg="mod">
          <ac:chgData name="Meg Hartwick" userId="37f87fd0506104c9" providerId="LiveId" clId="{24BAC0FB-2600-44AC-A655-C6C90D4ACC55}" dt="2021-03-03T06:23:33.627" v="17620" actId="255"/>
          <ac:spMkLst>
            <pc:docMk/>
            <pc:sldMk cId="2209624053" sldId="826"/>
            <ac:spMk id="52" creationId="{2689B623-60CB-4ABF-91B6-FA32F0FFD94D}"/>
          </ac:spMkLst>
        </pc:spChg>
        <pc:spChg chg="mod">
          <ac:chgData name="Meg Hartwick" userId="37f87fd0506104c9" providerId="LiveId" clId="{24BAC0FB-2600-44AC-A655-C6C90D4ACC55}" dt="2021-03-03T06:23:33.627" v="17620" actId="255"/>
          <ac:spMkLst>
            <pc:docMk/>
            <pc:sldMk cId="2209624053" sldId="826"/>
            <ac:spMk id="53" creationId="{47E6E5A0-ABDA-40DC-BA2E-E85A754688C5}"/>
          </ac:spMkLst>
        </pc:spChg>
        <pc:spChg chg="mod">
          <ac:chgData name="Meg Hartwick" userId="37f87fd0506104c9" providerId="LiveId" clId="{24BAC0FB-2600-44AC-A655-C6C90D4ACC55}" dt="2021-03-03T06:23:33.627" v="17620" actId="255"/>
          <ac:spMkLst>
            <pc:docMk/>
            <pc:sldMk cId="2209624053" sldId="826"/>
            <ac:spMk id="54" creationId="{A19C132A-DBF7-40A1-8AB4-CE8B47510AD5}"/>
          </ac:spMkLst>
        </pc:spChg>
        <pc:spChg chg="mod">
          <ac:chgData name="Meg Hartwick" userId="37f87fd0506104c9" providerId="LiveId" clId="{24BAC0FB-2600-44AC-A655-C6C90D4ACC55}" dt="2021-03-03T06:23:33.627" v="17620" actId="255"/>
          <ac:spMkLst>
            <pc:docMk/>
            <pc:sldMk cId="2209624053" sldId="826"/>
            <ac:spMk id="55" creationId="{D9F91212-DAF1-463B-9F80-A24195B29D22}"/>
          </ac:spMkLst>
        </pc:spChg>
        <pc:spChg chg="mod">
          <ac:chgData name="Meg Hartwick" userId="37f87fd0506104c9" providerId="LiveId" clId="{24BAC0FB-2600-44AC-A655-C6C90D4ACC55}" dt="2021-03-03T06:23:33.627" v="17620" actId="255"/>
          <ac:spMkLst>
            <pc:docMk/>
            <pc:sldMk cId="2209624053" sldId="826"/>
            <ac:spMk id="56" creationId="{87B5FF31-8156-4DA3-82CD-2D315D639FAB}"/>
          </ac:spMkLst>
        </pc:spChg>
        <pc:spChg chg="mod">
          <ac:chgData name="Meg Hartwick" userId="37f87fd0506104c9" providerId="LiveId" clId="{24BAC0FB-2600-44AC-A655-C6C90D4ACC55}" dt="2021-03-03T06:23:33.627" v="17620" actId="255"/>
          <ac:spMkLst>
            <pc:docMk/>
            <pc:sldMk cId="2209624053" sldId="826"/>
            <ac:spMk id="57" creationId="{FF61EB3F-1085-437D-8A38-1D8E59372698}"/>
          </ac:spMkLst>
        </pc:spChg>
        <pc:spChg chg="mod">
          <ac:chgData name="Meg Hartwick" userId="37f87fd0506104c9" providerId="LiveId" clId="{24BAC0FB-2600-44AC-A655-C6C90D4ACC55}" dt="2021-03-03T06:23:33.627" v="17620" actId="255"/>
          <ac:spMkLst>
            <pc:docMk/>
            <pc:sldMk cId="2209624053" sldId="826"/>
            <ac:spMk id="58" creationId="{D93414FB-E392-4D52-9C45-D573A16DAAFE}"/>
          </ac:spMkLst>
        </pc:spChg>
        <pc:spChg chg="mod">
          <ac:chgData name="Meg Hartwick" userId="37f87fd0506104c9" providerId="LiveId" clId="{24BAC0FB-2600-44AC-A655-C6C90D4ACC55}" dt="2021-03-03T06:23:33.627" v="17620" actId="255"/>
          <ac:spMkLst>
            <pc:docMk/>
            <pc:sldMk cId="2209624053" sldId="826"/>
            <ac:spMk id="59" creationId="{A1B77BD6-C612-4BB0-890B-56FEFB6D49E6}"/>
          </ac:spMkLst>
        </pc:spChg>
        <pc:spChg chg="mod">
          <ac:chgData name="Meg Hartwick" userId="37f87fd0506104c9" providerId="LiveId" clId="{24BAC0FB-2600-44AC-A655-C6C90D4ACC55}" dt="2021-03-03T06:23:33.627" v="17620" actId="255"/>
          <ac:spMkLst>
            <pc:docMk/>
            <pc:sldMk cId="2209624053" sldId="826"/>
            <ac:spMk id="60" creationId="{053E0E99-A3EE-46E7-B908-FF8BD90125B4}"/>
          </ac:spMkLst>
        </pc:spChg>
        <pc:spChg chg="mod">
          <ac:chgData name="Meg Hartwick" userId="37f87fd0506104c9" providerId="LiveId" clId="{24BAC0FB-2600-44AC-A655-C6C90D4ACC55}" dt="2021-03-03T06:23:33.627" v="17620" actId="255"/>
          <ac:spMkLst>
            <pc:docMk/>
            <pc:sldMk cId="2209624053" sldId="826"/>
            <ac:spMk id="61" creationId="{FCB2A4D4-746A-4634-9252-3842992BEB3C}"/>
          </ac:spMkLst>
        </pc:spChg>
        <pc:spChg chg="mod">
          <ac:chgData name="Meg Hartwick" userId="37f87fd0506104c9" providerId="LiveId" clId="{24BAC0FB-2600-44AC-A655-C6C90D4ACC55}" dt="2021-03-03T06:23:33.627" v="17620" actId="255"/>
          <ac:spMkLst>
            <pc:docMk/>
            <pc:sldMk cId="2209624053" sldId="826"/>
            <ac:spMk id="62" creationId="{9478DA34-FD5C-47FE-816E-663486647F15}"/>
          </ac:spMkLst>
        </pc:spChg>
        <pc:spChg chg="mod">
          <ac:chgData name="Meg Hartwick" userId="37f87fd0506104c9" providerId="LiveId" clId="{24BAC0FB-2600-44AC-A655-C6C90D4ACC55}" dt="2021-03-03T06:23:33.627" v="17620" actId="255"/>
          <ac:spMkLst>
            <pc:docMk/>
            <pc:sldMk cId="2209624053" sldId="826"/>
            <ac:spMk id="63" creationId="{BE1807D9-3BB2-4625-8197-748E2F5232D1}"/>
          </ac:spMkLst>
        </pc:spChg>
        <pc:spChg chg="mod">
          <ac:chgData name="Meg Hartwick" userId="37f87fd0506104c9" providerId="LiveId" clId="{24BAC0FB-2600-44AC-A655-C6C90D4ACC55}" dt="2021-03-03T06:23:33.627" v="17620" actId="255"/>
          <ac:spMkLst>
            <pc:docMk/>
            <pc:sldMk cId="2209624053" sldId="826"/>
            <ac:spMk id="64" creationId="{611BF663-43E7-4381-93EA-97C226382FDF}"/>
          </ac:spMkLst>
        </pc:spChg>
        <pc:spChg chg="mod">
          <ac:chgData name="Meg Hartwick" userId="37f87fd0506104c9" providerId="LiveId" clId="{24BAC0FB-2600-44AC-A655-C6C90D4ACC55}" dt="2021-03-03T06:23:33.627" v="17620" actId="255"/>
          <ac:spMkLst>
            <pc:docMk/>
            <pc:sldMk cId="2209624053" sldId="826"/>
            <ac:spMk id="65" creationId="{67B66E98-E180-45C1-B56F-E82584DD263B}"/>
          </ac:spMkLst>
        </pc:spChg>
        <pc:spChg chg="del">
          <ac:chgData name="Meg Hartwick" userId="37f87fd0506104c9" providerId="LiveId" clId="{24BAC0FB-2600-44AC-A655-C6C90D4ACC55}" dt="2021-03-03T04:41:09.923" v="17408" actId="478"/>
          <ac:spMkLst>
            <pc:docMk/>
            <pc:sldMk cId="2209624053" sldId="826"/>
            <ac:spMk id="66" creationId="{C11D63BC-926A-4E1C-9635-EDA99A1B0332}"/>
          </ac:spMkLst>
        </pc:spChg>
        <pc:spChg chg="del">
          <ac:chgData name="Meg Hartwick" userId="37f87fd0506104c9" providerId="LiveId" clId="{24BAC0FB-2600-44AC-A655-C6C90D4ACC55}" dt="2021-03-03T04:41:13.723" v="17409" actId="478"/>
          <ac:spMkLst>
            <pc:docMk/>
            <pc:sldMk cId="2209624053" sldId="826"/>
            <ac:spMk id="67" creationId="{21184A79-92D3-43D6-A474-A185C88E1691}"/>
          </ac:spMkLst>
        </pc:spChg>
        <pc:spChg chg="del">
          <ac:chgData name="Meg Hartwick" userId="37f87fd0506104c9" providerId="LiveId" clId="{24BAC0FB-2600-44AC-A655-C6C90D4ACC55}" dt="2021-03-03T04:41:05.166" v="17407" actId="478"/>
          <ac:spMkLst>
            <pc:docMk/>
            <pc:sldMk cId="2209624053" sldId="826"/>
            <ac:spMk id="68" creationId="{53411327-7EF0-44A1-8106-FCB7B3CA8B45}"/>
          </ac:spMkLst>
        </pc:spChg>
        <pc:spChg chg="del mod">
          <ac:chgData name="Meg Hartwick" userId="37f87fd0506104c9" providerId="LiveId" clId="{24BAC0FB-2600-44AC-A655-C6C90D4ACC55}" dt="2021-03-03T06:23:38.894" v="17621" actId="478"/>
          <ac:spMkLst>
            <pc:docMk/>
            <pc:sldMk cId="2209624053" sldId="826"/>
            <ac:spMk id="69" creationId="{8405DDFA-03CF-43FE-A16C-C4D97C5F8E76}"/>
          </ac:spMkLst>
        </pc:spChg>
        <pc:spChg chg="mod">
          <ac:chgData name="Meg Hartwick" userId="37f87fd0506104c9" providerId="LiveId" clId="{24BAC0FB-2600-44AC-A655-C6C90D4ACC55}" dt="2021-03-03T06:23:33.627" v="17620" actId="255"/>
          <ac:spMkLst>
            <pc:docMk/>
            <pc:sldMk cId="2209624053" sldId="826"/>
            <ac:spMk id="70" creationId="{80A6F1EE-3DEA-4A33-8125-5DC7301AA61F}"/>
          </ac:spMkLst>
        </pc:spChg>
        <pc:spChg chg="mod">
          <ac:chgData name="Meg Hartwick" userId="37f87fd0506104c9" providerId="LiveId" clId="{24BAC0FB-2600-44AC-A655-C6C90D4ACC55}" dt="2021-03-03T06:23:33.627" v="17620" actId="255"/>
          <ac:spMkLst>
            <pc:docMk/>
            <pc:sldMk cId="2209624053" sldId="826"/>
            <ac:spMk id="71" creationId="{EEB29DA5-81B9-4F3A-8EE9-B64590FD15C3}"/>
          </ac:spMkLst>
        </pc:spChg>
        <pc:spChg chg="mod">
          <ac:chgData name="Meg Hartwick" userId="37f87fd0506104c9" providerId="LiveId" clId="{24BAC0FB-2600-44AC-A655-C6C90D4ACC55}" dt="2021-03-03T06:23:33.627" v="17620" actId="255"/>
          <ac:spMkLst>
            <pc:docMk/>
            <pc:sldMk cId="2209624053" sldId="826"/>
            <ac:spMk id="72" creationId="{93EC8169-9843-412B-8E3B-95D7E9875C37}"/>
          </ac:spMkLst>
        </pc:spChg>
        <pc:spChg chg="mod">
          <ac:chgData name="Meg Hartwick" userId="37f87fd0506104c9" providerId="LiveId" clId="{24BAC0FB-2600-44AC-A655-C6C90D4ACC55}" dt="2021-03-03T16:26:22.432" v="18870" actId="122"/>
          <ac:spMkLst>
            <pc:docMk/>
            <pc:sldMk cId="2209624053" sldId="826"/>
            <ac:spMk id="73" creationId="{E98D82CA-5278-46D6-B25B-BAA126F75481}"/>
          </ac:spMkLst>
        </pc:spChg>
        <pc:spChg chg="del">
          <ac:chgData name="Meg Hartwick" userId="37f87fd0506104c9" providerId="LiveId" clId="{24BAC0FB-2600-44AC-A655-C6C90D4ACC55}" dt="2021-03-03T06:27:19.069" v="17660" actId="478"/>
          <ac:spMkLst>
            <pc:docMk/>
            <pc:sldMk cId="2209624053" sldId="826"/>
            <ac:spMk id="74" creationId="{861CF84F-1C32-4C2B-8209-41A3B200534F}"/>
          </ac:spMkLst>
        </pc:spChg>
        <pc:spChg chg="mod">
          <ac:chgData name="Meg Hartwick" userId="37f87fd0506104c9" providerId="LiveId" clId="{24BAC0FB-2600-44AC-A655-C6C90D4ACC55}" dt="2021-03-03T06:27:30.286" v="17662" actId="208"/>
          <ac:spMkLst>
            <pc:docMk/>
            <pc:sldMk cId="2209624053" sldId="826"/>
            <ac:spMk id="75" creationId="{20FB7F6E-967C-44F6-8501-5295D221C71B}"/>
          </ac:spMkLst>
        </pc:spChg>
        <pc:grpChg chg="add mod">
          <ac:chgData name="Meg Hartwick" userId="37f87fd0506104c9" providerId="LiveId" clId="{24BAC0FB-2600-44AC-A655-C6C90D4ACC55}" dt="2021-03-03T06:25:05.388" v="17634" actId="164"/>
          <ac:grpSpMkLst>
            <pc:docMk/>
            <pc:sldMk cId="2209624053" sldId="826"/>
            <ac:grpSpMk id="4" creationId="{AAD7D286-D8E1-4B3A-9E01-E9699FE8B5E1}"/>
          </ac:grpSpMkLst>
        </pc:grpChg>
        <pc:grpChg chg="mod">
          <ac:chgData name="Meg Hartwick" userId="37f87fd0506104c9" providerId="LiveId" clId="{24BAC0FB-2600-44AC-A655-C6C90D4ACC55}" dt="2021-03-03T06:25:05.388" v="17634" actId="164"/>
          <ac:grpSpMkLst>
            <pc:docMk/>
            <pc:sldMk cId="2209624053" sldId="826"/>
            <ac:grpSpMk id="9" creationId="{AC028978-205F-408F-9610-AA4F27B4C38E}"/>
          </ac:grpSpMkLst>
        </pc:grpChg>
        <pc:grpChg chg="mod">
          <ac:chgData name="Meg Hartwick" userId="37f87fd0506104c9" providerId="LiveId" clId="{24BAC0FB-2600-44AC-A655-C6C90D4ACC55}" dt="2021-03-03T06:25:05.388" v="17634" actId="164"/>
          <ac:grpSpMkLst>
            <pc:docMk/>
            <pc:sldMk cId="2209624053" sldId="826"/>
            <ac:grpSpMk id="42" creationId="{5096E1EA-2177-4DFC-9068-CD562A85B086}"/>
          </ac:grpSpMkLst>
        </pc:grpChg>
        <pc:picChg chg="del">
          <ac:chgData name="Meg Hartwick" userId="37f87fd0506104c9" providerId="LiveId" clId="{24BAC0FB-2600-44AC-A655-C6C90D4ACC55}" dt="2021-03-03T06:21:59.031" v="17604" actId="478"/>
          <ac:picMkLst>
            <pc:docMk/>
            <pc:sldMk cId="2209624053" sldId="826"/>
            <ac:picMk id="5" creationId="{E6BAF87F-892A-4749-BEB5-EF0F6420EC97}"/>
          </ac:picMkLst>
        </pc:picChg>
        <pc:picChg chg="add mod">
          <ac:chgData name="Meg Hartwick" userId="37f87fd0506104c9" providerId="LiveId" clId="{24BAC0FB-2600-44AC-A655-C6C90D4ACC55}" dt="2021-03-03T06:23:47.340" v="17624" actId="1076"/>
          <ac:picMkLst>
            <pc:docMk/>
            <pc:sldMk cId="2209624053" sldId="826"/>
            <ac:picMk id="76" creationId="{F68414E0-104C-4C34-BCD1-C147C717EA2E}"/>
          </ac:picMkLst>
        </pc:picChg>
        <pc:picChg chg="add mod">
          <ac:chgData name="Meg Hartwick" userId="37f87fd0506104c9" providerId="LiveId" clId="{24BAC0FB-2600-44AC-A655-C6C90D4ACC55}" dt="2021-03-03T06:30:32.830" v="17709" actId="14100"/>
          <ac:picMkLst>
            <pc:docMk/>
            <pc:sldMk cId="2209624053" sldId="826"/>
            <ac:picMk id="77" creationId="{9E6C0BAD-79A4-4DBF-97BF-39EFB5B3FB64}"/>
          </ac:picMkLst>
        </pc:picChg>
      </pc:sldChg>
      <pc:sldChg chg="addSp delSp modSp add del mod">
        <pc:chgData name="Meg Hartwick" userId="37f87fd0506104c9" providerId="LiveId" clId="{24BAC0FB-2600-44AC-A655-C6C90D4ACC55}" dt="2021-03-03T06:27:36.586" v="17663" actId="2696"/>
        <pc:sldMkLst>
          <pc:docMk/>
          <pc:sldMk cId="514687580" sldId="827"/>
        </pc:sldMkLst>
        <pc:spChg chg="del">
          <ac:chgData name="Meg Hartwick" userId="37f87fd0506104c9" providerId="LiveId" clId="{24BAC0FB-2600-44AC-A655-C6C90D4ACC55}" dt="2021-03-03T05:58:07.398" v="17546" actId="478"/>
          <ac:spMkLst>
            <pc:docMk/>
            <pc:sldMk cId="514687580" sldId="827"/>
            <ac:spMk id="38" creationId="{65E5B420-F1ED-4C9E-B9B9-F72FE4674FD1}"/>
          </ac:spMkLst>
        </pc:spChg>
        <pc:spChg chg="mod">
          <ac:chgData name="Meg Hartwick" userId="37f87fd0506104c9" providerId="LiveId" clId="{24BAC0FB-2600-44AC-A655-C6C90D4ACC55}" dt="2021-03-03T05:58:30.750" v="17556" actId="20577"/>
          <ac:spMkLst>
            <pc:docMk/>
            <pc:sldMk cId="514687580" sldId="827"/>
            <ac:spMk id="39" creationId="{E83DB137-5E88-4F24-84B1-DF14EAA95537}"/>
          </ac:spMkLst>
        </pc:spChg>
        <pc:spChg chg="del">
          <ac:chgData name="Meg Hartwick" userId="37f87fd0506104c9" providerId="LiveId" clId="{24BAC0FB-2600-44AC-A655-C6C90D4ACC55}" dt="2021-03-03T05:58:11.137" v="17547" actId="478"/>
          <ac:spMkLst>
            <pc:docMk/>
            <pc:sldMk cId="514687580" sldId="827"/>
            <ac:spMk id="69" creationId="{8405DDFA-03CF-43FE-A16C-C4D97C5F8E76}"/>
          </ac:spMkLst>
        </pc:spChg>
        <pc:spChg chg="del">
          <ac:chgData name="Meg Hartwick" userId="37f87fd0506104c9" providerId="LiveId" clId="{24BAC0FB-2600-44AC-A655-C6C90D4ACC55}" dt="2021-03-03T05:58:34.472" v="17557" actId="478"/>
          <ac:spMkLst>
            <pc:docMk/>
            <pc:sldMk cId="514687580" sldId="827"/>
            <ac:spMk id="70" creationId="{80A6F1EE-3DEA-4A33-8125-5DC7301AA61F}"/>
          </ac:spMkLst>
        </pc:spChg>
        <pc:spChg chg="del">
          <ac:chgData name="Meg Hartwick" userId="37f87fd0506104c9" providerId="LiveId" clId="{24BAC0FB-2600-44AC-A655-C6C90D4ACC55}" dt="2021-03-03T05:58:14.287" v="17548" actId="478"/>
          <ac:spMkLst>
            <pc:docMk/>
            <pc:sldMk cId="514687580" sldId="827"/>
            <ac:spMk id="71" creationId="{EEB29DA5-81B9-4F3A-8EE9-B64590FD15C3}"/>
          </ac:spMkLst>
        </pc:spChg>
        <pc:spChg chg="mod">
          <ac:chgData name="Meg Hartwick" userId="37f87fd0506104c9" providerId="LiveId" clId="{24BAC0FB-2600-44AC-A655-C6C90D4ACC55}" dt="2021-03-03T05:58:47.731" v="17568" actId="20577"/>
          <ac:spMkLst>
            <pc:docMk/>
            <pc:sldMk cId="514687580" sldId="827"/>
            <ac:spMk id="73" creationId="{E98D82CA-5278-46D6-B25B-BAA126F75481}"/>
          </ac:spMkLst>
        </pc:spChg>
        <pc:spChg chg="del">
          <ac:chgData name="Meg Hartwick" userId="37f87fd0506104c9" providerId="LiveId" clId="{24BAC0FB-2600-44AC-A655-C6C90D4ACC55}" dt="2021-03-03T06:18:47.032" v="17575" actId="478"/>
          <ac:spMkLst>
            <pc:docMk/>
            <pc:sldMk cId="514687580" sldId="827"/>
            <ac:spMk id="74" creationId="{861CF84F-1C32-4C2B-8209-41A3B200534F}"/>
          </ac:spMkLst>
        </pc:spChg>
        <pc:grpChg chg="mod">
          <ac:chgData name="Meg Hartwick" userId="37f87fd0506104c9" providerId="LiveId" clId="{24BAC0FB-2600-44AC-A655-C6C90D4ACC55}" dt="2021-03-03T06:04:15.670" v="17570" actId="1076"/>
          <ac:grpSpMkLst>
            <pc:docMk/>
            <pc:sldMk cId="514687580" sldId="827"/>
            <ac:grpSpMk id="9" creationId="{AC028978-205F-408F-9610-AA4F27B4C38E}"/>
          </ac:grpSpMkLst>
        </pc:grpChg>
        <pc:grpChg chg="mod">
          <ac:chgData name="Meg Hartwick" userId="37f87fd0506104c9" providerId="LiveId" clId="{24BAC0FB-2600-44AC-A655-C6C90D4ACC55}" dt="2021-03-03T05:57:16.628" v="17542" actId="14100"/>
          <ac:grpSpMkLst>
            <pc:docMk/>
            <pc:sldMk cId="514687580" sldId="827"/>
            <ac:grpSpMk id="42" creationId="{5096E1EA-2177-4DFC-9068-CD562A85B086}"/>
          </ac:grpSpMkLst>
        </pc:grpChg>
        <pc:picChg chg="del">
          <ac:chgData name="Meg Hartwick" userId="37f87fd0506104c9" providerId="LiveId" clId="{24BAC0FB-2600-44AC-A655-C6C90D4ACC55}" dt="2021-03-03T05:53:26.532" v="17527" actId="478"/>
          <ac:picMkLst>
            <pc:docMk/>
            <pc:sldMk cId="514687580" sldId="827"/>
            <ac:picMk id="5" creationId="{E6BAF87F-892A-4749-BEB5-EF0F6420EC97}"/>
          </ac:picMkLst>
        </pc:picChg>
        <pc:picChg chg="add del mod">
          <ac:chgData name="Meg Hartwick" userId="37f87fd0506104c9" providerId="LiveId" clId="{24BAC0FB-2600-44AC-A655-C6C90D4ACC55}" dt="2021-03-03T06:17:46.045" v="17572" actId="478"/>
          <ac:picMkLst>
            <pc:docMk/>
            <pc:sldMk cId="514687580" sldId="827"/>
            <ac:picMk id="6" creationId="{872A66EA-7EAB-4C96-87E2-EA9F4E7F37C0}"/>
          </ac:picMkLst>
        </pc:picChg>
        <pc:picChg chg="add mod">
          <ac:chgData name="Meg Hartwick" userId="37f87fd0506104c9" providerId="LiveId" clId="{24BAC0FB-2600-44AC-A655-C6C90D4ACC55}" dt="2021-03-03T06:18:31.850" v="17574" actId="208"/>
          <ac:picMkLst>
            <pc:docMk/>
            <pc:sldMk cId="514687580" sldId="827"/>
            <ac:picMk id="11" creationId="{5A0B9F2A-2944-4320-855C-975A1D398420}"/>
          </ac:picMkLst>
        </pc:picChg>
        <pc:picChg chg="add del mod">
          <ac:chgData name="Meg Hartwick" userId="37f87fd0506104c9" providerId="LiveId" clId="{24BAC0FB-2600-44AC-A655-C6C90D4ACC55}" dt="2021-03-03T05:54:05.609" v="17534" actId="478"/>
          <ac:picMkLst>
            <pc:docMk/>
            <pc:sldMk cId="514687580" sldId="827"/>
            <ac:picMk id="66" creationId="{329727A1-F056-4565-A4C0-3DF5F96D7402}"/>
          </ac:picMkLst>
        </pc:picChg>
      </pc:sldChg>
      <pc:sldChg chg="addSp delSp modSp add mod">
        <pc:chgData name="Meg Hartwick" userId="37f87fd0506104c9" providerId="LiveId" clId="{24BAC0FB-2600-44AC-A655-C6C90D4ACC55}" dt="2021-03-03T16:29:29.431" v="18883" actId="11530"/>
        <pc:sldMkLst>
          <pc:docMk/>
          <pc:sldMk cId="1694408131" sldId="828"/>
        </pc:sldMkLst>
        <pc:spChg chg="mod">
          <ac:chgData name="Meg Hartwick" userId="37f87fd0506104c9" providerId="LiveId" clId="{24BAC0FB-2600-44AC-A655-C6C90D4ACC55}" dt="2021-03-03T06:25:47.695" v="17643" actId="1076"/>
          <ac:spMkLst>
            <pc:docMk/>
            <pc:sldMk cId="1694408131" sldId="828"/>
            <ac:spMk id="2" creationId="{67FDAB49-910C-4563-9556-87C38E26970A}"/>
          </ac:spMkLst>
        </pc:spChg>
        <pc:spChg chg="mod">
          <ac:chgData name="Meg Hartwick" userId="37f87fd0506104c9" providerId="LiveId" clId="{24BAC0FB-2600-44AC-A655-C6C90D4ACC55}" dt="2021-03-03T06:25:58.157" v="17645" actId="14100"/>
          <ac:spMkLst>
            <pc:docMk/>
            <pc:sldMk cId="1694408131" sldId="828"/>
            <ac:spMk id="12" creationId="{2DFAA5D1-733D-42D0-BDBA-458C1C0EAA01}"/>
          </ac:spMkLst>
        </pc:spChg>
        <pc:spChg chg="mod">
          <ac:chgData name="Meg Hartwick" userId="37f87fd0506104c9" providerId="LiveId" clId="{24BAC0FB-2600-44AC-A655-C6C90D4ACC55}" dt="2021-03-03T06:25:31.903" v="17639"/>
          <ac:spMkLst>
            <pc:docMk/>
            <pc:sldMk cId="1694408131" sldId="828"/>
            <ac:spMk id="22" creationId="{B2C12E93-F647-4597-B001-9D228B1D72E1}"/>
          </ac:spMkLst>
        </pc:spChg>
        <pc:spChg chg="mod">
          <ac:chgData name="Meg Hartwick" userId="37f87fd0506104c9" providerId="LiveId" clId="{24BAC0FB-2600-44AC-A655-C6C90D4ACC55}" dt="2021-03-03T06:25:31.903" v="17639"/>
          <ac:spMkLst>
            <pc:docMk/>
            <pc:sldMk cId="1694408131" sldId="828"/>
            <ac:spMk id="23" creationId="{1DBFD567-88A1-4AB0-8F6D-CE41B5DC0C32}"/>
          </ac:spMkLst>
        </pc:spChg>
        <pc:spChg chg="mod">
          <ac:chgData name="Meg Hartwick" userId="37f87fd0506104c9" providerId="LiveId" clId="{24BAC0FB-2600-44AC-A655-C6C90D4ACC55}" dt="2021-03-03T06:25:31.903" v="17639"/>
          <ac:spMkLst>
            <pc:docMk/>
            <pc:sldMk cId="1694408131" sldId="828"/>
            <ac:spMk id="24" creationId="{E5FFFCD3-B24B-45D1-80A9-CB38854070EF}"/>
          </ac:spMkLst>
        </pc:spChg>
        <pc:spChg chg="mod">
          <ac:chgData name="Meg Hartwick" userId="37f87fd0506104c9" providerId="LiveId" clId="{24BAC0FB-2600-44AC-A655-C6C90D4ACC55}" dt="2021-03-03T06:25:31.903" v="17639"/>
          <ac:spMkLst>
            <pc:docMk/>
            <pc:sldMk cId="1694408131" sldId="828"/>
            <ac:spMk id="25" creationId="{A5EB009F-F78D-4C93-A4DA-7C2F6D5AAEB1}"/>
          </ac:spMkLst>
        </pc:spChg>
        <pc:spChg chg="mod">
          <ac:chgData name="Meg Hartwick" userId="37f87fd0506104c9" providerId="LiveId" clId="{24BAC0FB-2600-44AC-A655-C6C90D4ACC55}" dt="2021-03-03T06:25:31.903" v="17639"/>
          <ac:spMkLst>
            <pc:docMk/>
            <pc:sldMk cId="1694408131" sldId="828"/>
            <ac:spMk id="26" creationId="{53DD57AA-D32F-4FF0-B226-11CC578C73F5}"/>
          </ac:spMkLst>
        </pc:spChg>
        <pc:spChg chg="mod">
          <ac:chgData name="Meg Hartwick" userId="37f87fd0506104c9" providerId="LiveId" clId="{24BAC0FB-2600-44AC-A655-C6C90D4ACC55}" dt="2021-03-03T06:25:31.903" v="17639"/>
          <ac:spMkLst>
            <pc:docMk/>
            <pc:sldMk cId="1694408131" sldId="828"/>
            <ac:spMk id="27" creationId="{E7A7FB13-1FDB-4459-B47A-99C652AF8DDF}"/>
          </ac:spMkLst>
        </pc:spChg>
        <pc:spChg chg="mod">
          <ac:chgData name="Meg Hartwick" userId="37f87fd0506104c9" providerId="LiveId" clId="{24BAC0FB-2600-44AC-A655-C6C90D4ACC55}" dt="2021-03-03T06:25:31.903" v="17639"/>
          <ac:spMkLst>
            <pc:docMk/>
            <pc:sldMk cId="1694408131" sldId="828"/>
            <ac:spMk id="28" creationId="{549CB183-3B9E-478C-9114-CA456DA3CA68}"/>
          </ac:spMkLst>
        </pc:spChg>
        <pc:spChg chg="mod">
          <ac:chgData name="Meg Hartwick" userId="37f87fd0506104c9" providerId="LiveId" clId="{24BAC0FB-2600-44AC-A655-C6C90D4ACC55}" dt="2021-03-03T06:25:31.903" v="17639"/>
          <ac:spMkLst>
            <pc:docMk/>
            <pc:sldMk cId="1694408131" sldId="828"/>
            <ac:spMk id="29" creationId="{1E33EE29-5A56-44CF-8A68-969F081288EB}"/>
          </ac:spMkLst>
        </pc:spChg>
        <pc:spChg chg="mod">
          <ac:chgData name="Meg Hartwick" userId="37f87fd0506104c9" providerId="LiveId" clId="{24BAC0FB-2600-44AC-A655-C6C90D4ACC55}" dt="2021-03-03T06:25:31.903" v="17639"/>
          <ac:spMkLst>
            <pc:docMk/>
            <pc:sldMk cId="1694408131" sldId="828"/>
            <ac:spMk id="30" creationId="{276A270F-25A0-4C36-BA2D-7459819BC803}"/>
          </ac:spMkLst>
        </pc:spChg>
        <pc:spChg chg="mod">
          <ac:chgData name="Meg Hartwick" userId="37f87fd0506104c9" providerId="LiveId" clId="{24BAC0FB-2600-44AC-A655-C6C90D4ACC55}" dt="2021-03-03T06:25:31.903" v="17639"/>
          <ac:spMkLst>
            <pc:docMk/>
            <pc:sldMk cId="1694408131" sldId="828"/>
            <ac:spMk id="31" creationId="{3897FCD1-47B6-46C1-92E7-9C140BE565F6}"/>
          </ac:spMkLst>
        </pc:spChg>
        <pc:spChg chg="mod">
          <ac:chgData name="Meg Hartwick" userId="37f87fd0506104c9" providerId="LiveId" clId="{24BAC0FB-2600-44AC-A655-C6C90D4ACC55}" dt="2021-03-03T06:25:31.903" v="17639"/>
          <ac:spMkLst>
            <pc:docMk/>
            <pc:sldMk cId="1694408131" sldId="828"/>
            <ac:spMk id="32" creationId="{4058D692-C5D3-44C7-A55C-AD27EDD10843}"/>
          </ac:spMkLst>
        </pc:spChg>
        <pc:spChg chg="mod">
          <ac:chgData name="Meg Hartwick" userId="37f87fd0506104c9" providerId="LiveId" clId="{24BAC0FB-2600-44AC-A655-C6C90D4ACC55}" dt="2021-03-03T06:25:31.903" v="17639"/>
          <ac:spMkLst>
            <pc:docMk/>
            <pc:sldMk cId="1694408131" sldId="828"/>
            <ac:spMk id="33" creationId="{DA6058C3-E966-4B22-9420-FF25AE5A9DED}"/>
          </ac:spMkLst>
        </pc:spChg>
        <pc:spChg chg="mod">
          <ac:chgData name="Meg Hartwick" userId="37f87fd0506104c9" providerId="LiveId" clId="{24BAC0FB-2600-44AC-A655-C6C90D4ACC55}" dt="2021-03-03T06:25:31.903" v="17639"/>
          <ac:spMkLst>
            <pc:docMk/>
            <pc:sldMk cId="1694408131" sldId="828"/>
            <ac:spMk id="34" creationId="{AA4B34A4-B624-46C3-B1DD-8142EE020F23}"/>
          </ac:spMkLst>
        </pc:spChg>
        <pc:spChg chg="mod">
          <ac:chgData name="Meg Hartwick" userId="37f87fd0506104c9" providerId="LiveId" clId="{24BAC0FB-2600-44AC-A655-C6C90D4ACC55}" dt="2021-03-03T06:25:31.903" v="17639"/>
          <ac:spMkLst>
            <pc:docMk/>
            <pc:sldMk cId="1694408131" sldId="828"/>
            <ac:spMk id="35" creationId="{2D5B5267-DE6B-43E0-A09B-1C852B5FB0FC}"/>
          </ac:spMkLst>
        </pc:spChg>
        <pc:spChg chg="mod">
          <ac:chgData name="Meg Hartwick" userId="37f87fd0506104c9" providerId="LiveId" clId="{24BAC0FB-2600-44AC-A655-C6C90D4ACC55}" dt="2021-03-03T06:25:31.903" v="17639"/>
          <ac:spMkLst>
            <pc:docMk/>
            <pc:sldMk cId="1694408131" sldId="828"/>
            <ac:spMk id="36" creationId="{405F2B2D-1E70-4A77-BDA7-3C3B92A62BA0}"/>
          </ac:spMkLst>
        </pc:spChg>
        <pc:spChg chg="mod">
          <ac:chgData name="Meg Hartwick" userId="37f87fd0506104c9" providerId="LiveId" clId="{24BAC0FB-2600-44AC-A655-C6C90D4ACC55}" dt="2021-03-03T06:25:31.903" v="17639"/>
          <ac:spMkLst>
            <pc:docMk/>
            <pc:sldMk cId="1694408131" sldId="828"/>
            <ac:spMk id="37" creationId="{7648F1E6-B0D9-4CF0-823F-5147E743FC08}"/>
          </ac:spMkLst>
        </pc:spChg>
        <pc:spChg chg="mod">
          <ac:chgData name="Meg Hartwick" userId="37f87fd0506104c9" providerId="LiveId" clId="{24BAC0FB-2600-44AC-A655-C6C90D4ACC55}" dt="2021-03-03T06:25:31.903" v="17639"/>
          <ac:spMkLst>
            <pc:docMk/>
            <pc:sldMk cId="1694408131" sldId="828"/>
            <ac:spMk id="38" creationId="{4C16871D-78C5-4EF9-A196-CA3845CD467A}"/>
          </ac:spMkLst>
        </pc:spChg>
        <pc:spChg chg="mod">
          <ac:chgData name="Meg Hartwick" userId="37f87fd0506104c9" providerId="LiveId" clId="{24BAC0FB-2600-44AC-A655-C6C90D4ACC55}" dt="2021-03-03T06:25:31.903" v="17639"/>
          <ac:spMkLst>
            <pc:docMk/>
            <pc:sldMk cId="1694408131" sldId="828"/>
            <ac:spMk id="39" creationId="{468120CC-1691-4043-8C6F-CB6A4585FC5D}"/>
          </ac:spMkLst>
        </pc:spChg>
        <pc:spChg chg="mod">
          <ac:chgData name="Meg Hartwick" userId="37f87fd0506104c9" providerId="LiveId" clId="{24BAC0FB-2600-44AC-A655-C6C90D4ACC55}" dt="2021-03-03T06:25:31.903" v="17639"/>
          <ac:spMkLst>
            <pc:docMk/>
            <pc:sldMk cId="1694408131" sldId="828"/>
            <ac:spMk id="40" creationId="{C8E7C5F7-9171-4FF8-80D7-93C66CCEB392}"/>
          </ac:spMkLst>
        </pc:spChg>
        <pc:spChg chg="mod">
          <ac:chgData name="Meg Hartwick" userId="37f87fd0506104c9" providerId="LiveId" clId="{24BAC0FB-2600-44AC-A655-C6C90D4ACC55}" dt="2021-03-03T06:25:31.903" v="17639"/>
          <ac:spMkLst>
            <pc:docMk/>
            <pc:sldMk cId="1694408131" sldId="828"/>
            <ac:spMk id="41" creationId="{5F3B94EB-E7B5-40FE-9750-CD4889694434}"/>
          </ac:spMkLst>
        </pc:spChg>
        <pc:spChg chg="mod">
          <ac:chgData name="Meg Hartwick" userId="37f87fd0506104c9" providerId="LiveId" clId="{24BAC0FB-2600-44AC-A655-C6C90D4ACC55}" dt="2021-03-03T06:25:31.903" v="17639"/>
          <ac:spMkLst>
            <pc:docMk/>
            <pc:sldMk cId="1694408131" sldId="828"/>
            <ac:spMk id="48" creationId="{32683E44-21BD-4AC0-B56E-2D464392E272}"/>
          </ac:spMkLst>
        </pc:spChg>
        <pc:spChg chg="mod">
          <ac:chgData name="Meg Hartwick" userId="37f87fd0506104c9" providerId="LiveId" clId="{24BAC0FB-2600-44AC-A655-C6C90D4ACC55}" dt="2021-03-03T06:25:31.903" v="17639"/>
          <ac:spMkLst>
            <pc:docMk/>
            <pc:sldMk cId="1694408131" sldId="828"/>
            <ac:spMk id="49" creationId="{C09414B1-8663-4A34-8944-D19AF849D7B5}"/>
          </ac:spMkLst>
        </pc:spChg>
        <pc:spChg chg="mod">
          <ac:chgData name="Meg Hartwick" userId="37f87fd0506104c9" providerId="LiveId" clId="{24BAC0FB-2600-44AC-A655-C6C90D4ACC55}" dt="2021-03-03T06:25:31.903" v="17639"/>
          <ac:spMkLst>
            <pc:docMk/>
            <pc:sldMk cId="1694408131" sldId="828"/>
            <ac:spMk id="50" creationId="{8787D87A-5BB0-4B01-9D1E-5565B00AEB7A}"/>
          </ac:spMkLst>
        </pc:spChg>
        <pc:spChg chg="mod">
          <ac:chgData name="Meg Hartwick" userId="37f87fd0506104c9" providerId="LiveId" clId="{24BAC0FB-2600-44AC-A655-C6C90D4ACC55}" dt="2021-03-03T06:25:31.903" v="17639"/>
          <ac:spMkLst>
            <pc:docMk/>
            <pc:sldMk cId="1694408131" sldId="828"/>
            <ac:spMk id="51" creationId="{DDFC0120-22C2-4009-B694-A3BC4BCDC121}"/>
          </ac:spMkLst>
        </pc:spChg>
        <pc:spChg chg="mod">
          <ac:chgData name="Meg Hartwick" userId="37f87fd0506104c9" providerId="LiveId" clId="{24BAC0FB-2600-44AC-A655-C6C90D4ACC55}" dt="2021-03-03T06:25:31.903" v="17639"/>
          <ac:spMkLst>
            <pc:docMk/>
            <pc:sldMk cId="1694408131" sldId="828"/>
            <ac:spMk id="52" creationId="{47ADEE62-4AA7-4363-AF9A-9AAADD47F28C}"/>
          </ac:spMkLst>
        </pc:spChg>
        <pc:spChg chg="mod">
          <ac:chgData name="Meg Hartwick" userId="37f87fd0506104c9" providerId="LiveId" clId="{24BAC0FB-2600-44AC-A655-C6C90D4ACC55}" dt="2021-03-03T06:25:31.903" v="17639"/>
          <ac:spMkLst>
            <pc:docMk/>
            <pc:sldMk cId="1694408131" sldId="828"/>
            <ac:spMk id="53" creationId="{A8DE3473-5B50-4211-AAFA-BE8AFA11162B}"/>
          </ac:spMkLst>
        </pc:spChg>
        <pc:spChg chg="mod">
          <ac:chgData name="Meg Hartwick" userId="37f87fd0506104c9" providerId="LiveId" clId="{24BAC0FB-2600-44AC-A655-C6C90D4ACC55}" dt="2021-03-03T06:25:31.903" v="17639"/>
          <ac:spMkLst>
            <pc:docMk/>
            <pc:sldMk cId="1694408131" sldId="828"/>
            <ac:spMk id="54" creationId="{F14AEB2D-25F5-4359-BCF4-9C2B034F7B8E}"/>
          </ac:spMkLst>
        </pc:spChg>
        <pc:spChg chg="mod">
          <ac:chgData name="Meg Hartwick" userId="37f87fd0506104c9" providerId="LiveId" clId="{24BAC0FB-2600-44AC-A655-C6C90D4ACC55}" dt="2021-03-03T06:25:31.903" v="17639"/>
          <ac:spMkLst>
            <pc:docMk/>
            <pc:sldMk cId="1694408131" sldId="828"/>
            <ac:spMk id="55" creationId="{9F780EE2-A0C7-4731-97CF-11C9F2FC2968}"/>
          </ac:spMkLst>
        </pc:spChg>
        <pc:spChg chg="mod">
          <ac:chgData name="Meg Hartwick" userId="37f87fd0506104c9" providerId="LiveId" clId="{24BAC0FB-2600-44AC-A655-C6C90D4ACC55}" dt="2021-03-03T06:25:31.903" v="17639"/>
          <ac:spMkLst>
            <pc:docMk/>
            <pc:sldMk cId="1694408131" sldId="828"/>
            <ac:spMk id="56" creationId="{F76E53F9-79A4-4D5E-B63F-CF44EA5046EA}"/>
          </ac:spMkLst>
        </pc:spChg>
        <pc:spChg chg="mod">
          <ac:chgData name="Meg Hartwick" userId="37f87fd0506104c9" providerId="LiveId" clId="{24BAC0FB-2600-44AC-A655-C6C90D4ACC55}" dt="2021-03-03T06:25:31.903" v="17639"/>
          <ac:spMkLst>
            <pc:docMk/>
            <pc:sldMk cId="1694408131" sldId="828"/>
            <ac:spMk id="57" creationId="{D87E3EC1-9FD7-4524-96E0-42329FF5A361}"/>
          </ac:spMkLst>
        </pc:spChg>
        <pc:spChg chg="mod">
          <ac:chgData name="Meg Hartwick" userId="37f87fd0506104c9" providerId="LiveId" clId="{24BAC0FB-2600-44AC-A655-C6C90D4ACC55}" dt="2021-03-03T06:25:31.903" v="17639"/>
          <ac:spMkLst>
            <pc:docMk/>
            <pc:sldMk cId="1694408131" sldId="828"/>
            <ac:spMk id="58" creationId="{588A2DE3-B254-4379-9E3D-FBE641B44CF2}"/>
          </ac:spMkLst>
        </pc:spChg>
        <pc:spChg chg="mod">
          <ac:chgData name="Meg Hartwick" userId="37f87fd0506104c9" providerId="LiveId" clId="{24BAC0FB-2600-44AC-A655-C6C90D4ACC55}" dt="2021-03-03T06:25:31.903" v="17639"/>
          <ac:spMkLst>
            <pc:docMk/>
            <pc:sldMk cId="1694408131" sldId="828"/>
            <ac:spMk id="59" creationId="{89D23FCF-34DC-47D7-B25B-12172FCE554E}"/>
          </ac:spMkLst>
        </pc:spChg>
        <pc:spChg chg="mod">
          <ac:chgData name="Meg Hartwick" userId="37f87fd0506104c9" providerId="LiveId" clId="{24BAC0FB-2600-44AC-A655-C6C90D4ACC55}" dt="2021-03-03T06:25:31.903" v="17639"/>
          <ac:spMkLst>
            <pc:docMk/>
            <pc:sldMk cId="1694408131" sldId="828"/>
            <ac:spMk id="60" creationId="{878781A2-9767-4F73-B314-AF43F5554D94}"/>
          </ac:spMkLst>
        </pc:spChg>
        <pc:spChg chg="mod">
          <ac:chgData name="Meg Hartwick" userId="37f87fd0506104c9" providerId="LiveId" clId="{24BAC0FB-2600-44AC-A655-C6C90D4ACC55}" dt="2021-03-03T06:25:31.903" v="17639"/>
          <ac:spMkLst>
            <pc:docMk/>
            <pc:sldMk cId="1694408131" sldId="828"/>
            <ac:spMk id="61" creationId="{83ED0E14-4606-4CAC-8942-C2C423E4AFB6}"/>
          </ac:spMkLst>
        </pc:spChg>
        <pc:spChg chg="mod">
          <ac:chgData name="Meg Hartwick" userId="37f87fd0506104c9" providerId="LiveId" clId="{24BAC0FB-2600-44AC-A655-C6C90D4ACC55}" dt="2021-03-03T06:25:31.903" v="17639"/>
          <ac:spMkLst>
            <pc:docMk/>
            <pc:sldMk cId="1694408131" sldId="828"/>
            <ac:spMk id="62" creationId="{611644E6-D166-4B34-A052-87A4CE43CCCF}"/>
          </ac:spMkLst>
        </pc:spChg>
        <pc:spChg chg="mod">
          <ac:chgData name="Meg Hartwick" userId="37f87fd0506104c9" providerId="LiveId" clId="{24BAC0FB-2600-44AC-A655-C6C90D4ACC55}" dt="2021-03-03T06:25:31.903" v="17639"/>
          <ac:spMkLst>
            <pc:docMk/>
            <pc:sldMk cId="1694408131" sldId="828"/>
            <ac:spMk id="63" creationId="{1F6DD611-43F5-4606-8B47-0D68D4E7CB4C}"/>
          </ac:spMkLst>
        </pc:spChg>
        <pc:spChg chg="mod">
          <ac:chgData name="Meg Hartwick" userId="37f87fd0506104c9" providerId="LiveId" clId="{24BAC0FB-2600-44AC-A655-C6C90D4ACC55}" dt="2021-03-03T06:25:31.903" v="17639"/>
          <ac:spMkLst>
            <pc:docMk/>
            <pc:sldMk cId="1694408131" sldId="828"/>
            <ac:spMk id="64" creationId="{1D5B26BE-45D0-408A-AFEA-7DA80CA9BBCC}"/>
          </ac:spMkLst>
        </pc:spChg>
        <pc:spChg chg="mod">
          <ac:chgData name="Meg Hartwick" userId="37f87fd0506104c9" providerId="LiveId" clId="{24BAC0FB-2600-44AC-A655-C6C90D4ACC55}" dt="2021-03-03T06:25:31.903" v="17639"/>
          <ac:spMkLst>
            <pc:docMk/>
            <pc:sldMk cId="1694408131" sldId="828"/>
            <ac:spMk id="65" creationId="{7A1235E8-B47D-459E-8D5E-3B31E82E6468}"/>
          </ac:spMkLst>
        </pc:spChg>
        <pc:spChg chg="mod">
          <ac:chgData name="Meg Hartwick" userId="37f87fd0506104c9" providerId="LiveId" clId="{24BAC0FB-2600-44AC-A655-C6C90D4ACC55}" dt="2021-03-03T06:25:31.903" v="17639"/>
          <ac:spMkLst>
            <pc:docMk/>
            <pc:sldMk cId="1694408131" sldId="828"/>
            <ac:spMk id="66" creationId="{34F03C5B-C0F2-4A42-B8C6-15BDE9DD3FC9}"/>
          </ac:spMkLst>
        </pc:spChg>
        <pc:spChg chg="mod">
          <ac:chgData name="Meg Hartwick" userId="37f87fd0506104c9" providerId="LiveId" clId="{24BAC0FB-2600-44AC-A655-C6C90D4ACC55}" dt="2021-03-03T06:25:31.903" v="17639"/>
          <ac:spMkLst>
            <pc:docMk/>
            <pc:sldMk cId="1694408131" sldId="828"/>
            <ac:spMk id="67" creationId="{B930E9CB-D102-441E-8AEE-5AFCF7347DA5}"/>
          </ac:spMkLst>
        </pc:spChg>
        <pc:spChg chg="mod">
          <ac:chgData name="Meg Hartwick" userId="37f87fd0506104c9" providerId="LiveId" clId="{24BAC0FB-2600-44AC-A655-C6C90D4ACC55}" dt="2021-03-03T16:29:29.431" v="18883" actId="11530"/>
          <ac:spMkLst>
            <pc:docMk/>
            <pc:sldMk cId="1694408131" sldId="828"/>
            <ac:spMk id="76" creationId="{E87E2B03-6239-4E3A-A08F-8B6C22EAD2C0}"/>
          </ac:spMkLst>
        </pc:spChg>
        <pc:spChg chg="mod">
          <ac:chgData name="Meg Hartwick" userId="37f87fd0506104c9" providerId="LiveId" clId="{24BAC0FB-2600-44AC-A655-C6C90D4ACC55}" dt="2021-03-03T06:25:41.929" v="17641" actId="1076"/>
          <ac:spMkLst>
            <pc:docMk/>
            <pc:sldMk cId="1694408131" sldId="828"/>
            <ac:spMk id="77" creationId="{4038DF83-0487-45D3-A1F8-55D002605B6A}"/>
          </ac:spMkLst>
        </pc:spChg>
        <pc:grpChg chg="add mod">
          <ac:chgData name="Meg Hartwick" userId="37f87fd0506104c9" providerId="LiveId" clId="{24BAC0FB-2600-44AC-A655-C6C90D4ACC55}" dt="2021-03-03T06:25:31.903" v="17639"/>
          <ac:grpSpMkLst>
            <pc:docMk/>
            <pc:sldMk cId="1694408131" sldId="828"/>
            <ac:grpSpMk id="11" creationId="{D05F0576-3CB4-4589-A12B-7445747A30C2}"/>
          </ac:grpSpMkLst>
        </pc:grpChg>
        <pc:grpChg chg="mod">
          <ac:chgData name="Meg Hartwick" userId="37f87fd0506104c9" providerId="LiveId" clId="{24BAC0FB-2600-44AC-A655-C6C90D4ACC55}" dt="2021-03-03T06:25:31.903" v="17639"/>
          <ac:grpSpMkLst>
            <pc:docMk/>
            <pc:sldMk cId="1694408131" sldId="828"/>
            <ac:grpSpMk id="13" creationId="{3C7AAACF-EA3C-467D-AF47-9D6067BA3D56}"/>
          </ac:grpSpMkLst>
        </pc:grpChg>
        <pc:grpChg chg="mod">
          <ac:chgData name="Meg Hartwick" userId="37f87fd0506104c9" providerId="LiveId" clId="{24BAC0FB-2600-44AC-A655-C6C90D4ACC55}" dt="2021-03-03T06:25:31.903" v="17639"/>
          <ac:grpSpMkLst>
            <pc:docMk/>
            <pc:sldMk cId="1694408131" sldId="828"/>
            <ac:grpSpMk id="14" creationId="{576C64DF-54E3-46CE-A158-F97375038BCB}"/>
          </ac:grpSpMkLst>
        </pc:grpChg>
        <pc:grpChg chg="mod">
          <ac:chgData name="Meg Hartwick" userId="37f87fd0506104c9" providerId="LiveId" clId="{24BAC0FB-2600-44AC-A655-C6C90D4ACC55}" dt="2021-03-03T06:25:31.903" v="17639"/>
          <ac:grpSpMkLst>
            <pc:docMk/>
            <pc:sldMk cId="1694408131" sldId="828"/>
            <ac:grpSpMk id="15" creationId="{EC2D0617-3BB2-4293-97FB-FDED985C1645}"/>
          </ac:grpSpMkLst>
        </pc:grpChg>
        <pc:grpChg chg="mod">
          <ac:chgData name="Meg Hartwick" userId="37f87fd0506104c9" providerId="LiveId" clId="{24BAC0FB-2600-44AC-A655-C6C90D4ACC55}" dt="2021-03-03T06:25:31.903" v="17639"/>
          <ac:grpSpMkLst>
            <pc:docMk/>
            <pc:sldMk cId="1694408131" sldId="828"/>
            <ac:grpSpMk id="17" creationId="{428E07DA-AFE0-433A-8054-BD408636759A}"/>
          </ac:grpSpMkLst>
        </pc:grpChg>
        <pc:grpChg chg="mod">
          <ac:chgData name="Meg Hartwick" userId="37f87fd0506104c9" providerId="LiveId" clId="{24BAC0FB-2600-44AC-A655-C6C90D4ACC55}" dt="2021-03-03T06:25:31.903" v="17639"/>
          <ac:grpSpMkLst>
            <pc:docMk/>
            <pc:sldMk cId="1694408131" sldId="828"/>
            <ac:grpSpMk id="42" creationId="{849028B2-46BE-4B26-B14D-DF467E3E6A62}"/>
          </ac:grpSpMkLst>
        </pc:grpChg>
        <pc:grpChg chg="mod">
          <ac:chgData name="Meg Hartwick" userId="37f87fd0506104c9" providerId="LiveId" clId="{24BAC0FB-2600-44AC-A655-C6C90D4ACC55}" dt="2021-03-03T06:25:31.903" v="17639"/>
          <ac:grpSpMkLst>
            <pc:docMk/>
            <pc:sldMk cId="1694408131" sldId="828"/>
            <ac:grpSpMk id="43" creationId="{DA94E549-8509-4231-A4DA-52C7822D39DF}"/>
          </ac:grpSpMkLst>
        </pc:grpChg>
        <pc:picChg chg="del">
          <ac:chgData name="Meg Hartwick" userId="37f87fd0506104c9" providerId="LiveId" clId="{24BAC0FB-2600-44AC-A655-C6C90D4ACC55}" dt="2021-03-03T06:25:12.750" v="17635" actId="478"/>
          <ac:picMkLst>
            <pc:docMk/>
            <pc:sldMk cId="1694408131" sldId="828"/>
            <ac:picMk id="5" creationId="{E6BAF87F-892A-4749-BEB5-EF0F6420EC97}"/>
          </ac:picMkLst>
        </pc:picChg>
        <pc:cxnChg chg="mod">
          <ac:chgData name="Meg Hartwick" userId="37f87fd0506104c9" providerId="LiveId" clId="{24BAC0FB-2600-44AC-A655-C6C90D4ACC55}" dt="2021-03-03T06:25:31.903" v="17639"/>
          <ac:cxnSpMkLst>
            <pc:docMk/>
            <pc:sldMk cId="1694408131" sldId="828"/>
            <ac:cxnSpMk id="18" creationId="{2FACDE5F-AFA1-4DCF-BFC3-2F48E8856FC0}"/>
          </ac:cxnSpMkLst>
        </pc:cxnChg>
        <pc:cxnChg chg="mod">
          <ac:chgData name="Meg Hartwick" userId="37f87fd0506104c9" providerId="LiveId" clId="{24BAC0FB-2600-44AC-A655-C6C90D4ACC55}" dt="2021-03-03T06:25:31.903" v="17639"/>
          <ac:cxnSpMkLst>
            <pc:docMk/>
            <pc:sldMk cId="1694408131" sldId="828"/>
            <ac:cxnSpMk id="19" creationId="{D5EC5A62-3B2C-4AB8-96C2-E93CCC643187}"/>
          </ac:cxnSpMkLst>
        </pc:cxnChg>
        <pc:cxnChg chg="mod">
          <ac:chgData name="Meg Hartwick" userId="37f87fd0506104c9" providerId="LiveId" clId="{24BAC0FB-2600-44AC-A655-C6C90D4ACC55}" dt="2021-03-03T06:25:31.903" v="17639"/>
          <ac:cxnSpMkLst>
            <pc:docMk/>
            <pc:sldMk cId="1694408131" sldId="828"/>
            <ac:cxnSpMk id="20" creationId="{C9B44B4C-B5B6-4EA2-96CB-6AFA839DFC8F}"/>
          </ac:cxnSpMkLst>
        </pc:cxnChg>
        <pc:cxnChg chg="mod">
          <ac:chgData name="Meg Hartwick" userId="37f87fd0506104c9" providerId="LiveId" clId="{24BAC0FB-2600-44AC-A655-C6C90D4ACC55}" dt="2021-03-03T06:25:31.903" v="17639"/>
          <ac:cxnSpMkLst>
            <pc:docMk/>
            <pc:sldMk cId="1694408131" sldId="828"/>
            <ac:cxnSpMk id="21" creationId="{4EFF0BCF-C196-4B98-9259-24383190763E}"/>
          </ac:cxnSpMkLst>
        </pc:cxnChg>
        <pc:cxnChg chg="mod">
          <ac:chgData name="Meg Hartwick" userId="37f87fd0506104c9" providerId="LiveId" clId="{24BAC0FB-2600-44AC-A655-C6C90D4ACC55}" dt="2021-03-03T06:25:31.903" v="17639"/>
          <ac:cxnSpMkLst>
            <pc:docMk/>
            <pc:sldMk cId="1694408131" sldId="828"/>
            <ac:cxnSpMk id="44" creationId="{9C11C20C-D576-4A1B-B171-F7492F398455}"/>
          </ac:cxnSpMkLst>
        </pc:cxnChg>
        <pc:cxnChg chg="mod">
          <ac:chgData name="Meg Hartwick" userId="37f87fd0506104c9" providerId="LiveId" clId="{24BAC0FB-2600-44AC-A655-C6C90D4ACC55}" dt="2021-03-03T06:25:31.903" v="17639"/>
          <ac:cxnSpMkLst>
            <pc:docMk/>
            <pc:sldMk cId="1694408131" sldId="828"/>
            <ac:cxnSpMk id="45" creationId="{68CD6188-A104-4A0E-BEFB-DE7F99199068}"/>
          </ac:cxnSpMkLst>
        </pc:cxnChg>
        <pc:cxnChg chg="mod">
          <ac:chgData name="Meg Hartwick" userId="37f87fd0506104c9" providerId="LiveId" clId="{24BAC0FB-2600-44AC-A655-C6C90D4ACC55}" dt="2021-03-03T06:25:31.903" v="17639"/>
          <ac:cxnSpMkLst>
            <pc:docMk/>
            <pc:sldMk cId="1694408131" sldId="828"/>
            <ac:cxnSpMk id="46" creationId="{A3544B24-504D-4730-8031-270101BFFB39}"/>
          </ac:cxnSpMkLst>
        </pc:cxnChg>
        <pc:cxnChg chg="mod">
          <ac:chgData name="Meg Hartwick" userId="37f87fd0506104c9" providerId="LiveId" clId="{24BAC0FB-2600-44AC-A655-C6C90D4ACC55}" dt="2021-03-03T06:25:31.903" v="17639"/>
          <ac:cxnSpMkLst>
            <pc:docMk/>
            <pc:sldMk cId="1694408131" sldId="828"/>
            <ac:cxnSpMk id="47" creationId="{8C62E11F-3737-4A23-8BBF-4F9E5B51BC2A}"/>
          </ac:cxnSpMkLst>
        </pc:cxnChg>
      </pc:sldChg>
      <pc:sldChg chg="addSp delSp modSp add del mod">
        <pc:chgData name="Meg Hartwick" userId="37f87fd0506104c9" providerId="LiveId" clId="{24BAC0FB-2600-44AC-A655-C6C90D4ACC55}" dt="2021-03-03T06:21:33.662" v="17603" actId="2696"/>
        <pc:sldMkLst>
          <pc:docMk/>
          <pc:sldMk cId="3857683774" sldId="828"/>
        </pc:sldMkLst>
        <pc:spChg chg="mod">
          <ac:chgData name="Meg Hartwick" userId="37f87fd0506104c9" providerId="LiveId" clId="{24BAC0FB-2600-44AC-A655-C6C90D4ACC55}" dt="2021-03-03T06:20:09.686" v="17587" actId="20577"/>
          <ac:spMkLst>
            <pc:docMk/>
            <pc:sldMk cId="3857683774" sldId="828"/>
            <ac:spMk id="2" creationId="{67FDAB49-910C-4563-9556-87C38E26970A}"/>
          </ac:spMkLst>
        </pc:spChg>
        <pc:spChg chg="add mod">
          <ac:chgData name="Meg Hartwick" userId="37f87fd0506104c9" providerId="LiveId" clId="{24BAC0FB-2600-44AC-A655-C6C90D4ACC55}" dt="2021-03-03T06:20:11.500" v="17588"/>
          <ac:spMkLst>
            <pc:docMk/>
            <pc:sldMk cId="3857683774" sldId="828"/>
            <ac:spMk id="11" creationId="{F9CE122B-5CAB-47C0-8F6C-E30467D78815}"/>
          </ac:spMkLst>
        </pc:spChg>
        <pc:spChg chg="del">
          <ac:chgData name="Meg Hartwick" userId="37f87fd0506104c9" providerId="LiveId" clId="{24BAC0FB-2600-44AC-A655-C6C90D4ACC55}" dt="2021-03-03T06:20:18.409" v="17589" actId="478"/>
          <ac:spMkLst>
            <pc:docMk/>
            <pc:sldMk cId="3857683774" sldId="828"/>
            <ac:spMk id="74" creationId="{861CF84F-1C32-4C2B-8209-41A3B200534F}"/>
          </ac:spMkLst>
        </pc:spChg>
        <pc:spChg chg="mod">
          <ac:chgData name="Meg Hartwick" userId="37f87fd0506104c9" providerId="LiveId" clId="{24BAC0FB-2600-44AC-A655-C6C90D4ACC55}" dt="2021-03-03T06:20:47.586" v="17596" actId="208"/>
          <ac:spMkLst>
            <pc:docMk/>
            <pc:sldMk cId="3857683774" sldId="828"/>
            <ac:spMk id="75" creationId="{20FB7F6E-967C-44F6-8501-5295D221C71B}"/>
          </ac:spMkLst>
        </pc:spChg>
        <pc:picChg chg="del">
          <ac:chgData name="Meg Hartwick" userId="37f87fd0506104c9" providerId="LiveId" clId="{24BAC0FB-2600-44AC-A655-C6C90D4ACC55}" dt="2021-03-03T06:19:58.247" v="17584" actId="478"/>
          <ac:picMkLst>
            <pc:docMk/>
            <pc:sldMk cId="3857683774" sldId="828"/>
            <ac:picMk id="5" creationId="{E6BAF87F-892A-4749-BEB5-EF0F6420EC97}"/>
          </ac:picMkLst>
        </pc:picChg>
        <pc:picChg chg="add mod">
          <ac:chgData name="Meg Hartwick" userId="37f87fd0506104c9" providerId="LiveId" clId="{24BAC0FB-2600-44AC-A655-C6C90D4ACC55}" dt="2021-03-03T06:20:11.500" v="17588"/>
          <ac:picMkLst>
            <pc:docMk/>
            <pc:sldMk cId="3857683774" sldId="828"/>
            <ac:picMk id="12" creationId="{824F6A6A-0974-4704-9FB9-FA48E1877543}"/>
          </ac:picMkLst>
        </pc:picChg>
      </pc:sldChg>
      <pc:sldChg chg="addSp delSp modSp add mod">
        <pc:chgData name="Meg Hartwick" userId="37f87fd0506104c9" providerId="LiveId" clId="{24BAC0FB-2600-44AC-A655-C6C90D4ACC55}" dt="2021-03-03T15:59:33.182" v="18588" actId="1038"/>
        <pc:sldMkLst>
          <pc:docMk/>
          <pc:sldMk cId="1085723861" sldId="829"/>
        </pc:sldMkLst>
        <pc:spChg chg="mod">
          <ac:chgData name="Meg Hartwick" userId="37f87fd0506104c9" providerId="LiveId" clId="{24BAC0FB-2600-44AC-A655-C6C90D4ACC55}" dt="2021-03-03T15:59:33.182" v="18588" actId="1038"/>
          <ac:spMkLst>
            <pc:docMk/>
            <pc:sldMk cId="1085723861" sldId="829"/>
            <ac:spMk id="2" creationId="{67FDAB49-910C-4563-9556-87C38E26970A}"/>
          </ac:spMkLst>
        </pc:spChg>
        <pc:picChg chg="add del mod">
          <ac:chgData name="Meg Hartwick" userId="37f87fd0506104c9" providerId="LiveId" clId="{24BAC0FB-2600-44AC-A655-C6C90D4ACC55}" dt="2021-03-03T06:35:13.961" v="17722" actId="478"/>
          <ac:picMkLst>
            <pc:docMk/>
            <pc:sldMk cId="1085723861" sldId="829"/>
            <ac:picMk id="6" creationId="{33A04EA6-D098-4D5D-8722-0807E9EAEF48}"/>
          </ac:picMkLst>
        </pc:picChg>
        <pc:picChg chg="add mod">
          <ac:chgData name="Meg Hartwick" userId="37f87fd0506104c9" providerId="LiveId" clId="{24BAC0FB-2600-44AC-A655-C6C90D4ACC55}" dt="2021-03-03T06:35:29.810" v="17727" actId="208"/>
          <ac:picMkLst>
            <pc:docMk/>
            <pc:sldMk cId="1085723861" sldId="829"/>
            <ac:picMk id="11" creationId="{9D72123C-FD0A-4C8C-B428-50BF872AB396}"/>
          </ac:picMkLst>
        </pc:picChg>
        <pc:picChg chg="del">
          <ac:chgData name="Meg Hartwick" userId="37f87fd0506104c9" providerId="LiveId" clId="{24BAC0FB-2600-44AC-A655-C6C90D4ACC55}" dt="2021-03-03T06:33:05.370" v="17712" actId="478"/>
          <ac:picMkLst>
            <pc:docMk/>
            <pc:sldMk cId="1085723861" sldId="829"/>
            <ac:picMk id="76" creationId="{F68414E0-104C-4C34-BCD1-C147C717EA2E}"/>
          </ac:picMkLst>
        </pc:picChg>
        <pc:picChg chg="del">
          <ac:chgData name="Meg Hartwick" userId="37f87fd0506104c9" providerId="LiveId" clId="{24BAC0FB-2600-44AC-A655-C6C90D4ACC55}" dt="2021-03-03T06:30:41.868" v="17711" actId="478"/>
          <ac:picMkLst>
            <pc:docMk/>
            <pc:sldMk cId="1085723861" sldId="829"/>
            <ac:picMk id="77" creationId="{9E6C0BAD-79A4-4DBF-97BF-39EFB5B3FB64}"/>
          </ac:picMkLst>
        </pc:picChg>
      </pc:sldChg>
      <pc:sldChg chg="delSp modSp add del mod">
        <pc:chgData name="Meg Hartwick" userId="37f87fd0506104c9" providerId="LiveId" clId="{24BAC0FB-2600-44AC-A655-C6C90D4ACC55}" dt="2021-03-03T06:42:21.072" v="17791" actId="2696"/>
        <pc:sldMkLst>
          <pc:docMk/>
          <pc:sldMk cId="2341665778" sldId="830"/>
        </pc:sldMkLst>
        <pc:spChg chg="mod">
          <ac:chgData name="Meg Hartwick" userId="37f87fd0506104c9" providerId="LiveId" clId="{24BAC0FB-2600-44AC-A655-C6C90D4ACC55}" dt="2021-03-03T06:41:08.731" v="17781" actId="20577"/>
          <ac:spMkLst>
            <pc:docMk/>
            <pc:sldMk cId="2341665778" sldId="830"/>
            <ac:spMk id="7" creationId="{D053B75C-B56F-41A8-96F1-B09041A64A6B}"/>
          </ac:spMkLst>
        </pc:spChg>
        <pc:spChg chg="mod">
          <ac:chgData name="Meg Hartwick" userId="37f87fd0506104c9" providerId="LiveId" clId="{24BAC0FB-2600-44AC-A655-C6C90D4ACC55}" dt="2021-03-03T06:41:33.551" v="17783" actId="1076"/>
          <ac:spMkLst>
            <pc:docMk/>
            <pc:sldMk cId="2341665778" sldId="830"/>
            <ac:spMk id="11" creationId="{B82381AB-BB3B-40BB-8783-26A6F3E9BA36}"/>
          </ac:spMkLst>
        </pc:spChg>
        <pc:grpChg chg="del">
          <ac:chgData name="Meg Hartwick" userId="37f87fd0506104c9" providerId="LiveId" clId="{24BAC0FB-2600-44AC-A655-C6C90D4ACC55}" dt="2021-03-03T06:40:58.382" v="17770" actId="478"/>
          <ac:grpSpMkLst>
            <pc:docMk/>
            <pc:sldMk cId="2341665778" sldId="830"/>
            <ac:grpSpMk id="8" creationId="{236652F0-EB9A-49B4-B138-70E649F8D09F}"/>
          </ac:grpSpMkLst>
        </pc:grpChg>
      </pc:sldChg>
      <pc:sldChg chg="addSp delSp modSp add mod">
        <pc:chgData name="Meg Hartwick" userId="37f87fd0506104c9" providerId="LiveId" clId="{24BAC0FB-2600-44AC-A655-C6C90D4ACC55}" dt="2021-03-03T16:33:35.191" v="18988" actId="171"/>
        <pc:sldMkLst>
          <pc:docMk/>
          <pc:sldMk cId="19633516" sldId="831"/>
        </pc:sldMkLst>
        <pc:spChg chg="del mod">
          <ac:chgData name="Meg Hartwick" userId="37f87fd0506104c9" providerId="LiveId" clId="{24BAC0FB-2600-44AC-A655-C6C90D4ACC55}" dt="2021-03-03T16:32:16.600" v="18970" actId="478"/>
          <ac:spMkLst>
            <pc:docMk/>
            <pc:sldMk cId="19633516" sldId="831"/>
            <ac:spMk id="4" creationId="{28DF9E13-A5D7-4332-B4E9-10576509A961}"/>
          </ac:spMkLst>
        </pc:spChg>
        <pc:spChg chg="mod">
          <ac:chgData name="Meg Hartwick" userId="37f87fd0506104c9" providerId="LiveId" clId="{24BAC0FB-2600-44AC-A655-C6C90D4ACC55}" dt="2021-03-03T06:56:07.573" v="17863" actId="12"/>
          <ac:spMkLst>
            <pc:docMk/>
            <pc:sldMk cId="19633516" sldId="831"/>
            <ac:spMk id="6" creationId="{447C6685-8F9F-447C-BE23-7D170014A68B}"/>
          </ac:spMkLst>
        </pc:spChg>
        <pc:spChg chg="add del mod ord">
          <ac:chgData name="Meg Hartwick" userId="37f87fd0506104c9" providerId="LiveId" clId="{24BAC0FB-2600-44AC-A655-C6C90D4ACC55}" dt="2021-03-03T16:33:30.213" v="18986" actId="478"/>
          <ac:spMkLst>
            <pc:docMk/>
            <pc:sldMk cId="19633516" sldId="831"/>
            <ac:spMk id="7" creationId="{45E012A5-EC4A-4609-AABD-DA8D87BD2DCC}"/>
          </ac:spMkLst>
        </pc:spChg>
        <pc:spChg chg="add mod ord">
          <ac:chgData name="Meg Hartwick" userId="37f87fd0506104c9" providerId="LiveId" clId="{24BAC0FB-2600-44AC-A655-C6C90D4ACC55}" dt="2021-03-03T16:33:35.191" v="18988" actId="171"/>
          <ac:spMkLst>
            <pc:docMk/>
            <pc:sldMk cId="19633516" sldId="831"/>
            <ac:spMk id="8" creationId="{E6FF3DFB-A442-46EE-999F-0521EB56C649}"/>
          </ac:spMkLst>
        </pc:spChg>
      </pc:sldChg>
      <pc:sldChg chg="new del">
        <pc:chgData name="Meg Hartwick" userId="37f87fd0506104c9" providerId="LiveId" clId="{24BAC0FB-2600-44AC-A655-C6C90D4ACC55}" dt="2021-03-03T14:34:21.800" v="17879" actId="680"/>
        <pc:sldMkLst>
          <pc:docMk/>
          <pc:sldMk cId="2582436880" sldId="832"/>
        </pc:sldMkLst>
      </pc:sldChg>
      <pc:sldChg chg="addSp delSp modSp add mod">
        <pc:chgData name="Meg Hartwick" userId="37f87fd0506104c9" providerId="LiveId" clId="{24BAC0FB-2600-44AC-A655-C6C90D4ACC55}" dt="2021-03-03T16:01:22.743" v="18603" actId="14100"/>
        <pc:sldMkLst>
          <pc:docMk/>
          <pc:sldMk cId="3205032822" sldId="832"/>
        </pc:sldMkLst>
        <pc:spChg chg="mod">
          <ac:chgData name="Meg Hartwick" userId="37f87fd0506104c9" providerId="LiveId" clId="{24BAC0FB-2600-44AC-A655-C6C90D4ACC55}" dt="2021-03-03T16:01:22.743" v="18603" actId="14100"/>
          <ac:spMkLst>
            <pc:docMk/>
            <pc:sldMk cId="3205032822" sldId="832"/>
            <ac:spMk id="3" creationId="{5D323FA6-3184-48D0-9A4E-76047D99007C}"/>
          </ac:spMkLst>
        </pc:spChg>
        <pc:spChg chg="del">
          <ac:chgData name="Meg Hartwick" userId="37f87fd0506104c9" providerId="LiveId" clId="{24BAC0FB-2600-44AC-A655-C6C90D4ACC55}" dt="2021-03-03T15:25:08.496" v="18251" actId="478"/>
          <ac:spMkLst>
            <pc:docMk/>
            <pc:sldMk cId="3205032822" sldId="832"/>
            <ac:spMk id="6" creationId="{DCDA5A54-844C-4519-8C61-B2E459C82B76}"/>
          </ac:spMkLst>
        </pc:spChg>
        <pc:spChg chg="add mod">
          <ac:chgData name="Meg Hartwick" userId="37f87fd0506104c9" providerId="LiveId" clId="{24BAC0FB-2600-44AC-A655-C6C90D4ACC55}" dt="2021-03-03T15:31:14.176" v="18288" actId="1076"/>
          <ac:spMkLst>
            <pc:docMk/>
            <pc:sldMk cId="3205032822" sldId="832"/>
            <ac:spMk id="48" creationId="{94C05DD3-91B5-4387-AA16-6A52914F48E6}"/>
          </ac:spMkLst>
        </pc:spChg>
        <pc:grpChg chg="del">
          <ac:chgData name="Meg Hartwick" userId="37f87fd0506104c9" providerId="LiveId" clId="{24BAC0FB-2600-44AC-A655-C6C90D4ACC55}" dt="2021-03-03T15:25:24.207" v="18256" actId="478"/>
          <ac:grpSpMkLst>
            <pc:docMk/>
            <pc:sldMk cId="3205032822" sldId="832"/>
            <ac:grpSpMk id="85" creationId="{146E2E0A-92E8-41B4-AF88-0653ED7AE972}"/>
          </ac:grpSpMkLst>
        </pc:grpChg>
        <pc:picChg chg="add mod">
          <ac:chgData name="Meg Hartwick" userId="37f87fd0506104c9" providerId="LiveId" clId="{24BAC0FB-2600-44AC-A655-C6C90D4ACC55}" dt="2021-03-03T15:26:17.741" v="18263" actId="1076"/>
          <ac:picMkLst>
            <pc:docMk/>
            <pc:sldMk cId="3205032822" sldId="832"/>
            <ac:picMk id="49" creationId="{5661256A-34CB-44C0-B1B9-375A068E299D}"/>
          </ac:picMkLst>
        </pc:picChg>
      </pc:sldChg>
      <pc:sldChg chg="addSp delSp modSp add mod">
        <pc:chgData name="Meg Hartwick" userId="37f87fd0506104c9" providerId="LiveId" clId="{24BAC0FB-2600-44AC-A655-C6C90D4ACC55}" dt="2021-03-03T16:01:41.746" v="18608" actId="14100"/>
        <pc:sldMkLst>
          <pc:docMk/>
          <pc:sldMk cId="1320845986" sldId="833"/>
        </pc:sldMkLst>
        <pc:spChg chg="mod">
          <ac:chgData name="Meg Hartwick" userId="37f87fd0506104c9" providerId="LiveId" clId="{24BAC0FB-2600-44AC-A655-C6C90D4ACC55}" dt="2021-03-03T16:01:41.746" v="18608" actId="14100"/>
          <ac:spMkLst>
            <pc:docMk/>
            <pc:sldMk cId="1320845986" sldId="833"/>
            <ac:spMk id="3" creationId="{5D323FA6-3184-48D0-9A4E-76047D99007C}"/>
          </ac:spMkLst>
        </pc:spChg>
        <pc:spChg chg="mod">
          <ac:chgData name="Meg Hartwick" userId="37f87fd0506104c9" providerId="LiveId" clId="{24BAC0FB-2600-44AC-A655-C6C90D4ACC55}" dt="2021-03-03T15:27:44.185" v="18271" actId="1076"/>
          <ac:spMkLst>
            <pc:docMk/>
            <pc:sldMk cId="1320845986" sldId="833"/>
            <ac:spMk id="48" creationId="{94C05DD3-91B5-4387-AA16-6A52914F48E6}"/>
          </ac:spMkLst>
        </pc:spChg>
        <pc:picChg chg="del">
          <ac:chgData name="Meg Hartwick" userId="37f87fd0506104c9" providerId="LiveId" clId="{24BAC0FB-2600-44AC-A655-C6C90D4ACC55}" dt="2021-03-03T15:27:27.565" v="18268" actId="478"/>
          <ac:picMkLst>
            <pc:docMk/>
            <pc:sldMk cId="1320845986" sldId="833"/>
            <ac:picMk id="49" creationId="{5661256A-34CB-44C0-B1B9-375A068E299D}"/>
          </ac:picMkLst>
        </pc:picChg>
        <pc:picChg chg="add mod">
          <ac:chgData name="Meg Hartwick" userId="37f87fd0506104c9" providerId="LiveId" clId="{24BAC0FB-2600-44AC-A655-C6C90D4ACC55}" dt="2021-03-03T15:28:50.055" v="18279" actId="14100"/>
          <ac:picMkLst>
            <pc:docMk/>
            <pc:sldMk cId="1320845986" sldId="833"/>
            <ac:picMk id="2050" creationId="{73097873-C20F-4349-9CD3-1B75DB35FE61}"/>
          </ac:picMkLst>
        </pc:picChg>
      </pc:sldChg>
      <pc:sldChg chg="add del">
        <pc:chgData name="Meg Hartwick" userId="37f87fd0506104c9" providerId="LiveId" clId="{24BAC0FB-2600-44AC-A655-C6C90D4ACC55}" dt="2021-03-03T15:26:04.215" v="18261"/>
        <pc:sldMkLst>
          <pc:docMk/>
          <pc:sldMk cId="2498533315" sldId="833"/>
        </pc:sldMkLst>
      </pc:sldChg>
      <pc:sldChg chg="addSp delSp modSp add mod">
        <pc:chgData name="Meg Hartwick" userId="37f87fd0506104c9" providerId="LiveId" clId="{24BAC0FB-2600-44AC-A655-C6C90D4ACC55}" dt="2021-03-03T16:01:57.267" v="18615" actId="14100"/>
        <pc:sldMkLst>
          <pc:docMk/>
          <pc:sldMk cId="773392174" sldId="834"/>
        </pc:sldMkLst>
        <pc:spChg chg="mod">
          <ac:chgData name="Meg Hartwick" userId="37f87fd0506104c9" providerId="LiveId" clId="{24BAC0FB-2600-44AC-A655-C6C90D4ACC55}" dt="2021-03-03T16:01:57.267" v="18615" actId="14100"/>
          <ac:spMkLst>
            <pc:docMk/>
            <pc:sldMk cId="773392174" sldId="834"/>
            <ac:spMk id="3" creationId="{5D323FA6-3184-48D0-9A4E-76047D99007C}"/>
          </ac:spMkLst>
        </pc:spChg>
        <pc:spChg chg="mod">
          <ac:chgData name="Meg Hartwick" userId="37f87fd0506104c9" providerId="LiveId" clId="{24BAC0FB-2600-44AC-A655-C6C90D4ACC55}" dt="2021-03-03T15:46:35.356" v="18486" actId="255"/>
          <ac:spMkLst>
            <pc:docMk/>
            <pc:sldMk cId="773392174" sldId="834"/>
            <ac:spMk id="18" creationId="{E684EBE3-A6AA-4815-8236-83E20845E54A}"/>
          </ac:spMkLst>
        </pc:spChg>
        <pc:spChg chg="mod">
          <ac:chgData name="Meg Hartwick" userId="37f87fd0506104c9" providerId="LiveId" clId="{24BAC0FB-2600-44AC-A655-C6C90D4ACC55}" dt="2021-03-03T15:46:35.356" v="18486" actId="255"/>
          <ac:spMkLst>
            <pc:docMk/>
            <pc:sldMk cId="773392174" sldId="834"/>
            <ac:spMk id="19" creationId="{F90E05D6-AB44-4B6C-A9E6-2220758C4E71}"/>
          </ac:spMkLst>
        </pc:spChg>
        <pc:spChg chg="mod">
          <ac:chgData name="Meg Hartwick" userId="37f87fd0506104c9" providerId="LiveId" clId="{24BAC0FB-2600-44AC-A655-C6C90D4ACC55}" dt="2021-03-03T15:46:35.356" v="18486" actId="255"/>
          <ac:spMkLst>
            <pc:docMk/>
            <pc:sldMk cId="773392174" sldId="834"/>
            <ac:spMk id="20" creationId="{A9DF7403-D043-4C3F-A409-FD3CAEA4D901}"/>
          </ac:spMkLst>
        </pc:spChg>
        <pc:spChg chg="mod">
          <ac:chgData name="Meg Hartwick" userId="37f87fd0506104c9" providerId="LiveId" clId="{24BAC0FB-2600-44AC-A655-C6C90D4ACC55}" dt="2021-03-03T15:46:35.356" v="18486" actId="255"/>
          <ac:spMkLst>
            <pc:docMk/>
            <pc:sldMk cId="773392174" sldId="834"/>
            <ac:spMk id="21" creationId="{6900F242-3179-4249-B262-96BB05B294A9}"/>
          </ac:spMkLst>
        </pc:spChg>
        <pc:spChg chg="mod">
          <ac:chgData name="Meg Hartwick" userId="37f87fd0506104c9" providerId="LiveId" clId="{24BAC0FB-2600-44AC-A655-C6C90D4ACC55}" dt="2021-03-03T15:46:35.356" v="18486" actId="255"/>
          <ac:spMkLst>
            <pc:docMk/>
            <pc:sldMk cId="773392174" sldId="834"/>
            <ac:spMk id="22" creationId="{4224E15A-6A91-45B9-969B-3017B3A4257C}"/>
          </ac:spMkLst>
        </pc:spChg>
        <pc:spChg chg="mod">
          <ac:chgData name="Meg Hartwick" userId="37f87fd0506104c9" providerId="LiveId" clId="{24BAC0FB-2600-44AC-A655-C6C90D4ACC55}" dt="2021-03-03T15:46:35.356" v="18486" actId="255"/>
          <ac:spMkLst>
            <pc:docMk/>
            <pc:sldMk cId="773392174" sldId="834"/>
            <ac:spMk id="23" creationId="{1BB3C009-3C63-417B-A42D-BAE354E71531}"/>
          </ac:spMkLst>
        </pc:spChg>
        <pc:spChg chg="mod">
          <ac:chgData name="Meg Hartwick" userId="37f87fd0506104c9" providerId="LiveId" clId="{24BAC0FB-2600-44AC-A655-C6C90D4ACC55}" dt="2021-03-03T15:46:35.356" v="18486" actId="255"/>
          <ac:spMkLst>
            <pc:docMk/>
            <pc:sldMk cId="773392174" sldId="834"/>
            <ac:spMk id="24" creationId="{5832EDFD-35BA-4760-9F39-45BB4225185D}"/>
          </ac:spMkLst>
        </pc:spChg>
        <pc:spChg chg="mod">
          <ac:chgData name="Meg Hartwick" userId="37f87fd0506104c9" providerId="LiveId" clId="{24BAC0FB-2600-44AC-A655-C6C90D4ACC55}" dt="2021-03-03T15:46:35.356" v="18486" actId="255"/>
          <ac:spMkLst>
            <pc:docMk/>
            <pc:sldMk cId="773392174" sldId="834"/>
            <ac:spMk id="25" creationId="{7B1A23C3-B269-4F5B-83FC-CA8D879D2ECB}"/>
          </ac:spMkLst>
        </pc:spChg>
        <pc:spChg chg="mod">
          <ac:chgData name="Meg Hartwick" userId="37f87fd0506104c9" providerId="LiveId" clId="{24BAC0FB-2600-44AC-A655-C6C90D4ACC55}" dt="2021-03-03T15:46:35.356" v="18486" actId="255"/>
          <ac:spMkLst>
            <pc:docMk/>
            <pc:sldMk cId="773392174" sldId="834"/>
            <ac:spMk id="26" creationId="{C2C69011-F568-4885-AFCA-0989474F07AF}"/>
          </ac:spMkLst>
        </pc:spChg>
        <pc:spChg chg="mod">
          <ac:chgData name="Meg Hartwick" userId="37f87fd0506104c9" providerId="LiveId" clId="{24BAC0FB-2600-44AC-A655-C6C90D4ACC55}" dt="2021-03-03T15:46:35.356" v="18486" actId="255"/>
          <ac:spMkLst>
            <pc:docMk/>
            <pc:sldMk cId="773392174" sldId="834"/>
            <ac:spMk id="27" creationId="{EDE26014-A669-4CBB-9475-1F41B2FE47EF}"/>
          </ac:spMkLst>
        </pc:spChg>
        <pc:spChg chg="mod">
          <ac:chgData name="Meg Hartwick" userId="37f87fd0506104c9" providerId="LiveId" clId="{24BAC0FB-2600-44AC-A655-C6C90D4ACC55}" dt="2021-03-03T15:46:35.356" v="18486" actId="255"/>
          <ac:spMkLst>
            <pc:docMk/>
            <pc:sldMk cId="773392174" sldId="834"/>
            <ac:spMk id="28" creationId="{D745E8AC-59D2-495E-8B46-5700EC330354}"/>
          </ac:spMkLst>
        </pc:spChg>
        <pc:spChg chg="mod">
          <ac:chgData name="Meg Hartwick" userId="37f87fd0506104c9" providerId="LiveId" clId="{24BAC0FB-2600-44AC-A655-C6C90D4ACC55}" dt="2021-03-03T15:46:35.356" v="18486" actId="255"/>
          <ac:spMkLst>
            <pc:docMk/>
            <pc:sldMk cId="773392174" sldId="834"/>
            <ac:spMk id="29" creationId="{D95D81B4-3A3D-4CC7-87DF-9F47DD897A92}"/>
          </ac:spMkLst>
        </pc:spChg>
        <pc:spChg chg="mod">
          <ac:chgData name="Meg Hartwick" userId="37f87fd0506104c9" providerId="LiveId" clId="{24BAC0FB-2600-44AC-A655-C6C90D4ACC55}" dt="2021-03-03T15:46:35.356" v="18486" actId="255"/>
          <ac:spMkLst>
            <pc:docMk/>
            <pc:sldMk cId="773392174" sldId="834"/>
            <ac:spMk id="30" creationId="{489AB30A-123A-47F1-86A8-766D6EAD27BF}"/>
          </ac:spMkLst>
        </pc:spChg>
        <pc:spChg chg="mod">
          <ac:chgData name="Meg Hartwick" userId="37f87fd0506104c9" providerId="LiveId" clId="{24BAC0FB-2600-44AC-A655-C6C90D4ACC55}" dt="2021-03-03T15:46:35.356" v="18486" actId="255"/>
          <ac:spMkLst>
            <pc:docMk/>
            <pc:sldMk cId="773392174" sldId="834"/>
            <ac:spMk id="31" creationId="{35282569-5388-4677-BEE3-AF9D41C2057C}"/>
          </ac:spMkLst>
        </pc:spChg>
        <pc:spChg chg="mod">
          <ac:chgData name="Meg Hartwick" userId="37f87fd0506104c9" providerId="LiveId" clId="{24BAC0FB-2600-44AC-A655-C6C90D4ACC55}" dt="2021-03-03T15:46:35.356" v="18486" actId="255"/>
          <ac:spMkLst>
            <pc:docMk/>
            <pc:sldMk cId="773392174" sldId="834"/>
            <ac:spMk id="32" creationId="{F5DD86F2-498A-48B8-865B-88810517C065}"/>
          </ac:spMkLst>
        </pc:spChg>
        <pc:spChg chg="mod">
          <ac:chgData name="Meg Hartwick" userId="37f87fd0506104c9" providerId="LiveId" clId="{24BAC0FB-2600-44AC-A655-C6C90D4ACC55}" dt="2021-03-03T15:46:35.356" v="18486" actId="255"/>
          <ac:spMkLst>
            <pc:docMk/>
            <pc:sldMk cId="773392174" sldId="834"/>
            <ac:spMk id="33" creationId="{E86420CE-ABD0-4B60-853F-9F20A8847F3B}"/>
          </ac:spMkLst>
        </pc:spChg>
        <pc:spChg chg="mod">
          <ac:chgData name="Meg Hartwick" userId="37f87fd0506104c9" providerId="LiveId" clId="{24BAC0FB-2600-44AC-A655-C6C90D4ACC55}" dt="2021-03-03T15:46:35.356" v="18486" actId="255"/>
          <ac:spMkLst>
            <pc:docMk/>
            <pc:sldMk cId="773392174" sldId="834"/>
            <ac:spMk id="34" creationId="{0135C2B3-B529-440C-8686-985CF0371C8D}"/>
          </ac:spMkLst>
        </pc:spChg>
        <pc:spChg chg="mod">
          <ac:chgData name="Meg Hartwick" userId="37f87fd0506104c9" providerId="LiveId" clId="{24BAC0FB-2600-44AC-A655-C6C90D4ACC55}" dt="2021-03-03T15:46:35.356" v="18486" actId="255"/>
          <ac:spMkLst>
            <pc:docMk/>
            <pc:sldMk cId="773392174" sldId="834"/>
            <ac:spMk id="35" creationId="{6F3541A9-A1A7-48BA-BC21-DD05B588CB11}"/>
          </ac:spMkLst>
        </pc:spChg>
        <pc:spChg chg="mod">
          <ac:chgData name="Meg Hartwick" userId="37f87fd0506104c9" providerId="LiveId" clId="{24BAC0FB-2600-44AC-A655-C6C90D4ACC55}" dt="2021-03-03T15:46:35.356" v="18486" actId="255"/>
          <ac:spMkLst>
            <pc:docMk/>
            <pc:sldMk cId="773392174" sldId="834"/>
            <ac:spMk id="36" creationId="{9FE5AF93-B391-436A-95C4-898907560C61}"/>
          </ac:spMkLst>
        </pc:spChg>
        <pc:spChg chg="mod">
          <ac:chgData name="Meg Hartwick" userId="37f87fd0506104c9" providerId="LiveId" clId="{24BAC0FB-2600-44AC-A655-C6C90D4ACC55}" dt="2021-03-03T15:46:35.356" v="18486" actId="255"/>
          <ac:spMkLst>
            <pc:docMk/>
            <pc:sldMk cId="773392174" sldId="834"/>
            <ac:spMk id="37" creationId="{D4ACA137-9762-4A39-BE01-CCDBB8999343}"/>
          </ac:spMkLst>
        </pc:spChg>
        <pc:spChg chg="mod">
          <ac:chgData name="Meg Hartwick" userId="37f87fd0506104c9" providerId="LiveId" clId="{24BAC0FB-2600-44AC-A655-C6C90D4ACC55}" dt="2021-03-03T15:46:35.356" v="18486" actId="255"/>
          <ac:spMkLst>
            <pc:docMk/>
            <pc:sldMk cId="773392174" sldId="834"/>
            <ac:spMk id="38" creationId="{B27420EA-3A47-4720-8B90-009EA9EFFE41}"/>
          </ac:spMkLst>
        </pc:spChg>
        <pc:spChg chg="mod">
          <ac:chgData name="Meg Hartwick" userId="37f87fd0506104c9" providerId="LiveId" clId="{24BAC0FB-2600-44AC-A655-C6C90D4ACC55}" dt="2021-03-03T15:46:35.356" v="18486" actId="255"/>
          <ac:spMkLst>
            <pc:docMk/>
            <pc:sldMk cId="773392174" sldId="834"/>
            <ac:spMk id="39" creationId="{1B346419-4027-48FD-8B9E-06002AD34E66}"/>
          </ac:spMkLst>
        </pc:spChg>
        <pc:spChg chg="mod">
          <ac:chgData name="Meg Hartwick" userId="37f87fd0506104c9" providerId="LiveId" clId="{24BAC0FB-2600-44AC-A655-C6C90D4ACC55}" dt="2021-03-03T15:46:35.356" v="18486" actId="255"/>
          <ac:spMkLst>
            <pc:docMk/>
            <pc:sldMk cId="773392174" sldId="834"/>
            <ac:spMk id="40" creationId="{3184B7AE-30FA-4940-974F-E480E7D1CB40}"/>
          </ac:spMkLst>
        </pc:spChg>
        <pc:spChg chg="mod">
          <ac:chgData name="Meg Hartwick" userId="37f87fd0506104c9" providerId="LiveId" clId="{24BAC0FB-2600-44AC-A655-C6C90D4ACC55}" dt="2021-03-03T15:46:35.356" v="18486" actId="255"/>
          <ac:spMkLst>
            <pc:docMk/>
            <pc:sldMk cId="773392174" sldId="834"/>
            <ac:spMk id="41" creationId="{40586C20-C404-4FC1-850A-1DE8423F662D}"/>
          </ac:spMkLst>
        </pc:spChg>
        <pc:spChg chg="add del mod ord">
          <ac:chgData name="Meg Hartwick" userId="37f87fd0506104c9" providerId="LiveId" clId="{24BAC0FB-2600-44AC-A655-C6C90D4ACC55}" dt="2021-03-03T15:52:52.566" v="18525" actId="478"/>
          <ac:spMkLst>
            <pc:docMk/>
            <pc:sldMk cId="773392174" sldId="834"/>
            <ac:spMk id="42" creationId="{4477CCB3-9FF6-4006-A6EB-6B24076246AB}"/>
          </ac:spMkLst>
        </pc:spChg>
        <pc:spChg chg="mod">
          <ac:chgData name="Meg Hartwick" userId="37f87fd0506104c9" providerId="LiveId" clId="{24BAC0FB-2600-44AC-A655-C6C90D4ACC55}" dt="2021-03-03T15:53:05.725" v="18527" actId="207"/>
          <ac:spMkLst>
            <pc:docMk/>
            <pc:sldMk cId="773392174" sldId="834"/>
            <ac:spMk id="48" creationId="{94C05DD3-91B5-4387-AA16-6A52914F48E6}"/>
          </ac:spMkLst>
        </pc:spChg>
        <pc:spChg chg="mod">
          <ac:chgData name="Meg Hartwick" userId="37f87fd0506104c9" providerId="LiveId" clId="{24BAC0FB-2600-44AC-A655-C6C90D4ACC55}" dt="2021-03-03T15:44:51.624" v="18470" actId="1076"/>
          <ac:spMkLst>
            <pc:docMk/>
            <pc:sldMk cId="773392174" sldId="834"/>
            <ac:spMk id="86" creationId="{9FF1C489-FB07-441C-BFBB-93B7CB51ED6D}"/>
          </ac:spMkLst>
        </pc:spChg>
        <pc:grpChg chg="add del mod">
          <ac:chgData name="Meg Hartwick" userId="37f87fd0506104c9" providerId="LiveId" clId="{24BAC0FB-2600-44AC-A655-C6C90D4ACC55}" dt="2021-03-03T15:52:59.029" v="18526" actId="478"/>
          <ac:grpSpMkLst>
            <pc:docMk/>
            <pc:sldMk cId="773392174" sldId="834"/>
            <ac:grpSpMk id="11" creationId="{C558110A-55D2-4260-AA12-1280A31FBEAB}"/>
          </ac:grpSpMkLst>
        </pc:grpChg>
        <pc:grpChg chg="mod">
          <ac:chgData name="Meg Hartwick" userId="37f87fd0506104c9" providerId="LiveId" clId="{24BAC0FB-2600-44AC-A655-C6C90D4ACC55}" dt="2021-03-03T15:43:59.362" v="18460"/>
          <ac:grpSpMkLst>
            <pc:docMk/>
            <pc:sldMk cId="773392174" sldId="834"/>
            <ac:grpSpMk id="12" creationId="{EFB30B6C-2A96-4E29-AED1-68C4BC27F98F}"/>
          </ac:grpSpMkLst>
        </pc:grpChg>
        <pc:grpChg chg="mod">
          <ac:chgData name="Meg Hartwick" userId="37f87fd0506104c9" providerId="LiveId" clId="{24BAC0FB-2600-44AC-A655-C6C90D4ACC55}" dt="2021-03-03T15:43:59.362" v="18460"/>
          <ac:grpSpMkLst>
            <pc:docMk/>
            <pc:sldMk cId="773392174" sldId="834"/>
            <ac:grpSpMk id="13" creationId="{59910BDE-7CE2-4662-878A-5A7BDF481645}"/>
          </ac:grpSpMkLst>
        </pc:grpChg>
        <pc:picChg chg="add del">
          <ac:chgData name="Meg Hartwick" userId="37f87fd0506104c9" providerId="LiveId" clId="{24BAC0FB-2600-44AC-A655-C6C90D4ACC55}" dt="2021-03-03T15:41:12.165" v="18393"/>
          <ac:picMkLst>
            <pc:docMk/>
            <pc:sldMk cId="773392174" sldId="834"/>
            <ac:picMk id="4" creationId="{E6BF6263-7E3E-4101-8191-66A329B624AC}"/>
          </ac:picMkLst>
        </pc:picChg>
        <pc:picChg chg="add del mod">
          <ac:chgData name="Meg Hartwick" userId="37f87fd0506104c9" providerId="LiveId" clId="{24BAC0FB-2600-44AC-A655-C6C90D4ACC55}" dt="2021-03-03T15:51:04.846" v="18507"/>
          <ac:picMkLst>
            <pc:docMk/>
            <pc:sldMk cId="773392174" sldId="834"/>
            <ac:picMk id="43" creationId="{F9C8293E-D936-4B3B-B2F3-3D1AECA60B76}"/>
          </ac:picMkLst>
        </pc:picChg>
        <pc:picChg chg="del">
          <ac:chgData name="Meg Hartwick" userId="37f87fd0506104c9" providerId="LiveId" clId="{24BAC0FB-2600-44AC-A655-C6C90D4ACC55}" dt="2021-03-03T15:31:28.484" v="18290" actId="478"/>
          <ac:picMkLst>
            <pc:docMk/>
            <pc:sldMk cId="773392174" sldId="834"/>
            <ac:picMk id="2050" creationId="{73097873-C20F-4349-9CD3-1B75DB35FE61}"/>
          </ac:picMkLst>
        </pc:picChg>
        <pc:picChg chg="add del mod">
          <ac:chgData name="Meg Hartwick" userId="37f87fd0506104c9" providerId="LiveId" clId="{24BAC0FB-2600-44AC-A655-C6C90D4ACC55}" dt="2021-03-03T15:42:10.198" v="18430"/>
          <ac:picMkLst>
            <pc:docMk/>
            <pc:sldMk cId="773392174" sldId="834"/>
            <ac:picMk id="4098" creationId="{4D7B3888-656F-424D-8924-85F49E2C58A9}"/>
          </ac:picMkLst>
        </pc:picChg>
        <pc:picChg chg="add mod">
          <ac:chgData name="Meg Hartwick" userId="37f87fd0506104c9" providerId="LiveId" clId="{24BAC0FB-2600-44AC-A655-C6C90D4ACC55}" dt="2021-03-03T15:52:01.248" v="18520" actId="14100"/>
          <ac:picMkLst>
            <pc:docMk/>
            <pc:sldMk cId="773392174" sldId="834"/>
            <ac:picMk id="4100" creationId="{DB06480F-EBCE-49F2-80F8-12D9E6554005}"/>
          </ac:picMkLst>
        </pc:picChg>
        <pc:picChg chg="add del mod">
          <ac:chgData name="Meg Hartwick" userId="37f87fd0506104c9" providerId="LiveId" clId="{24BAC0FB-2600-44AC-A655-C6C90D4ACC55}" dt="2021-03-03T15:51:23.566" v="18511" actId="478"/>
          <ac:picMkLst>
            <pc:docMk/>
            <pc:sldMk cId="773392174" sldId="834"/>
            <ac:picMk id="4102" creationId="{D8C84F9F-4436-4801-912B-CAA79313A3EF}"/>
          </ac:picMkLst>
        </pc:picChg>
        <pc:picChg chg="add del mod">
          <ac:chgData name="Meg Hartwick" userId="37f87fd0506104c9" providerId="LiveId" clId="{24BAC0FB-2600-44AC-A655-C6C90D4ACC55}" dt="2021-03-03T15:52:50.361" v="18524" actId="478"/>
          <ac:picMkLst>
            <pc:docMk/>
            <pc:sldMk cId="773392174" sldId="834"/>
            <ac:picMk id="4104" creationId="{5E9DF06B-16D4-4E6C-AB8A-F4DD2D46970A}"/>
          </ac:picMkLst>
        </pc:picChg>
        <pc:cxnChg chg="mod">
          <ac:chgData name="Meg Hartwick" userId="37f87fd0506104c9" providerId="LiveId" clId="{24BAC0FB-2600-44AC-A655-C6C90D4ACC55}" dt="2021-03-03T15:43:59.362" v="18460"/>
          <ac:cxnSpMkLst>
            <pc:docMk/>
            <pc:sldMk cId="773392174" sldId="834"/>
            <ac:cxnSpMk id="14" creationId="{796C42C9-545C-4489-91AB-4990BBDEF761}"/>
          </ac:cxnSpMkLst>
        </pc:cxnChg>
        <pc:cxnChg chg="mod">
          <ac:chgData name="Meg Hartwick" userId="37f87fd0506104c9" providerId="LiveId" clId="{24BAC0FB-2600-44AC-A655-C6C90D4ACC55}" dt="2021-03-03T15:43:59.362" v="18460"/>
          <ac:cxnSpMkLst>
            <pc:docMk/>
            <pc:sldMk cId="773392174" sldId="834"/>
            <ac:cxnSpMk id="15" creationId="{7F1FD0D9-7CAE-4420-B901-7A2BF0E6E271}"/>
          </ac:cxnSpMkLst>
        </pc:cxnChg>
        <pc:cxnChg chg="mod">
          <ac:chgData name="Meg Hartwick" userId="37f87fd0506104c9" providerId="LiveId" clId="{24BAC0FB-2600-44AC-A655-C6C90D4ACC55}" dt="2021-03-03T15:43:59.362" v="18460"/>
          <ac:cxnSpMkLst>
            <pc:docMk/>
            <pc:sldMk cId="773392174" sldId="834"/>
            <ac:cxnSpMk id="16" creationId="{436B523E-2143-4264-B30C-65215392A16B}"/>
          </ac:cxnSpMkLst>
        </pc:cxnChg>
        <pc:cxnChg chg="mod">
          <ac:chgData name="Meg Hartwick" userId="37f87fd0506104c9" providerId="LiveId" clId="{24BAC0FB-2600-44AC-A655-C6C90D4ACC55}" dt="2021-03-03T15:43:59.362" v="18460"/>
          <ac:cxnSpMkLst>
            <pc:docMk/>
            <pc:sldMk cId="773392174" sldId="834"/>
            <ac:cxnSpMk id="17" creationId="{BBC03D44-09A3-4EB1-A512-D10AF9E18B68}"/>
          </ac:cxnSpMkLst>
        </pc:cxnChg>
      </pc:sldChg>
      <pc:sldChg chg="add del">
        <pc:chgData name="Meg Hartwick" userId="37f87fd0506104c9" providerId="LiveId" clId="{24BAC0FB-2600-44AC-A655-C6C90D4ACC55}" dt="2021-03-03T15:35:41.294" v="18330" actId="2696"/>
        <pc:sldMkLst>
          <pc:docMk/>
          <pc:sldMk cId="1587857328" sldId="835"/>
        </pc:sldMkLst>
      </pc:sldChg>
      <pc:sldChg chg="addSp delSp modSp add mod">
        <pc:chgData name="Meg Hartwick" userId="37f87fd0506104c9" providerId="LiveId" clId="{24BAC0FB-2600-44AC-A655-C6C90D4ACC55}" dt="2021-03-03T16:02:33.925" v="18630" actId="14100"/>
        <pc:sldMkLst>
          <pc:docMk/>
          <pc:sldMk cId="2729364514" sldId="836"/>
        </pc:sldMkLst>
        <pc:spChg chg="mod">
          <ac:chgData name="Meg Hartwick" userId="37f87fd0506104c9" providerId="LiveId" clId="{24BAC0FB-2600-44AC-A655-C6C90D4ACC55}" dt="2021-03-03T16:02:33.925" v="18630" actId="14100"/>
          <ac:spMkLst>
            <pc:docMk/>
            <pc:sldMk cId="2729364514" sldId="836"/>
            <ac:spMk id="3" creationId="{5D323FA6-3184-48D0-9A4E-76047D99007C}"/>
          </ac:spMkLst>
        </pc:spChg>
        <pc:spChg chg="mod">
          <ac:chgData name="Meg Hartwick" userId="37f87fd0506104c9" providerId="LiveId" clId="{24BAC0FB-2600-44AC-A655-C6C90D4ACC55}" dt="2021-03-03T15:34:55.471" v="18322" actId="1076"/>
          <ac:spMkLst>
            <pc:docMk/>
            <pc:sldMk cId="2729364514" sldId="836"/>
            <ac:spMk id="8" creationId="{E4BCE78E-4909-44CB-ADB6-393C93F4FF9F}"/>
          </ac:spMkLst>
        </pc:spChg>
        <pc:spChg chg="mod">
          <ac:chgData name="Meg Hartwick" userId="37f87fd0506104c9" providerId="LiveId" clId="{24BAC0FB-2600-44AC-A655-C6C90D4ACC55}" dt="2021-03-03T15:32:39.206" v="18303"/>
          <ac:spMkLst>
            <pc:docMk/>
            <pc:sldMk cId="2729364514" sldId="836"/>
            <ac:spMk id="9" creationId="{40C25969-3B61-4297-AEB1-F00AF648596F}"/>
          </ac:spMkLst>
        </pc:spChg>
        <pc:spChg chg="del mod">
          <ac:chgData name="Meg Hartwick" userId="37f87fd0506104c9" providerId="LiveId" clId="{24BAC0FB-2600-44AC-A655-C6C90D4ACC55}" dt="2021-03-03T15:33:46.073" v="18312" actId="478"/>
          <ac:spMkLst>
            <pc:docMk/>
            <pc:sldMk cId="2729364514" sldId="836"/>
            <ac:spMk id="12" creationId="{2CB62373-C1B6-4D4A-9363-D3145118A7D4}"/>
          </ac:spMkLst>
        </pc:spChg>
        <pc:spChg chg="mod">
          <ac:chgData name="Meg Hartwick" userId="37f87fd0506104c9" providerId="LiveId" clId="{24BAC0FB-2600-44AC-A655-C6C90D4ACC55}" dt="2021-03-03T15:35:06.794" v="18326" actId="1076"/>
          <ac:spMkLst>
            <pc:docMk/>
            <pc:sldMk cId="2729364514" sldId="836"/>
            <ac:spMk id="13" creationId="{A281EECA-0411-4D3C-ABEF-08563382B8BE}"/>
          </ac:spMkLst>
        </pc:spChg>
        <pc:spChg chg="del mod">
          <ac:chgData name="Meg Hartwick" userId="37f87fd0506104c9" providerId="LiveId" clId="{24BAC0FB-2600-44AC-A655-C6C90D4ACC55}" dt="2021-03-03T15:33:49.560" v="18313" actId="478"/>
          <ac:spMkLst>
            <pc:docMk/>
            <pc:sldMk cId="2729364514" sldId="836"/>
            <ac:spMk id="14" creationId="{3015FFA4-ABFA-4C61-8A6F-CB74E2EAFC65}"/>
          </ac:spMkLst>
        </pc:spChg>
        <pc:spChg chg="mod">
          <ac:chgData name="Meg Hartwick" userId="37f87fd0506104c9" providerId="LiveId" clId="{24BAC0FB-2600-44AC-A655-C6C90D4ACC55}" dt="2021-03-03T15:34:56.028" v="18323" actId="1076"/>
          <ac:spMkLst>
            <pc:docMk/>
            <pc:sldMk cId="2729364514" sldId="836"/>
            <ac:spMk id="16" creationId="{7F440977-624E-4BD9-9FDD-40EDB14B0FFB}"/>
          </ac:spMkLst>
        </pc:spChg>
        <pc:spChg chg="mod">
          <ac:chgData name="Meg Hartwick" userId="37f87fd0506104c9" providerId="LiveId" clId="{24BAC0FB-2600-44AC-A655-C6C90D4ACC55}" dt="2021-03-03T15:34:56.028" v="18323" actId="1076"/>
          <ac:spMkLst>
            <pc:docMk/>
            <pc:sldMk cId="2729364514" sldId="836"/>
            <ac:spMk id="17" creationId="{C4187EB2-CF19-4DFD-8134-C9573A5E7B9D}"/>
          </ac:spMkLst>
        </pc:spChg>
        <pc:spChg chg="mod">
          <ac:chgData name="Meg Hartwick" userId="37f87fd0506104c9" providerId="LiveId" clId="{24BAC0FB-2600-44AC-A655-C6C90D4ACC55}" dt="2021-03-03T15:32:39.206" v="18303"/>
          <ac:spMkLst>
            <pc:docMk/>
            <pc:sldMk cId="2729364514" sldId="836"/>
            <ac:spMk id="24" creationId="{443FDDA6-8FF2-42FF-9687-129AEB417172}"/>
          </ac:spMkLst>
        </pc:spChg>
        <pc:spChg chg="mod">
          <ac:chgData name="Meg Hartwick" userId="37f87fd0506104c9" providerId="LiveId" clId="{24BAC0FB-2600-44AC-A655-C6C90D4ACC55}" dt="2021-03-03T15:32:39.206" v="18303"/>
          <ac:spMkLst>
            <pc:docMk/>
            <pc:sldMk cId="2729364514" sldId="836"/>
            <ac:spMk id="25" creationId="{BC584EB2-0DB8-4376-87BB-89FA25E5676E}"/>
          </ac:spMkLst>
        </pc:spChg>
        <pc:spChg chg="mod">
          <ac:chgData name="Meg Hartwick" userId="37f87fd0506104c9" providerId="LiveId" clId="{24BAC0FB-2600-44AC-A655-C6C90D4ACC55}" dt="2021-03-03T15:32:39.206" v="18303"/>
          <ac:spMkLst>
            <pc:docMk/>
            <pc:sldMk cId="2729364514" sldId="836"/>
            <ac:spMk id="26" creationId="{D3C72100-B930-4F4F-AEF7-994562D11BE4}"/>
          </ac:spMkLst>
        </pc:spChg>
        <pc:spChg chg="mod">
          <ac:chgData name="Meg Hartwick" userId="37f87fd0506104c9" providerId="LiveId" clId="{24BAC0FB-2600-44AC-A655-C6C90D4ACC55}" dt="2021-03-03T15:32:39.206" v="18303"/>
          <ac:spMkLst>
            <pc:docMk/>
            <pc:sldMk cId="2729364514" sldId="836"/>
            <ac:spMk id="27" creationId="{7DB4124A-9506-4BD6-B59D-B7076068C7AF}"/>
          </ac:spMkLst>
        </pc:spChg>
        <pc:spChg chg="mod">
          <ac:chgData name="Meg Hartwick" userId="37f87fd0506104c9" providerId="LiveId" clId="{24BAC0FB-2600-44AC-A655-C6C90D4ACC55}" dt="2021-03-03T15:32:39.206" v="18303"/>
          <ac:spMkLst>
            <pc:docMk/>
            <pc:sldMk cId="2729364514" sldId="836"/>
            <ac:spMk id="28" creationId="{EC849A3F-42A2-4651-A7D2-B3B3212D164A}"/>
          </ac:spMkLst>
        </pc:spChg>
        <pc:spChg chg="mod">
          <ac:chgData name="Meg Hartwick" userId="37f87fd0506104c9" providerId="LiveId" clId="{24BAC0FB-2600-44AC-A655-C6C90D4ACC55}" dt="2021-03-03T15:32:39.206" v="18303"/>
          <ac:spMkLst>
            <pc:docMk/>
            <pc:sldMk cId="2729364514" sldId="836"/>
            <ac:spMk id="29" creationId="{71E91F79-C329-4167-8EA3-86C95E96CD3B}"/>
          </ac:spMkLst>
        </pc:spChg>
        <pc:spChg chg="mod">
          <ac:chgData name="Meg Hartwick" userId="37f87fd0506104c9" providerId="LiveId" clId="{24BAC0FB-2600-44AC-A655-C6C90D4ACC55}" dt="2021-03-03T15:32:39.206" v="18303"/>
          <ac:spMkLst>
            <pc:docMk/>
            <pc:sldMk cId="2729364514" sldId="836"/>
            <ac:spMk id="30" creationId="{A7EC2BDF-210D-4578-BCF2-C406553D5824}"/>
          </ac:spMkLst>
        </pc:spChg>
        <pc:spChg chg="mod">
          <ac:chgData name="Meg Hartwick" userId="37f87fd0506104c9" providerId="LiveId" clId="{24BAC0FB-2600-44AC-A655-C6C90D4ACC55}" dt="2021-03-03T15:32:39.206" v="18303"/>
          <ac:spMkLst>
            <pc:docMk/>
            <pc:sldMk cId="2729364514" sldId="836"/>
            <ac:spMk id="31" creationId="{4553E5E8-BAC3-47AE-8335-5695CD49A3BC}"/>
          </ac:spMkLst>
        </pc:spChg>
        <pc:spChg chg="mod">
          <ac:chgData name="Meg Hartwick" userId="37f87fd0506104c9" providerId="LiveId" clId="{24BAC0FB-2600-44AC-A655-C6C90D4ACC55}" dt="2021-03-03T15:32:39.206" v="18303"/>
          <ac:spMkLst>
            <pc:docMk/>
            <pc:sldMk cId="2729364514" sldId="836"/>
            <ac:spMk id="32" creationId="{3CA0D030-303E-43D8-A9BD-F20F37C56842}"/>
          </ac:spMkLst>
        </pc:spChg>
        <pc:spChg chg="mod">
          <ac:chgData name="Meg Hartwick" userId="37f87fd0506104c9" providerId="LiveId" clId="{24BAC0FB-2600-44AC-A655-C6C90D4ACC55}" dt="2021-03-03T15:32:39.206" v="18303"/>
          <ac:spMkLst>
            <pc:docMk/>
            <pc:sldMk cId="2729364514" sldId="836"/>
            <ac:spMk id="33" creationId="{408A0964-A08E-4549-B0F5-E30671A5B0E9}"/>
          </ac:spMkLst>
        </pc:spChg>
        <pc:spChg chg="mod">
          <ac:chgData name="Meg Hartwick" userId="37f87fd0506104c9" providerId="LiveId" clId="{24BAC0FB-2600-44AC-A655-C6C90D4ACC55}" dt="2021-03-03T15:32:39.206" v="18303"/>
          <ac:spMkLst>
            <pc:docMk/>
            <pc:sldMk cId="2729364514" sldId="836"/>
            <ac:spMk id="34" creationId="{65F7C12B-D029-46E1-BF46-9F07D5C4717A}"/>
          </ac:spMkLst>
        </pc:spChg>
        <pc:spChg chg="mod">
          <ac:chgData name="Meg Hartwick" userId="37f87fd0506104c9" providerId="LiveId" clId="{24BAC0FB-2600-44AC-A655-C6C90D4ACC55}" dt="2021-03-03T15:32:39.206" v="18303"/>
          <ac:spMkLst>
            <pc:docMk/>
            <pc:sldMk cId="2729364514" sldId="836"/>
            <ac:spMk id="35" creationId="{546B9686-031D-46C0-9E01-5B3EBA103FE8}"/>
          </ac:spMkLst>
        </pc:spChg>
        <pc:spChg chg="mod">
          <ac:chgData name="Meg Hartwick" userId="37f87fd0506104c9" providerId="LiveId" clId="{24BAC0FB-2600-44AC-A655-C6C90D4ACC55}" dt="2021-03-03T15:32:39.206" v="18303"/>
          <ac:spMkLst>
            <pc:docMk/>
            <pc:sldMk cId="2729364514" sldId="836"/>
            <ac:spMk id="36" creationId="{066B1604-4A01-4BE9-8F80-CB675C45D77E}"/>
          </ac:spMkLst>
        </pc:spChg>
        <pc:spChg chg="mod">
          <ac:chgData name="Meg Hartwick" userId="37f87fd0506104c9" providerId="LiveId" clId="{24BAC0FB-2600-44AC-A655-C6C90D4ACC55}" dt="2021-03-03T15:32:39.206" v="18303"/>
          <ac:spMkLst>
            <pc:docMk/>
            <pc:sldMk cId="2729364514" sldId="836"/>
            <ac:spMk id="37" creationId="{34D4A76B-A479-4EEF-9CED-DCC3EFFF1041}"/>
          </ac:spMkLst>
        </pc:spChg>
        <pc:spChg chg="mod">
          <ac:chgData name="Meg Hartwick" userId="37f87fd0506104c9" providerId="LiveId" clId="{24BAC0FB-2600-44AC-A655-C6C90D4ACC55}" dt="2021-03-03T15:32:39.206" v="18303"/>
          <ac:spMkLst>
            <pc:docMk/>
            <pc:sldMk cId="2729364514" sldId="836"/>
            <ac:spMk id="38" creationId="{7A4296ED-B430-406D-A723-05F46A239061}"/>
          </ac:spMkLst>
        </pc:spChg>
        <pc:spChg chg="mod">
          <ac:chgData name="Meg Hartwick" userId="37f87fd0506104c9" providerId="LiveId" clId="{24BAC0FB-2600-44AC-A655-C6C90D4ACC55}" dt="2021-03-03T15:32:39.206" v="18303"/>
          <ac:spMkLst>
            <pc:docMk/>
            <pc:sldMk cId="2729364514" sldId="836"/>
            <ac:spMk id="39" creationId="{AFFA6B53-3039-442D-9588-58C1DC94B0E0}"/>
          </ac:spMkLst>
        </pc:spChg>
        <pc:spChg chg="mod">
          <ac:chgData name="Meg Hartwick" userId="37f87fd0506104c9" providerId="LiveId" clId="{24BAC0FB-2600-44AC-A655-C6C90D4ACC55}" dt="2021-03-03T15:32:39.206" v="18303"/>
          <ac:spMkLst>
            <pc:docMk/>
            <pc:sldMk cId="2729364514" sldId="836"/>
            <ac:spMk id="40" creationId="{A0C91DFB-9B68-42B2-BAC8-F0C16A5842B4}"/>
          </ac:spMkLst>
        </pc:spChg>
        <pc:spChg chg="mod">
          <ac:chgData name="Meg Hartwick" userId="37f87fd0506104c9" providerId="LiveId" clId="{24BAC0FB-2600-44AC-A655-C6C90D4ACC55}" dt="2021-03-03T15:32:39.206" v="18303"/>
          <ac:spMkLst>
            <pc:docMk/>
            <pc:sldMk cId="2729364514" sldId="836"/>
            <ac:spMk id="41" creationId="{B64101C8-937E-48FB-B67E-D007F135502B}"/>
          </ac:spMkLst>
        </pc:spChg>
        <pc:spChg chg="mod">
          <ac:chgData name="Meg Hartwick" userId="37f87fd0506104c9" providerId="LiveId" clId="{24BAC0FB-2600-44AC-A655-C6C90D4ACC55}" dt="2021-03-03T15:34:55.471" v="18322" actId="1076"/>
          <ac:spMkLst>
            <pc:docMk/>
            <pc:sldMk cId="2729364514" sldId="836"/>
            <ac:spMk id="42" creationId="{A50AD451-2CF9-46F3-82DD-D5B15065D68D}"/>
          </ac:spMkLst>
        </pc:spChg>
        <pc:spChg chg="mod">
          <ac:chgData name="Meg Hartwick" userId="37f87fd0506104c9" providerId="LiveId" clId="{24BAC0FB-2600-44AC-A655-C6C90D4ACC55}" dt="2021-03-03T15:32:39.206" v="18303"/>
          <ac:spMkLst>
            <pc:docMk/>
            <pc:sldMk cId="2729364514" sldId="836"/>
            <ac:spMk id="43" creationId="{B64D8F91-AE8D-4BAC-9947-6D942ED180F1}"/>
          </ac:spMkLst>
        </pc:spChg>
        <pc:spChg chg="mod">
          <ac:chgData name="Meg Hartwick" userId="37f87fd0506104c9" providerId="LiveId" clId="{24BAC0FB-2600-44AC-A655-C6C90D4ACC55}" dt="2021-03-03T15:32:39.206" v="18303"/>
          <ac:spMkLst>
            <pc:docMk/>
            <pc:sldMk cId="2729364514" sldId="836"/>
            <ac:spMk id="44" creationId="{9159EFB0-565F-4ED9-9B40-56C4719797CE}"/>
          </ac:spMkLst>
        </pc:spChg>
        <pc:spChg chg="mod">
          <ac:chgData name="Meg Hartwick" userId="37f87fd0506104c9" providerId="LiveId" clId="{24BAC0FB-2600-44AC-A655-C6C90D4ACC55}" dt="2021-03-03T15:32:39.206" v="18303"/>
          <ac:spMkLst>
            <pc:docMk/>
            <pc:sldMk cId="2729364514" sldId="836"/>
            <ac:spMk id="45" creationId="{971F022A-D08A-4D7A-AC44-E02AAF6CB815}"/>
          </ac:spMkLst>
        </pc:spChg>
        <pc:spChg chg="mod">
          <ac:chgData name="Meg Hartwick" userId="37f87fd0506104c9" providerId="LiveId" clId="{24BAC0FB-2600-44AC-A655-C6C90D4ACC55}" dt="2021-03-03T15:32:39.206" v="18303"/>
          <ac:spMkLst>
            <pc:docMk/>
            <pc:sldMk cId="2729364514" sldId="836"/>
            <ac:spMk id="46" creationId="{D89BF956-22CA-4BCA-96C2-2434650C9999}"/>
          </ac:spMkLst>
        </pc:spChg>
        <pc:spChg chg="mod">
          <ac:chgData name="Meg Hartwick" userId="37f87fd0506104c9" providerId="LiveId" clId="{24BAC0FB-2600-44AC-A655-C6C90D4ACC55}" dt="2021-03-03T15:32:39.206" v="18303"/>
          <ac:spMkLst>
            <pc:docMk/>
            <pc:sldMk cId="2729364514" sldId="836"/>
            <ac:spMk id="47" creationId="{4ECA6BC4-17B2-4B80-B19F-06EFBB3F8995}"/>
          </ac:spMkLst>
        </pc:spChg>
        <pc:spChg chg="mod">
          <ac:chgData name="Meg Hartwick" userId="37f87fd0506104c9" providerId="LiveId" clId="{24BAC0FB-2600-44AC-A655-C6C90D4ACC55}" dt="2021-03-03T15:33:01.818" v="18306" actId="6549"/>
          <ac:spMkLst>
            <pc:docMk/>
            <pc:sldMk cId="2729364514" sldId="836"/>
            <ac:spMk id="48" creationId="{94C05DD3-91B5-4387-AA16-6A52914F48E6}"/>
          </ac:spMkLst>
        </pc:spChg>
        <pc:spChg chg="add mod">
          <ac:chgData name="Meg Hartwick" userId="37f87fd0506104c9" providerId="LiveId" clId="{24BAC0FB-2600-44AC-A655-C6C90D4ACC55}" dt="2021-03-03T15:57:33.172" v="18577" actId="20577"/>
          <ac:spMkLst>
            <pc:docMk/>
            <pc:sldMk cId="2729364514" sldId="836"/>
            <ac:spMk id="49" creationId="{2E033FDE-6085-44F9-BE00-ADE2B8B30C88}"/>
          </ac:spMkLst>
        </pc:spChg>
        <pc:spChg chg="mod">
          <ac:chgData name="Meg Hartwick" userId="37f87fd0506104c9" providerId="LiveId" clId="{24BAC0FB-2600-44AC-A655-C6C90D4ACC55}" dt="2021-03-03T15:33:11.275" v="18308"/>
          <ac:spMkLst>
            <pc:docMk/>
            <pc:sldMk cId="2729364514" sldId="836"/>
            <ac:spMk id="86" creationId="{9FF1C489-FB07-441C-BFBB-93B7CB51ED6D}"/>
          </ac:spMkLst>
        </pc:spChg>
        <pc:grpChg chg="add mod">
          <ac:chgData name="Meg Hartwick" userId="37f87fd0506104c9" providerId="LiveId" clId="{24BAC0FB-2600-44AC-A655-C6C90D4ACC55}" dt="2021-03-03T15:47:47.677" v="18495" actId="1076"/>
          <ac:grpSpMkLst>
            <pc:docMk/>
            <pc:sldMk cId="2729364514" sldId="836"/>
            <ac:grpSpMk id="7" creationId="{338B74FB-9482-4ACA-A0CC-5897D0B2FD0D}"/>
          </ac:grpSpMkLst>
        </pc:grpChg>
        <pc:grpChg chg="mod">
          <ac:chgData name="Meg Hartwick" userId="37f87fd0506104c9" providerId="LiveId" clId="{24BAC0FB-2600-44AC-A655-C6C90D4ACC55}" dt="2021-03-03T15:32:39.206" v="18303"/>
          <ac:grpSpMkLst>
            <pc:docMk/>
            <pc:sldMk cId="2729364514" sldId="836"/>
            <ac:grpSpMk id="10" creationId="{9E56F989-38FE-47F0-97BD-9C8979FDBBF0}"/>
          </ac:grpSpMkLst>
        </pc:grpChg>
        <pc:grpChg chg="mod">
          <ac:chgData name="Meg Hartwick" userId="37f87fd0506104c9" providerId="LiveId" clId="{24BAC0FB-2600-44AC-A655-C6C90D4ACC55}" dt="2021-03-03T15:32:39.206" v="18303"/>
          <ac:grpSpMkLst>
            <pc:docMk/>
            <pc:sldMk cId="2729364514" sldId="836"/>
            <ac:grpSpMk id="11" creationId="{C6A08910-0CD9-4A41-81C5-CE0257EC12BB}"/>
          </ac:grpSpMkLst>
        </pc:grpChg>
        <pc:grpChg chg="mod">
          <ac:chgData name="Meg Hartwick" userId="37f87fd0506104c9" providerId="LiveId" clId="{24BAC0FB-2600-44AC-A655-C6C90D4ACC55}" dt="2021-03-03T15:32:39.206" v="18303"/>
          <ac:grpSpMkLst>
            <pc:docMk/>
            <pc:sldMk cId="2729364514" sldId="836"/>
            <ac:grpSpMk id="18" creationId="{E031A701-CA65-4281-8EA4-F155EBE38988}"/>
          </ac:grpSpMkLst>
        </pc:grpChg>
        <pc:grpChg chg="mod">
          <ac:chgData name="Meg Hartwick" userId="37f87fd0506104c9" providerId="LiveId" clId="{24BAC0FB-2600-44AC-A655-C6C90D4ACC55}" dt="2021-03-03T15:32:39.206" v="18303"/>
          <ac:grpSpMkLst>
            <pc:docMk/>
            <pc:sldMk cId="2729364514" sldId="836"/>
            <ac:grpSpMk id="19" creationId="{7C05F84F-3420-440B-A4E2-1599C14AC3AD}"/>
          </ac:grpSpMkLst>
        </pc:grpChg>
        <pc:picChg chg="del mod">
          <ac:chgData name="Meg Hartwick" userId="37f87fd0506104c9" providerId="LiveId" clId="{24BAC0FB-2600-44AC-A655-C6C90D4ACC55}" dt="2021-03-03T15:56:31.065" v="18560" actId="478"/>
          <ac:picMkLst>
            <pc:docMk/>
            <pc:sldMk cId="2729364514" sldId="836"/>
            <ac:picMk id="15" creationId="{2B9F1C6C-E32A-47FE-A17F-6857C4388866}"/>
          </ac:picMkLst>
        </pc:picChg>
        <pc:picChg chg="add mod">
          <ac:chgData name="Meg Hartwick" userId="37f87fd0506104c9" providerId="LiveId" clId="{24BAC0FB-2600-44AC-A655-C6C90D4ACC55}" dt="2021-03-03T15:56:51.024" v="18568" actId="1076"/>
          <ac:picMkLst>
            <pc:docMk/>
            <pc:sldMk cId="2729364514" sldId="836"/>
            <ac:picMk id="50" creationId="{9775C604-6A29-421C-8DD6-C4B2FD1CA3E8}"/>
          </ac:picMkLst>
        </pc:picChg>
        <pc:cxnChg chg="mod">
          <ac:chgData name="Meg Hartwick" userId="37f87fd0506104c9" providerId="LiveId" clId="{24BAC0FB-2600-44AC-A655-C6C90D4ACC55}" dt="2021-03-03T15:32:39.206" v="18303"/>
          <ac:cxnSpMkLst>
            <pc:docMk/>
            <pc:sldMk cId="2729364514" sldId="836"/>
            <ac:cxnSpMk id="20" creationId="{A5102A54-A863-4DFA-8D6C-C574092AE621}"/>
          </ac:cxnSpMkLst>
        </pc:cxnChg>
        <pc:cxnChg chg="mod">
          <ac:chgData name="Meg Hartwick" userId="37f87fd0506104c9" providerId="LiveId" clId="{24BAC0FB-2600-44AC-A655-C6C90D4ACC55}" dt="2021-03-03T15:32:39.206" v="18303"/>
          <ac:cxnSpMkLst>
            <pc:docMk/>
            <pc:sldMk cId="2729364514" sldId="836"/>
            <ac:cxnSpMk id="21" creationId="{765C5EB5-CE26-42ED-B288-89461FDC5DED}"/>
          </ac:cxnSpMkLst>
        </pc:cxnChg>
        <pc:cxnChg chg="mod">
          <ac:chgData name="Meg Hartwick" userId="37f87fd0506104c9" providerId="LiveId" clId="{24BAC0FB-2600-44AC-A655-C6C90D4ACC55}" dt="2021-03-03T15:32:39.206" v="18303"/>
          <ac:cxnSpMkLst>
            <pc:docMk/>
            <pc:sldMk cId="2729364514" sldId="836"/>
            <ac:cxnSpMk id="22" creationId="{538721DC-CEE6-40DC-984E-8AD8E890A9EF}"/>
          </ac:cxnSpMkLst>
        </pc:cxnChg>
        <pc:cxnChg chg="mod">
          <ac:chgData name="Meg Hartwick" userId="37f87fd0506104c9" providerId="LiveId" clId="{24BAC0FB-2600-44AC-A655-C6C90D4ACC55}" dt="2021-03-03T15:32:39.206" v="18303"/>
          <ac:cxnSpMkLst>
            <pc:docMk/>
            <pc:sldMk cId="2729364514" sldId="836"/>
            <ac:cxnSpMk id="23" creationId="{66B31689-9F5E-4DAE-B09D-A2D027F94745}"/>
          </ac:cxnSpMkLst>
        </pc:cxnChg>
      </pc:sldChg>
      <pc:sldChg chg="delSp modSp add mod">
        <pc:chgData name="Meg Hartwick" userId="37f87fd0506104c9" providerId="LiveId" clId="{24BAC0FB-2600-44AC-A655-C6C90D4ACC55}" dt="2021-03-03T16:02:07.724" v="18620" actId="14100"/>
        <pc:sldMkLst>
          <pc:docMk/>
          <pc:sldMk cId="2971859228" sldId="837"/>
        </pc:sldMkLst>
        <pc:spChg chg="mod">
          <ac:chgData name="Meg Hartwick" userId="37f87fd0506104c9" providerId="LiveId" clId="{24BAC0FB-2600-44AC-A655-C6C90D4ACC55}" dt="2021-03-03T16:02:07.724" v="18620" actId="14100"/>
          <ac:spMkLst>
            <pc:docMk/>
            <pc:sldMk cId="2971859228" sldId="837"/>
            <ac:spMk id="3" creationId="{5D323FA6-3184-48D0-9A4E-76047D99007C}"/>
          </ac:spMkLst>
        </pc:spChg>
        <pc:spChg chg="del">
          <ac:chgData name="Meg Hartwick" userId="37f87fd0506104c9" providerId="LiveId" clId="{24BAC0FB-2600-44AC-A655-C6C90D4ACC55}" dt="2021-03-03T15:53:22.275" v="18530" actId="478"/>
          <ac:spMkLst>
            <pc:docMk/>
            <pc:sldMk cId="2971859228" sldId="837"/>
            <ac:spMk id="42" creationId="{4477CCB3-9FF6-4006-A6EB-6B24076246AB}"/>
          </ac:spMkLst>
        </pc:spChg>
        <pc:spChg chg="mod">
          <ac:chgData name="Meg Hartwick" userId="37f87fd0506104c9" providerId="LiveId" clId="{24BAC0FB-2600-44AC-A655-C6C90D4ACC55}" dt="2021-03-03T15:53:15.835" v="18528" actId="207"/>
          <ac:spMkLst>
            <pc:docMk/>
            <pc:sldMk cId="2971859228" sldId="837"/>
            <ac:spMk id="48" creationId="{94C05DD3-91B5-4387-AA16-6A52914F48E6}"/>
          </ac:spMkLst>
        </pc:spChg>
        <pc:grpChg chg="del">
          <ac:chgData name="Meg Hartwick" userId="37f87fd0506104c9" providerId="LiveId" clId="{24BAC0FB-2600-44AC-A655-C6C90D4ACC55}" dt="2021-03-03T15:53:19.557" v="18529" actId="478"/>
          <ac:grpSpMkLst>
            <pc:docMk/>
            <pc:sldMk cId="2971859228" sldId="837"/>
            <ac:grpSpMk id="11" creationId="{C558110A-55D2-4260-AA12-1280A31FBEAB}"/>
          </ac:grpSpMkLst>
        </pc:grpChg>
        <pc:picChg chg="mod">
          <ac:chgData name="Meg Hartwick" userId="37f87fd0506104c9" providerId="LiveId" clId="{24BAC0FB-2600-44AC-A655-C6C90D4ACC55}" dt="2021-03-03T15:53:28.816" v="18531" actId="14100"/>
          <ac:picMkLst>
            <pc:docMk/>
            <pc:sldMk cId="2971859228" sldId="837"/>
            <ac:picMk id="4104" creationId="{5E9DF06B-16D4-4E6C-AB8A-F4DD2D46970A}"/>
          </ac:picMkLst>
        </pc:picChg>
      </pc:sldChg>
      <pc:sldChg chg="modSp add del mod">
        <pc:chgData name="Meg Hartwick" userId="37f87fd0506104c9" providerId="LiveId" clId="{24BAC0FB-2600-44AC-A655-C6C90D4ACC55}" dt="2021-03-03T15:55:08.895" v="18549" actId="2696"/>
        <pc:sldMkLst>
          <pc:docMk/>
          <pc:sldMk cId="182278427" sldId="838"/>
        </pc:sldMkLst>
        <pc:spChg chg="mod">
          <ac:chgData name="Meg Hartwick" userId="37f87fd0506104c9" providerId="LiveId" clId="{24BAC0FB-2600-44AC-A655-C6C90D4ACC55}" dt="2021-03-03T15:54:21.901" v="18543" actId="2085"/>
          <ac:spMkLst>
            <pc:docMk/>
            <pc:sldMk cId="182278427" sldId="838"/>
            <ac:spMk id="42" creationId="{4477CCB3-9FF6-4006-A6EB-6B24076246AB}"/>
          </ac:spMkLst>
        </pc:spChg>
        <pc:grpChg chg="mod">
          <ac:chgData name="Meg Hartwick" userId="37f87fd0506104c9" providerId="LiveId" clId="{24BAC0FB-2600-44AC-A655-C6C90D4ACC55}" dt="2021-03-03T15:54:15.945" v="18542" actId="1076"/>
          <ac:grpSpMkLst>
            <pc:docMk/>
            <pc:sldMk cId="182278427" sldId="838"/>
            <ac:grpSpMk id="11" creationId="{C558110A-55D2-4260-AA12-1280A31FBEAB}"/>
          </ac:grpSpMkLst>
        </pc:grpChg>
      </pc:sldChg>
      <pc:sldChg chg="addSp modSp add mod">
        <pc:chgData name="Meg Hartwick" userId="37f87fd0506104c9" providerId="LiveId" clId="{24BAC0FB-2600-44AC-A655-C6C90D4ACC55}" dt="2021-03-03T16:02:24.985" v="18625" actId="14100"/>
        <pc:sldMkLst>
          <pc:docMk/>
          <pc:sldMk cId="3658688180" sldId="839"/>
        </pc:sldMkLst>
        <pc:spChg chg="mod">
          <ac:chgData name="Meg Hartwick" userId="37f87fd0506104c9" providerId="LiveId" clId="{24BAC0FB-2600-44AC-A655-C6C90D4ACC55}" dt="2021-03-03T16:02:24.985" v="18625" actId="14100"/>
          <ac:spMkLst>
            <pc:docMk/>
            <pc:sldMk cId="3658688180" sldId="839"/>
            <ac:spMk id="3" creationId="{5D323FA6-3184-48D0-9A4E-76047D99007C}"/>
          </ac:spMkLst>
        </pc:spChg>
        <pc:spChg chg="mod">
          <ac:chgData name="Meg Hartwick" userId="37f87fd0506104c9" providerId="LiveId" clId="{24BAC0FB-2600-44AC-A655-C6C90D4ACC55}" dt="2021-03-03T15:54:44.175" v="18546" actId="2085"/>
          <ac:spMkLst>
            <pc:docMk/>
            <pc:sldMk cId="3658688180" sldId="839"/>
            <ac:spMk id="16" creationId="{62ED6548-36E3-4EEE-8395-2A5AD7620432}"/>
          </ac:spMkLst>
        </pc:spChg>
        <pc:spChg chg="mod">
          <ac:chgData name="Meg Hartwick" userId="37f87fd0506104c9" providerId="LiveId" clId="{24BAC0FB-2600-44AC-A655-C6C90D4ACC55}" dt="2021-03-03T15:54:44.175" v="18546" actId="2085"/>
          <ac:spMkLst>
            <pc:docMk/>
            <pc:sldMk cId="3658688180" sldId="839"/>
            <ac:spMk id="17" creationId="{E30BAD73-CB6A-4FF6-9869-E93E0D4E4163}"/>
          </ac:spMkLst>
        </pc:spChg>
        <pc:spChg chg="mod">
          <ac:chgData name="Meg Hartwick" userId="37f87fd0506104c9" providerId="LiveId" clId="{24BAC0FB-2600-44AC-A655-C6C90D4ACC55}" dt="2021-03-03T15:54:44.175" v="18546" actId="2085"/>
          <ac:spMkLst>
            <pc:docMk/>
            <pc:sldMk cId="3658688180" sldId="839"/>
            <ac:spMk id="18" creationId="{B02D34AF-6879-48B5-8822-C373CA1092FA}"/>
          </ac:spMkLst>
        </pc:spChg>
        <pc:spChg chg="mod">
          <ac:chgData name="Meg Hartwick" userId="37f87fd0506104c9" providerId="LiveId" clId="{24BAC0FB-2600-44AC-A655-C6C90D4ACC55}" dt="2021-03-03T15:54:44.175" v="18546" actId="2085"/>
          <ac:spMkLst>
            <pc:docMk/>
            <pc:sldMk cId="3658688180" sldId="839"/>
            <ac:spMk id="19" creationId="{F574FCA4-CC39-44C1-B939-E8AC8797F728}"/>
          </ac:spMkLst>
        </pc:spChg>
        <pc:spChg chg="mod">
          <ac:chgData name="Meg Hartwick" userId="37f87fd0506104c9" providerId="LiveId" clId="{24BAC0FB-2600-44AC-A655-C6C90D4ACC55}" dt="2021-03-03T15:54:44.175" v="18546" actId="2085"/>
          <ac:spMkLst>
            <pc:docMk/>
            <pc:sldMk cId="3658688180" sldId="839"/>
            <ac:spMk id="20" creationId="{1A00CCAC-6EC4-44B0-AD9E-4903ACEF4FDD}"/>
          </ac:spMkLst>
        </pc:spChg>
        <pc:spChg chg="mod">
          <ac:chgData name="Meg Hartwick" userId="37f87fd0506104c9" providerId="LiveId" clId="{24BAC0FB-2600-44AC-A655-C6C90D4ACC55}" dt="2021-03-03T15:54:44.175" v="18546" actId="2085"/>
          <ac:spMkLst>
            <pc:docMk/>
            <pc:sldMk cId="3658688180" sldId="839"/>
            <ac:spMk id="21" creationId="{E006D19D-AF10-454C-BBEC-118370B9FF9B}"/>
          </ac:spMkLst>
        </pc:spChg>
        <pc:spChg chg="mod">
          <ac:chgData name="Meg Hartwick" userId="37f87fd0506104c9" providerId="LiveId" clId="{24BAC0FB-2600-44AC-A655-C6C90D4ACC55}" dt="2021-03-03T15:54:44.175" v="18546" actId="2085"/>
          <ac:spMkLst>
            <pc:docMk/>
            <pc:sldMk cId="3658688180" sldId="839"/>
            <ac:spMk id="22" creationId="{F5FBF741-63B5-416A-B795-F309F05BED9A}"/>
          </ac:spMkLst>
        </pc:spChg>
        <pc:spChg chg="mod">
          <ac:chgData name="Meg Hartwick" userId="37f87fd0506104c9" providerId="LiveId" clId="{24BAC0FB-2600-44AC-A655-C6C90D4ACC55}" dt="2021-03-03T15:54:44.175" v="18546" actId="2085"/>
          <ac:spMkLst>
            <pc:docMk/>
            <pc:sldMk cId="3658688180" sldId="839"/>
            <ac:spMk id="23" creationId="{7E8A7428-F741-4653-864F-7BC6CE3CB0DD}"/>
          </ac:spMkLst>
        </pc:spChg>
        <pc:spChg chg="mod">
          <ac:chgData name="Meg Hartwick" userId="37f87fd0506104c9" providerId="LiveId" clId="{24BAC0FB-2600-44AC-A655-C6C90D4ACC55}" dt="2021-03-03T15:54:44.175" v="18546" actId="2085"/>
          <ac:spMkLst>
            <pc:docMk/>
            <pc:sldMk cId="3658688180" sldId="839"/>
            <ac:spMk id="24" creationId="{5DF906E3-43B3-405A-B6D5-383D0A719F5F}"/>
          </ac:spMkLst>
        </pc:spChg>
        <pc:spChg chg="mod">
          <ac:chgData name="Meg Hartwick" userId="37f87fd0506104c9" providerId="LiveId" clId="{24BAC0FB-2600-44AC-A655-C6C90D4ACC55}" dt="2021-03-03T15:54:44.175" v="18546" actId="2085"/>
          <ac:spMkLst>
            <pc:docMk/>
            <pc:sldMk cId="3658688180" sldId="839"/>
            <ac:spMk id="25" creationId="{D635853A-F26D-446D-A4D9-994F6AF81949}"/>
          </ac:spMkLst>
        </pc:spChg>
        <pc:spChg chg="mod">
          <ac:chgData name="Meg Hartwick" userId="37f87fd0506104c9" providerId="LiveId" clId="{24BAC0FB-2600-44AC-A655-C6C90D4ACC55}" dt="2021-03-03T15:54:44.175" v="18546" actId="2085"/>
          <ac:spMkLst>
            <pc:docMk/>
            <pc:sldMk cId="3658688180" sldId="839"/>
            <ac:spMk id="26" creationId="{CBFA9308-6677-4D2C-ACDD-FB417809FFE3}"/>
          </ac:spMkLst>
        </pc:spChg>
        <pc:spChg chg="mod">
          <ac:chgData name="Meg Hartwick" userId="37f87fd0506104c9" providerId="LiveId" clId="{24BAC0FB-2600-44AC-A655-C6C90D4ACC55}" dt="2021-03-03T15:54:44.175" v="18546" actId="2085"/>
          <ac:spMkLst>
            <pc:docMk/>
            <pc:sldMk cId="3658688180" sldId="839"/>
            <ac:spMk id="27" creationId="{7C5EB5DA-5D23-43FB-942C-634748A9CB97}"/>
          </ac:spMkLst>
        </pc:spChg>
        <pc:spChg chg="mod">
          <ac:chgData name="Meg Hartwick" userId="37f87fd0506104c9" providerId="LiveId" clId="{24BAC0FB-2600-44AC-A655-C6C90D4ACC55}" dt="2021-03-03T15:54:44.175" v="18546" actId="2085"/>
          <ac:spMkLst>
            <pc:docMk/>
            <pc:sldMk cId="3658688180" sldId="839"/>
            <ac:spMk id="28" creationId="{47C34B78-3F97-4152-9BBE-BC6C03C1E9E8}"/>
          </ac:spMkLst>
        </pc:spChg>
        <pc:spChg chg="mod">
          <ac:chgData name="Meg Hartwick" userId="37f87fd0506104c9" providerId="LiveId" clId="{24BAC0FB-2600-44AC-A655-C6C90D4ACC55}" dt="2021-03-03T15:54:44.175" v="18546" actId="2085"/>
          <ac:spMkLst>
            <pc:docMk/>
            <pc:sldMk cId="3658688180" sldId="839"/>
            <ac:spMk id="29" creationId="{67A7C5F9-F5D7-427F-8ACC-4CDA0E2E8C72}"/>
          </ac:spMkLst>
        </pc:spChg>
        <pc:spChg chg="mod">
          <ac:chgData name="Meg Hartwick" userId="37f87fd0506104c9" providerId="LiveId" clId="{24BAC0FB-2600-44AC-A655-C6C90D4ACC55}" dt="2021-03-03T15:54:44.175" v="18546" actId="2085"/>
          <ac:spMkLst>
            <pc:docMk/>
            <pc:sldMk cId="3658688180" sldId="839"/>
            <ac:spMk id="30" creationId="{81D5474A-9844-435F-9C0D-2BFE5C162DB4}"/>
          </ac:spMkLst>
        </pc:spChg>
        <pc:spChg chg="mod">
          <ac:chgData name="Meg Hartwick" userId="37f87fd0506104c9" providerId="LiveId" clId="{24BAC0FB-2600-44AC-A655-C6C90D4ACC55}" dt="2021-03-03T15:54:44.175" v="18546" actId="2085"/>
          <ac:spMkLst>
            <pc:docMk/>
            <pc:sldMk cId="3658688180" sldId="839"/>
            <ac:spMk id="31" creationId="{1F099DBC-1CCC-456C-B3D2-715A3377773D}"/>
          </ac:spMkLst>
        </pc:spChg>
        <pc:spChg chg="mod">
          <ac:chgData name="Meg Hartwick" userId="37f87fd0506104c9" providerId="LiveId" clId="{24BAC0FB-2600-44AC-A655-C6C90D4ACC55}" dt="2021-03-03T15:54:44.175" v="18546" actId="2085"/>
          <ac:spMkLst>
            <pc:docMk/>
            <pc:sldMk cId="3658688180" sldId="839"/>
            <ac:spMk id="32" creationId="{84DDF2A9-F620-4EF7-A02B-E27151D57361}"/>
          </ac:spMkLst>
        </pc:spChg>
        <pc:spChg chg="mod">
          <ac:chgData name="Meg Hartwick" userId="37f87fd0506104c9" providerId="LiveId" clId="{24BAC0FB-2600-44AC-A655-C6C90D4ACC55}" dt="2021-03-03T15:54:44.175" v="18546" actId="2085"/>
          <ac:spMkLst>
            <pc:docMk/>
            <pc:sldMk cId="3658688180" sldId="839"/>
            <ac:spMk id="33" creationId="{54043994-196F-4F1B-9AD9-6DC302A787C2}"/>
          </ac:spMkLst>
        </pc:spChg>
        <pc:spChg chg="mod">
          <ac:chgData name="Meg Hartwick" userId="37f87fd0506104c9" providerId="LiveId" clId="{24BAC0FB-2600-44AC-A655-C6C90D4ACC55}" dt="2021-03-03T15:54:44.175" v="18546" actId="2085"/>
          <ac:spMkLst>
            <pc:docMk/>
            <pc:sldMk cId="3658688180" sldId="839"/>
            <ac:spMk id="34" creationId="{63C30F6F-6565-4AEF-8C9C-C1AB122D83E8}"/>
          </ac:spMkLst>
        </pc:spChg>
        <pc:spChg chg="mod">
          <ac:chgData name="Meg Hartwick" userId="37f87fd0506104c9" providerId="LiveId" clId="{24BAC0FB-2600-44AC-A655-C6C90D4ACC55}" dt="2021-03-03T15:54:44.175" v="18546" actId="2085"/>
          <ac:spMkLst>
            <pc:docMk/>
            <pc:sldMk cId="3658688180" sldId="839"/>
            <ac:spMk id="35" creationId="{548197CC-BFF6-4C95-B780-4411CC46C4CE}"/>
          </ac:spMkLst>
        </pc:spChg>
        <pc:spChg chg="mod">
          <ac:chgData name="Meg Hartwick" userId="37f87fd0506104c9" providerId="LiveId" clId="{24BAC0FB-2600-44AC-A655-C6C90D4ACC55}" dt="2021-03-03T15:54:44.175" v="18546" actId="2085"/>
          <ac:spMkLst>
            <pc:docMk/>
            <pc:sldMk cId="3658688180" sldId="839"/>
            <ac:spMk id="36" creationId="{3AFE4601-5607-4F29-B10C-67977EA08C9A}"/>
          </ac:spMkLst>
        </pc:spChg>
        <pc:spChg chg="mod">
          <ac:chgData name="Meg Hartwick" userId="37f87fd0506104c9" providerId="LiveId" clId="{24BAC0FB-2600-44AC-A655-C6C90D4ACC55}" dt="2021-03-03T15:54:44.175" v="18546" actId="2085"/>
          <ac:spMkLst>
            <pc:docMk/>
            <pc:sldMk cId="3658688180" sldId="839"/>
            <ac:spMk id="37" creationId="{D91E34E2-2A05-4C95-833C-F8808AA654CE}"/>
          </ac:spMkLst>
        </pc:spChg>
        <pc:spChg chg="mod">
          <ac:chgData name="Meg Hartwick" userId="37f87fd0506104c9" providerId="LiveId" clId="{24BAC0FB-2600-44AC-A655-C6C90D4ACC55}" dt="2021-03-03T15:54:44.175" v="18546" actId="2085"/>
          <ac:spMkLst>
            <pc:docMk/>
            <pc:sldMk cId="3658688180" sldId="839"/>
            <ac:spMk id="38" creationId="{36E37633-B28B-4E44-BF30-CC0075E5B349}"/>
          </ac:spMkLst>
        </pc:spChg>
        <pc:spChg chg="mod">
          <ac:chgData name="Meg Hartwick" userId="37f87fd0506104c9" providerId="LiveId" clId="{24BAC0FB-2600-44AC-A655-C6C90D4ACC55}" dt="2021-03-03T15:54:44.175" v="18546" actId="2085"/>
          <ac:spMkLst>
            <pc:docMk/>
            <pc:sldMk cId="3658688180" sldId="839"/>
            <ac:spMk id="39" creationId="{121D7335-174E-453E-8DEC-7673A5DFD5E7}"/>
          </ac:spMkLst>
        </pc:spChg>
        <pc:spChg chg="add mod ord">
          <ac:chgData name="Meg Hartwick" userId="37f87fd0506104c9" providerId="LiveId" clId="{24BAC0FB-2600-44AC-A655-C6C90D4ACC55}" dt="2021-03-03T15:54:52.577" v="18548" actId="14100"/>
          <ac:spMkLst>
            <pc:docMk/>
            <pc:sldMk cId="3658688180" sldId="839"/>
            <ac:spMk id="40" creationId="{2F7FEBB9-9F15-4678-8DA4-8F477E2336F6}"/>
          </ac:spMkLst>
        </pc:spChg>
        <pc:spChg chg="mod">
          <ac:chgData name="Meg Hartwick" userId="37f87fd0506104c9" providerId="LiveId" clId="{24BAC0FB-2600-44AC-A655-C6C90D4ACC55}" dt="2021-03-03T15:53:51.523" v="18533" actId="207"/>
          <ac:spMkLst>
            <pc:docMk/>
            <pc:sldMk cId="3658688180" sldId="839"/>
            <ac:spMk id="48" creationId="{94C05DD3-91B5-4387-AA16-6A52914F48E6}"/>
          </ac:spMkLst>
        </pc:spChg>
        <pc:grpChg chg="add mod">
          <ac:chgData name="Meg Hartwick" userId="37f87fd0506104c9" providerId="LiveId" clId="{24BAC0FB-2600-44AC-A655-C6C90D4ACC55}" dt="2021-03-03T15:54:09.667" v="18541" actId="1037"/>
          <ac:grpSpMkLst>
            <pc:docMk/>
            <pc:sldMk cId="3658688180" sldId="839"/>
            <ac:grpSpMk id="9" creationId="{E8485268-A0E6-45AD-A38C-7120218F1B92}"/>
          </ac:grpSpMkLst>
        </pc:grpChg>
        <pc:grpChg chg="mod">
          <ac:chgData name="Meg Hartwick" userId="37f87fd0506104c9" providerId="LiveId" clId="{24BAC0FB-2600-44AC-A655-C6C90D4ACC55}" dt="2021-03-03T15:54:00.588" v="18534"/>
          <ac:grpSpMkLst>
            <pc:docMk/>
            <pc:sldMk cId="3658688180" sldId="839"/>
            <ac:grpSpMk id="10" creationId="{CEAB64CB-01B4-45B5-A5F1-1BFFB4D450BC}"/>
          </ac:grpSpMkLst>
        </pc:grpChg>
        <pc:grpChg chg="mod">
          <ac:chgData name="Meg Hartwick" userId="37f87fd0506104c9" providerId="LiveId" clId="{24BAC0FB-2600-44AC-A655-C6C90D4ACC55}" dt="2021-03-03T15:54:00.588" v="18534"/>
          <ac:grpSpMkLst>
            <pc:docMk/>
            <pc:sldMk cId="3658688180" sldId="839"/>
            <ac:grpSpMk id="11" creationId="{A9D26B9A-A941-46C5-AB77-C8AA0DC6B2C2}"/>
          </ac:grpSpMkLst>
        </pc:grpChg>
        <pc:cxnChg chg="mod">
          <ac:chgData name="Meg Hartwick" userId="37f87fd0506104c9" providerId="LiveId" clId="{24BAC0FB-2600-44AC-A655-C6C90D4ACC55}" dt="2021-03-03T15:54:44.175" v="18546" actId="2085"/>
          <ac:cxnSpMkLst>
            <pc:docMk/>
            <pc:sldMk cId="3658688180" sldId="839"/>
            <ac:cxnSpMk id="12" creationId="{AC0B9851-7E69-4409-9960-258713BAB9CB}"/>
          </ac:cxnSpMkLst>
        </pc:cxnChg>
        <pc:cxnChg chg="mod">
          <ac:chgData name="Meg Hartwick" userId="37f87fd0506104c9" providerId="LiveId" clId="{24BAC0FB-2600-44AC-A655-C6C90D4ACC55}" dt="2021-03-03T15:54:44.175" v="18546" actId="2085"/>
          <ac:cxnSpMkLst>
            <pc:docMk/>
            <pc:sldMk cId="3658688180" sldId="839"/>
            <ac:cxnSpMk id="13" creationId="{2330CFC5-22A6-472C-83EC-D1E239D697A4}"/>
          </ac:cxnSpMkLst>
        </pc:cxnChg>
        <pc:cxnChg chg="mod">
          <ac:chgData name="Meg Hartwick" userId="37f87fd0506104c9" providerId="LiveId" clId="{24BAC0FB-2600-44AC-A655-C6C90D4ACC55}" dt="2021-03-03T15:54:44.175" v="18546" actId="2085"/>
          <ac:cxnSpMkLst>
            <pc:docMk/>
            <pc:sldMk cId="3658688180" sldId="839"/>
            <ac:cxnSpMk id="14" creationId="{3AB26A35-95EC-456F-B182-00E9F87ACD6D}"/>
          </ac:cxnSpMkLst>
        </pc:cxnChg>
        <pc:cxnChg chg="mod">
          <ac:chgData name="Meg Hartwick" userId="37f87fd0506104c9" providerId="LiveId" clId="{24BAC0FB-2600-44AC-A655-C6C90D4ACC55}" dt="2021-03-03T15:54:44.175" v="18546" actId="2085"/>
          <ac:cxnSpMkLst>
            <pc:docMk/>
            <pc:sldMk cId="3658688180" sldId="839"/>
            <ac:cxnSpMk id="15" creationId="{1FB80CE2-CD31-4A2B-A140-26A8C902977E}"/>
          </ac:cxnSpMkLst>
        </pc:cxnChg>
      </pc:sldChg>
      <pc:sldChg chg="addSp delSp modSp add mod ord">
        <pc:chgData name="Meg Hartwick" userId="37f87fd0506104c9" providerId="LiveId" clId="{24BAC0FB-2600-44AC-A655-C6C90D4ACC55}" dt="2021-03-03T16:34:12.672" v="18995" actId="171"/>
        <pc:sldMkLst>
          <pc:docMk/>
          <pc:sldMk cId="2210534136" sldId="840"/>
        </pc:sldMkLst>
        <pc:spChg chg="mod">
          <ac:chgData name="Meg Hartwick" userId="37f87fd0506104c9" providerId="LiveId" clId="{24BAC0FB-2600-44AC-A655-C6C90D4ACC55}" dt="2021-03-03T16:31:39.190" v="18968" actId="14100"/>
          <ac:spMkLst>
            <pc:docMk/>
            <pc:sldMk cId="2210534136" sldId="840"/>
            <ac:spMk id="3" creationId="{5D323FA6-3184-48D0-9A4E-76047D99007C}"/>
          </ac:spMkLst>
        </pc:spChg>
        <pc:spChg chg="add mod">
          <ac:chgData name="Meg Hartwick" userId="37f87fd0506104c9" providerId="LiveId" clId="{24BAC0FB-2600-44AC-A655-C6C90D4ACC55}" dt="2021-03-03T15:58:10.669" v="18582"/>
          <ac:spMkLst>
            <pc:docMk/>
            <pc:sldMk cId="2210534136" sldId="840"/>
            <ac:spMk id="51" creationId="{97C7E6BE-5EC4-4CB8-835B-90F9B1B97D39}"/>
          </ac:spMkLst>
        </pc:spChg>
        <pc:spChg chg="add mod ord">
          <ac:chgData name="Meg Hartwick" userId="37f87fd0506104c9" providerId="LiveId" clId="{24BAC0FB-2600-44AC-A655-C6C90D4ACC55}" dt="2021-03-03T16:34:12.672" v="18995" actId="171"/>
          <ac:spMkLst>
            <pc:docMk/>
            <pc:sldMk cId="2210534136" sldId="840"/>
            <ac:spMk id="52" creationId="{6D6818AE-89D5-4737-8872-B1B572C1FA02}"/>
          </ac:spMkLst>
        </pc:spChg>
        <pc:spChg chg="del mod">
          <ac:chgData name="Meg Hartwick" userId="37f87fd0506104c9" providerId="LiveId" clId="{24BAC0FB-2600-44AC-A655-C6C90D4ACC55}" dt="2021-03-03T16:34:06.144" v="18990" actId="478"/>
          <ac:spMkLst>
            <pc:docMk/>
            <pc:sldMk cId="2210534136" sldId="840"/>
            <ac:spMk id="86" creationId="{9FF1C489-FB07-441C-BFBB-93B7CB51ED6D}"/>
          </ac:spMkLst>
        </pc:spChg>
        <pc:spChg chg="del">
          <ac:chgData name="Meg Hartwick" userId="37f87fd0506104c9" providerId="LiveId" clId="{24BAC0FB-2600-44AC-A655-C6C90D4ACC55}" dt="2021-03-03T15:58:10.041" v="18581" actId="478"/>
          <ac:spMkLst>
            <pc:docMk/>
            <pc:sldMk cId="2210534136" sldId="840"/>
            <ac:spMk id="87" creationId="{3E1A3CDF-0F66-4F4D-9BB1-00DA67B3E221}"/>
          </ac:spMkLst>
        </pc:spChg>
      </pc:sldChg>
      <pc:sldChg chg="addSp modSp add mod">
        <pc:chgData name="Meg Hartwick" userId="37f87fd0506104c9" providerId="LiveId" clId="{24BAC0FB-2600-44AC-A655-C6C90D4ACC55}" dt="2021-03-03T16:18:48.716" v="18800" actId="1076"/>
        <pc:sldMkLst>
          <pc:docMk/>
          <pc:sldMk cId="2112238282" sldId="841"/>
        </pc:sldMkLst>
        <pc:spChg chg="add mod">
          <ac:chgData name="Meg Hartwick" userId="37f87fd0506104c9" providerId="LiveId" clId="{24BAC0FB-2600-44AC-A655-C6C90D4ACC55}" dt="2021-03-03T16:18:48.716" v="18800" actId="1076"/>
          <ac:spMkLst>
            <pc:docMk/>
            <pc:sldMk cId="2112238282" sldId="841"/>
            <ac:spMk id="35" creationId="{385E5D62-98B1-4935-A5E5-3541D9DBFB74}"/>
          </ac:spMkLst>
        </pc:spChg>
      </pc:sldChg>
      <pc:sldChg chg="addSp modSp add del mod">
        <pc:chgData name="Meg Hartwick" userId="37f87fd0506104c9" providerId="LiveId" clId="{24BAC0FB-2600-44AC-A655-C6C90D4ACC55}" dt="2021-03-03T16:19:33.757" v="18816" actId="2696"/>
        <pc:sldMkLst>
          <pc:docMk/>
          <pc:sldMk cId="2625096365" sldId="842"/>
        </pc:sldMkLst>
        <pc:spChg chg="add mod">
          <ac:chgData name="Meg Hartwick" userId="37f87fd0506104c9" providerId="LiveId" clId="{24BAC0FB-2600-44AC-A655-C6C90D4ACC55}" dt="2021-03-03T16:19:18.556" v="18815" actId="1076"/>
          <ac:spMkLst>
            <pc:docMk/>
            <pc:sldMk cId="2625096365" sldId="842"/>
            <ac:spMk id="17" creationId="{393EB5D6-632D-49A1-8E28-2F95E9B1FF58}"/>
          </ac:spMkLst>
        </pc:spChg>
      </pc:sldChg>
      <pc:sldChg chg="addSp modSp add mod">
        <pc:chgData name="Meg Hartwick" userId="37f87fd0506104c9" providerId="LiveId" clId="{24BAC0FB-2600-44AC-A655-C6C90D4ACC55}" dt="2021-03-03T16:18:18.002" v="18780" actId="20577"/>
        <pc:sldMkLst>
          <pc:docMk/>
          <pc:sldMk cId="2097404140" sldId="843"/>
        </pc:sldMkLst>
        <pc:spChg chg="add mod">
          <ac:chgData name="Meg Hartwick" userId="37f87fd0506104c9" providerId="LiveId" clId="{24BAC0FB-2600-44AC-A655-C6C90D4ACC55}" dt="2021-03-03T16:18:18.002" v="18780" actId="20577"/>
          <ac:spMkLst>
            <pc:docMk/>
            <pc:sldMk cId="2097404140" sldId="843"/>
            <ac:spMk id="21" creationId="{7CE3CE22-9D69-43D4-AA91-D2FC4781B037}"/>
          </ac:spMkLst>
        </pc:spChg>
      </pc:sldChg>
      <pc:sldChg chg="addSp modSp add mod">
        <pc:chgData name="Meg Hartwick" userId="37f87fd0506104c9" providerId="LiveId" clId="{24BAC0FB-2600-44AC-A655-C6C90D4ACC55}" dt="2021-03-03T16:19:49.555" v="18819" actId="1076"/>
        <pc:sldMkLst>
          <pc:docMk/>
          <pc:sldMk cId="1315810833" sldId="844"/>
        </pc:sldMkLst>
        <pc:spChg chg="add mod">
          <ac:chgData name="Meg Hartwick" userId="37f87fd0506104c9" providerId="LiveId" clId="{24BAC0FB-2600-44AC-A655-C6C90D4ACC55}" dt="2021-03-03T16:19:49.555" v="18819" actId="1076"/>
          <ac:spMkLst>
            <pc:docMk/>
            <pc:sldMk cId="1315810833" sldId="844"/>
            <ac:spMk id="26" creationId="{FAB31E8D-2FF0-44AB-9881-D912DDA1F80D}"/>
          </ac:spMkLst>
        </pc:spChg>
      </pc:sldChg>
      <pc:sldChg chg="addSp delSp modSp add mod">
        <pc:chgData name="Meg Hartwick" userId="37f87fd0506104c9" providerId="LiveId" clId="{24BAC0FB-2600-44AC-A655-C6C90D4ACC55}" dt="2021-03-03T16:22:21.875" v="18846" actId="20577"/>
        <pc:sldMkLst>
          <pc:docMk/>
          <pc:sldMk cId="4283754129" sldId="845"/>
        </pc:sldMkLst>
        <pc:spChg chg="mod">
          <ac:chgData name="Meg Hartwick" userId="37f87fd0506104c9" providerId="LiveId" clId="{24BAC0FB-2600-44AC-A655-C6C90D4ACC55}" dt="2021-03-03T16:20:53.731" v="18825" actId="1076"/>
          <ac:spMkLst>
            <pc:docMk/>
            <pc:sldMk cId="4283754129" sldId="845"/>
            <ac:spMk id="11" creationId="{B82381AB-BB3B-40BB-8783-26A6F3E9BA36}"/>
          </ac:spMkLst>
        </pc:spChg>
        <pc:spChg chg="del">
          <ac:chgData name="Meg Hartwick" userId="37f87fd0506104c9" providerId="LiveId" clId="{24BAC0FB-2600-44AC-A655-C6C90D4ACC55}" dt="2021-03-03T16:20:46.044" v="18823" actId="478"/>
          <ac:spMkLst>
            <pc:docMk/>
            <pc:sldMk cId="4283754129" sldId="845"/>
            <ac:spMk id="13" creationId="{1151446C-1DCC-4AFA-82BB-319C8F04664F}"/>
          </ac:spMkLst>
        </pc:spChg>
        <pc:spChg chg="mod">
          <ac:chgData name="Meg Hartwick" userId="37f87fd0506104c9" providerId="LiveId" clId="{24BAC0FB-2600-44AC-A655-C6C90D4ACC55}" dt="2021-03-03T16:21:18.188" v="18827" actId="21"/>
          <ac:spMkLst>
            <pc:docMk/>
            <pc:sldMk cId="4283754129" sldId="845"/>
            <ac:spMk id="27" creationId="{84CD9CC1-5ED3-4705-9E93-33CAD52EA7C4}"/>
          </ac:spMkLst>
        </pc:spChg>
        <pc:spChg chg="mod">
          <ac:chgData name="Meg Hartwick" userId="37f87fd0506104c9" providerId="LiveId" clId="{24BAC0FB-2600-44AC-A655-C6C90D4ACC55}" dt="2021-03-03T16:21:48.256" v="18834" actId="20577"/>
          <ac:spMkLst>
            <pc:docMk/>
            <pc:sldMk cId="4283754129" sldId="845"/>
            <ac:spMk id="28" creationId="{891008A7-ED4D-4630-93CF-B7430A30A51C}"/>
          </ac:spMkLst>
        </pc:spChg>
        <pc:spChg chg="mod">
          <ac:chgData name="Meg Hartwick" userId="37f87fd0506104c9" providerId="LiveId" clId="{24BAC0FB-2600-44AC-A655-C6C90D4ACC55}" dt="2021-03-03T16:21:58.180" v="18835" actId="21"/>
          <ac:spMkLst>
            <pc:docMk/>
            <pc:sldMk cId="4283754129" sldId="845"/>
            <ac:spMk id="29" creationId="{EB185F48-DF26-461B-A77E-9E1970256EC2}"/>
          </ac:spMkLst>
        </pc:spChg>
        <pc:spChg chg="mod">
          <ac:chgData name="Meg Hartwick" userId="37f87fd0506104c9" providerId="LiveId" clId="{24BAC0FB-2600-44AC-A655-C6C90D4ACC55}" dt="2021-03-03T16:22:21.875" v="18846" actId="20577"/>
          <ac:spMkLst>
            <pc:docMk/>
            <pc:sldMk cId="4283754129" sldId="845"/>
            <ac:spMk id="30" creationId="{E7BAE9B8-BB60-496A-94BF-CEF7A6B2ECCE}"/>
          </ac:spMkLst>
        </pc:spChg>
        <pc:grpChg chg="add mod">
          <ac:chgData name="Meg Hartwick" userId="37f87fd0506104c9" providerId="LiveId" clId="{24BAC0FB-2600-44AC-A655-C6C90D4ACC55}" dt="2021-03-03T16:21:04.085" v="18826" actId="1076"/>
          <ac:grpSpMkLst>
            <pc:docMk/>
            <pc:sldMk cId="4283754129" sldId="845"/>
            <ac:grpSpMk id="26" creationId="{97888007-C687-4E51-B11F-06CAE5574357}"/>
          </ac:grpSpMkLst>
        </pc:grpChg>
      </pc:sldChg>
      <pc:sldChg chg="modSp add">
        <pc:chgData name="Meg Hartwick" userId="37f87fd0506104c9" providerId="LiveId" clId="{24BAC0FB-2600-44AC-A655-C6C90D4ACC55}" dt="2021-03-03T16:29:12.800" v="18882" actId="11530"/>
        <pc:sldMkLst>
          <pc:docMk/>
          <pc:sldMk cId="2759007979" sldId="846"/>
        </pc:sldMkLst>
        <pc:spChg chg="mod">
          <ac:chgData name="Meg Hartwick" userId="37f87fd0506104c9" providerId="LiveId" clId="{24BAC0FB-2600-44AC-A655-C6C90D4ACC55}" dt="2021-03-03T16:29:12.800" v="18882" actId="11530"/>
          <ac:spMkLst>
            <pc:docMk/>
            <pc:sldMk cId="2759007979" sldId="846"/>
            <ac:spMk id="76" creationId="{E87E2B03-6239-4E3A-A08F-8B6C22EAD2C0}"/>
          </ac:spMkLst>
        </pc:spChg>
      </pc:sldChg>
      <pc:sldChg chg="addSp delSp modSp add mod">
        <pc:chgData name="Meg Hartwick" userId="37f87fd0506104c9" providerId="LiveId" clId="{24BAC0FB-2600-44AC-A655-C6C90D4ACC55}" dt="2021-03-03T16:31:08.285" v="18962" actId="255"/>
        <pc:sldMkLst>
          <pc:docMk/>
          <pc:sldMk cId="1833970572" sldId="847"/>
        </pc:sldMkLst>
        <pc:spChg chg="del mod">
          <ac:chgData name="Meg Hartwick" userId="37f87fd0506104c9" providerId="LiveId" clId="{24BAC0FB-2600-44AC-A655-C6C90D4ACC55}" dt="2021-03-03T16:28:05.272" v="18873" actId="478"/>
          <ac:spMkLst>
            <pc:docMk/>
            <pc:sldMk cId="1833970572" sldId="847"/>
            <ac:spMk id="7" creationId="{7E120438-0CD5-4ADB-8290-1F20B3C68350}"/>
          </ac:spMkLst>
        </pc:spChg>
        <pc:spChg chg="add mod">
          <ac:chgData name="Meg Hartwick" userId="37f87fd0506104c9" providerId="LiveId" clId="{24BAC0FB-2600-44AC-A655-C6C90D4ACC55}" dt="2021-03-03T16:31:08.285" v="18962" actId="255"/>
          <ac:spMkLst>
            <pc:docMk/>
            <pc:sldMk cId="1833970572" sldId="847"/>
            <ac:spMk id="66" creationId="{6DF82E57-69E2-40E4-8CFC-1D23BCA0B0ED}"/>
          </ac:spMkLst>
        </pc:spChg>
        <pc:spChg chg="mod">
          <ac:chgData name="Meg Hartwick" userId="37f87fd0506104c9" providerId="LiveId" clId="{24BAC0FB-2600-44AC-A655-C6C90D4ACC55}" dt="2021-03-03T16:29:48.737" v="18885" actId="1076"/>
          <ac:spMkLst>
            <pc:docMk/>
            <pc:sldMk cId="1833970572" sldId="847"/>
            <ac:spMk id="73" creationId="{E98D82CA-5278-46D6-B25B-BAA126F75481}"/>
          </ac:spMkLst>
        </pc:spChg>
        <pc:spChg chg="del">
          <ac:chgData name="Meg Hartwick" userId="37f87fd0506104c9" providerId="LiveId" clId="{24BAC0FB-2600-44AC-A655-C6C90D4ACC55}" dt="2021-03-03T16:28:16.610" v="18875" actId="478"/>
          <ac:spMkLst>
            <pc:docMk/>
            <pc:sldMk cId="1833970572" sldId="847"/>
            <ac:spMk id="75" creationId="{20FB7F6E-967C-44F6-8501-5295D221C71B}"/>
          </ac:spMkLst>
        </pc:spChg>
        <pc:grpChg chg="del">
          <ac:chgData name="Meg Hartwick" userId="37f87fd0506104c9" providerId="LiveId" clId="{24BAC0FB-2600-44AC-A655-C6C90D4ACC55}" dt="2021-03-03T16:28:12.937" v="18874" actId="478"/>
          <ac:grpSpMkLst>
            <pc:docMk/>
            <pc:sldMk cId="1833970572" sldId="847"/>
            <ac:grpSpMk id="4" creationId="{AAD7D286-D8E1-4B3A-9E01-E9699FE8B5E1}"/>
          </ac:grpSpMkLst>
        </pc:grpChg>
        <pc:picChg chg="mod">
          <ac:chgData name="Meg Hartwick" userId="37f87fd0506104c9" providerId="LiveId" clId="{24BAC0FB-2600-44AC-A655-C6C90D4ACC55}" dt="2021-03-03T16:29:43.805" v="18884" actId="1076"/>
          <ac:picMkLst>
            <pc:docMk/>
            <pc:sldMk cId="1833970572" sldId="847"/>
            <ac:picMk id="11" creationId="{9D72123C-FD0A-4C8C-B428-50BF872AB39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B3CE5-4541-47EA-B637-C9FEC4C42FB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378E7-8A1E-4AD6-9CDF-634C36D5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78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378E7-8A1E-4AD6-9CDF-634C36D585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60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378E7-8A1E-4AD6-9CDF-634C36D585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87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Palatino Linotype" panose="02040502050505030304" pitchFamily="18" charset="0"/>
            </a:endParaRP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But it will help you understand the details of the underlying theory, giving you the power to tailor any plot specifically to your needs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1200" dirty="0">
              <a:latin typeface="Palatino Linotype" panose="02040502050505030304" pitchFamily="18" charset="0"/>
            </a:endParaRPr>
          </a:p>
          <a:p>
            <a:r>
              <a:rPr lang="en-US" sz="1200" dirty="0">
                <a:latin typeface="Palatino Linotype" panose="02040502050505030304" pitchFamily="18" charset="0"/>
              </a:rPr>
              <a:t>Not necessary to read to understand but is part of ggplot organization motivation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378E7-8A1E-4AD6-9CDF-634C36D585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93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378E7-8A1E-4AD6-9CDF-634C36D585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77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378E7-8A1E-4AD6-9CDF-634C36D585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39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378E7-8A1E-4AD6-9CDF-634C36D585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47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378E7-8A1E-4AD6-9CDF-634C36D585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56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378E7-8A1E-4AD6-9CDF-634C36D585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6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378E7-8A1E-4AD6-9CDF-634C36D585D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76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378E7-8A1E-4AD6-9CDF-634C36D585D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165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378E7-8A1E-4AD6-9CDF-634C36D585D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04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378E7-8A1E-4AD6-9CDF-634C36D585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282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378E7-8A1E-4AD6-9CDF-634C36D585D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490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378E7-8A1E-4AD6-9CDF-634C36D585D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92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378E7-8A1E-4AD6-9CDF-634C36D585D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57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378E7-8A1E-4AD6-9CDF-634C36D585D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490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378E7-8A1E-4AD6-9CDF-634C36D585D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958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378E7-8A1E-4AD6-9CDF-634C36D585D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196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our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378E7-8A1E-4AD6-9CDF-634C36D585D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659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our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378E7-8A1E-4AD6-9CDF-634C36D585D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030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378E7-8A1E-4AD6-9CDF-634C36D585D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881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378E7-8A1E-4AD6-9CDF-634C36D585D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68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378E7-8A1E-4AD6-9CDF-634C36D585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057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378E7-8A1E-4AD6-9CDF-634C36D585D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328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Attibributes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378E7-8A1E-4AD6-9CDF-634C36D585D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918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378E7-8A1E-4AD6-9CDF-634C36D585D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723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378E7-8A1E-4AD6-9CDF-634C36D585D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504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378E7-8A1E-4AD6-9CDF-634C36D585D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898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378E7-8A1E-4AD6-9CDF-634C36D585D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551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378E7-8A1E-4AD6-9CDF-634C36D585D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049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378E7-8A1E-4AD6-9CDF-634C36D585D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644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378E7-8A1E-4AD6-9CDF-634C36D585D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439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378E7-8A1E-4AD6-9CDF-634C36D585D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13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378E7-8A1E-4AD6-9CDF-634C36D585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557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378E7-8A1E-4AD6-9CDF-634C36D585D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713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378E7-8A1E-4AD6-9CDF-634C36D585D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971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378E7-8A1E-4AD6-9CDF-634C36D585D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676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378E7-8A1E-4AD6-9CDF-634C36D585D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792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378E7-8A1E-4AD6-9CDF-634C36D585D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828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378E7-8A1E-4AD6-9CDF-634C36D585D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73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378E7-8A1E-4AD6-9CDF-634C36D585D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398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378E7-8A1E-4AD6-9CDF-634C36D585D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137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378E7-8A1E-4AD6-9CDF-634C36D585D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40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378E7-8A1E-4AD6-9CDF-634C36D585D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84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378E7-8A1E-4AD6-9CDF-634C36D585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52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378E7-8A1E-4AD6-9CDF-634C36D585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5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378E7-8A1E-4AD6-9CDF-634C36D585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17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378E7-8A1E-4AD6-9CDF-634C36D585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99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378E7-8A1E-4AD6-9CDF-634C36D585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73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EC3C1-A8A5-47E4-A449-354FE39CF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87EE1-A947-4E9F-8B92-A7A02F1A5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BE86D-A799-48BC-8E21-CCDA880F7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08FC-4C0A-4863-9FCD-B5BAC222A27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EFC39-FC50-4B5F-9DEC-C3482208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EC639-D560-41F2-AD78-90450F9B4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BAB4-1A52-4232-9209-D944216B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7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999D-60D6-4ABA-9947-609F4343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68725-918E-45FF-9070-62262A359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35D91-4AC5-41E9-8F66-211867FD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08FC-4C0A-4863-9FCD-B5BAC222A27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DBB88-4A07-4D67-9D4B-6C3CFE671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FCC48-60CE-45A9-B82C-43ED040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BAB4-1A52-4232-9209-D944216B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0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2520B5-70A7-4F7C-BE1C-96D341A9B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20823-0632-480A-9DDE-B1D403282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7BD04-CEAD-4CB4-8C97-75294BDFF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08FC-4C0A-4863-9FCD-B5BAC222A27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DC641-0691-423C-B7AB-3D164CE54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63D3A-4180-4059-8DEF-7E332F9D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BAB4-1A52-4232-9209-D944216B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4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DC43-0818-4DFB-BDE3-4CCE10900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6F883-0946-41E4-AC0D-191941E80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9C90C-3D95-4F0B-B02A-18305BD1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08FC-4C0A-4863-9FCD-B5BAC222A27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20F0D-B98E-42F1-B2CD-A5CBABFC5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4A36A-F6BA-4001-939A-B702AC0A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BAB4-1A52-4232-9209-D944216B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1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15A4-79CF-4355-B66D-F5EFEE473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49B1B-D578-4058-88CD-CB7746E57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CADD1-D6E8-4DEE-A7F0-70692E0AB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08FC-4C0A-4863-9FCD-B5BAC222A27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8AE85-D7B8-4C48-B6ED-478F7216B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29877-ED16-4C2D-BBBD-C5493CE1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BAB4-1A52-4232-9209-D944216B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5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C5FF2-5651-4B3A-B945-50D281EA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DFE5F-7E30-4AE9-ABB6-1EF9B48C0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A9347-DD64-4EB4-9514-E4546F354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759F3-C750-4618-92FB-60EC47806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08FC-4C0A-4863-9FCD-B5BAC222A27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1C400-0462-496A-9609-1187B7BFA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25E40-B589-4344-BF45-857E0707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BAB4-1A52-4232-9209-D944216B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2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DC4D-026F-4770-B9EB-848CD8FA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A03E8-2B28-4069-822C-1863DCDDE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8EB45-5C6D-4572-9C6D-E77B814FC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FEFA7-137A-4990-A77D-8F5B6B67B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9352B-FEC7-4936-92A1-1EFB0EBB5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14048B-520A-4C14-BCC5-B65C46B93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08FC-4C0A-4863-9FCD-B5BAC222A27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D37766-FBAC-443A-95AE-45AA43F7C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A395B4-A8F1-4E93-9902-65BE7917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BAB4-1A52-4232-9209-D944216B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6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745D-C738-4427-9D93-BFEA927F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9FF574-4CD2-415D-8E39-7456BC907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08FC-4C0A-4863-9FCD-B5BAC222A27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4F735-CC62-4218-ABAA-28D85E420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E2E95-1346-4083-A886-5B6235C6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BAB4-1A52-4232-9209-D944216B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5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27BEF0-3073-4924-BF2A-CFFFB90E0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08FC-4C0A-4863-9FCD-B5BAC222A27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C26104-FDBF-42C5-A72D-7676CD94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2F005-1DC7-4C3D-8561-5872AD7A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BAB4-1A52-4232-9209-D944216B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0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8243-BFD9-4A25-9B54-E6EE5ADBB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35DC3-4AE5-4D4C-B146-EF0AF2DBC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3FF10-A63F-43E9-8EAE-7F9972993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47B33-ADBE-4FEB-AE62-81EB20F0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08FC-4C0A-4863-9FCD-B5BAC222A27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CBB22-BF1D-422A-9C3D-6F157A26E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2EF89-DE2C-4D5A-9177-699005D8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BAB4-1A52-4232-9209-D944216B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1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7277-7120-478B-8555-9BEFECCDB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92BEB3-11C9-4CC3-B548-50D01DBBE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F7DDB-49C7-44EB-A3F3-8CC1FBE7D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E5665-2CB1-481E-B8E5-1771C392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08FC-4C0A-4863-9FCD-B5BAC222A27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5B403-B20C-467F-94F3-08D45D8AB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D8F5A-35D5-447A-BECD-60A0447E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BAB4-1A52-4232-9209-D944216B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9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C45C00-7971-4C99-A2B7-41F3F17B7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15C0C-CBB2-4215-A44F-9997DB986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1B672-0153-4753-9658-21CF28950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F08FC-4C0A-4863-9FCD-B5BAC222A27E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3C923-FE26-4249-A945-05E95FF1E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C2B0C-B9F3-42C8-911A-FE032257F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FBAB4-1A52-4232-9209-D944216B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9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ghartwick/ggplot2-Worksho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0147AA9-F3DD-4101-95D1-113F9D3A231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7FDAB49-910C-4563-9556-87C38E26970A}"/>
                </a:ext>
              </a:extLst>
            </p:cNvPr>
            <p:cNvSpPr/>
            <p:nvPr/>
          </p:nvSpPr>
          <p:spPr>
            <a:xfrm>
              <a:off x="3412503" y="0"/>
              <a:ext cx="8779497" cy="6858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D323FA6-3184-48D0-9A4E-76047D99007C}"/>
                </a:ext>
              </a:extLst>
            </p:cNvPr>
            <p:cNvSpPr/>
            <p:nvPr/>
          </p:nvSpPr>
          <p:spPr>
            <a:xfrm>
              <a:off x="0" y="0"/>
              <a:ext cx="3412503" cy="685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28DF9E13-A5D7-4332-B4E9-10576509A961}"/>
                </a:ext>
              </a:extLst>
            </p:cNvPr>
            <p:cNvSpPr txBox="1">
              <a:spLocks/>
            </p:cNvSpPr>
            <p:nvPr/>
          </p:nvSpPr>
          <p:spPr>
            <a:xfrm>
              <a:off x="1524000" y="2656289"/>
              <a:ext cx="9144000" cy="155448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b="0" i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 </a:t>
              </a:r>
              <a:r>
                <a:rPr lang="en-US" sz="3600" dirty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D</a:t>
              </a:r>
              <a:r>
                <a:rPr lang="en-US" sz="3600" b="0" i="0" dirty="0">
                  <a:solidFill>
                    <a:srgbClr val="000000"/>
                  </a:solidFill>
                  <a:effectLst/>
                  <a:latin typeface="Palatino Linotype" panose="02040502050505030304" pitchFamily="18" charset="0"/>
                </a:rPr>
                <a:t>ata Visualization in R with ggplot2::</a:t>
              </a:r>
            </a:p>
            <a:p>
              <a:pPr algn="ctr"/>
              <a:r>
                <a:rPr lang="en-US" sz="2800" dirty="0">
                  <a:latin typeface="Palatino Linotype" panose="02040502050505030304" pitchFamily="18" charset="0"/>
                </a:rPr>
                <a:t>Meg Hartwick, PhD</a:t>
              </a:r>
            </a:p>
            <a:p>
              <a:pPr algn="ctr"/>
              <a:r>
                <a:rPr lang="en-US" sz="2800" dirty="0">
                  <a:latin typeface="Palatino Linotype" panose="02040502050505030304" pitchFamily="18" charset="0"/>
                </a:rPr>
                <a:t>March 3</a:t>
              </a:r>
              <a:r>
                <a:rPr lang="en-US" sz="2800" baseline="30000" dirty="0">
                  <a:latin typeface="Palatino Linotype" panose="02040502050505030304" pitchFamily="18" charset="0"/>
                </a:rPr>
                <a:t>rd</a:t>
              </a:r>
              <a:r>
                <a:rPr lang="en-US" sz="2800" dirty="0">
                  <a:latin typeface="Palatino Linotype" panose="02040502050505030304" pitchFamily="18" charset="0"/>
                </a:rPr>
                <a:t> , 2021</a:t>
              </a:r>
            </a:p>
            <a:p>
              <a:pPr algn="ctr"/>
              <a:endParaRPr lang="en-US" sz="3600" dirty="0">
                <a:latin typeface="Palatino Linotype" panose="02040502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5396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DAB49-910C-4563-9556-87C38E26970A}"/>
              </a:ext>
            </a:extLst>
          </p:cNvPr>
          <p:cNvSpPr/>
          <p:nvPr/>
        </p:nvSpPr>
        <p:spPr>
          <a:xfrm>
            <a:off x="2932531" y="0"/>
            <a:ext cx="9244289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23FA6-3184-48D0-9A4E-76047D99007C}"/>
              </a:ext>
            </a:extLst>
          </p:cNvPr>
          <p:cNvSpPr/>
          <p:nvPr/>
        </p:nvSpPr>
        <p:spPr>
          <a:xfrm>
            <a:off x="0" y="10266"/>
            <a:ext cx="294771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82381AB-BB3B-40BB-8783-26A6F3E9BA36}"/>
              </a:ext>
            </a:extLst>
          </p:cNvPr>
          <p:cNvSpPr txBox="1">
            <a:spLocks/>
          </p:cNvSpPr>
          <p:nvPr/>
        </p:nvSpPr>
        <p:spPr>
          <a:xfrm>
            <a:off x="3299190" y="1120677"/>
            <a:ext cx="8616875" cy="5486400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>
              <a:latin typeface="Palatino Linotype" panose="0204050205050503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DA5A54-844C-4519-8C61-B2E459C82B76}"/>
              </a:ext>
            </a:extLst>
          </p:cNvPr>
          <p:cNvSpPr/>
          <p:nvPr/>
        </p:nvSpPr>
        <p:spPr>
          <a:xfrm>
            <a:off x="3440784" y="1110411"/>
            <a:ext cx="8138160" cy="51206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="1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endParaRPr lang="en-US" sz="28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Palatino Linotype" panose="02040502050505030304" pitchFamily="18" charset="0"/>
              </a:rPr>
              <a:t> </a:t>
            </a:r>
          </a:p>
          <a:p>
            <a:pPr marL="342900" indent="-342900" algn="ctr">
              <a:buFont typeface="Courier New" panose="02070309020205020404" pitchFamily="49" charset="0"/>
              <a:buChar char="o"/>
            </a:pPr>
            <a:endParaRPr lang="en-US" sz="2000" dirty="0">
              <a:latin typeface="Palatino Linotype" panose="02040502050505030304" pitchFamily="18" charset="0"/>
            </a:endParaRPr>
          </a:p>
          <a:p>
            <a:pPr algn="ctr"/>
            <a:r>
              <a:rPr lang="en-US" altLang="en-US" sz="2800" dirty="0">
                <a:solidFill>
                  <a:schemeClr val="tx1"/>
                </a:solidFill>
                <a:latin typeface="Palatino Linotype" panose="02040502050505030304" pitchFamily="18" charset="0"/>
              </a:rPr>
              <a:t>Foundations and Concepts Refresher</a:t>
            </a:r>
          </a:p>
          <a:p>
            <a:pPr algn="ctr"/>
            <a:endParaRPr lang="en-US" altLang="en-US" sz="8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r>
              <a:rPr lang="en-US" alt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1.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Structure</a:t>
            </a:r>
          </a:p>
          <a:p>
            <a:pPr marL="1200150" lvl="2" indent="-285750">
              <a:buFont typeface="Palatino Linotype" panose="02040502050505030304" pitchFamily="18" charset="0"/>
              <a:buChar char="-"/>
            </a:pPr>
            <a:r>
              <a:rPr lang="en-US" alt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Continuous</a:t>
            </a:r>
          </a:p>
          <a:p>
            <a:pPr marL="1200150" lvl="2" indent="-285750">
              <a:buFont typeface="Palatino Linotype" panose="02040502050505030304" pitchFamily="18" charset="0"/>
              <a:buChar char="-"/>
            </a:pPr>
            <a:r>
              <a:rPr lang="en-US" alt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Discrete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Format</a:t>
            </a:r>
          </a:p>
          <a:p>
            <a:pPr marL="1200150" lvl="2" indent="-285750">
              <a:buFont typeface="Palatino Linotype" panose="02040502050505030304" pitchFamily="18" charset="0"/>
              <a:buChar char="-"/>
            </a:pPr>
            <a:r>
              <a:rPr lang="en-US" alt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Wide</a:t>
            </a:r>
          </a:p>
          <a:p>
            <a:pPr marL="1200150" lvl="2" indent="-285750">
              <a:buFont typeface="Palatino Linotype" panose="02040502050505030304" pitchFamily="18" charset="0"/>
              <a:buChar char="-"/>
            </a:pPr>
            <a:r>
              <a:rPr lang="en-US" alt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Long</a:t>
            </a:r>
          </a:p>
          <a:p>
            <a:endParaRPr lang="en-US" altLang="en-US" sz="8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r>
              <a:rPr lang="en-US" alt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2. Graph Attributes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Dimension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Axes scale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Symbols, color schemes etc.</a:t>
            </a:r>
          </a:p>
          <a:p>
            <a:pPr lvl="1"/>
            <a:endParaRPr lang="en-US" altLang="en-US" sz="105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r>
              <a:rPr lang="en-US" alt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3. Key Elements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 Title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 Axes labels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 Embedded comments</a:t>
            </a:r>
            <a:r>
              <a:rPr lang="en-US" altLang="en-US" sz="1600" b="1" dirty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</a:p>
          <a:p>
            <a:pPr algn="ctr"/>
            <a:endParaRPr lang="en-US" sz="20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ctr"/>
            <a:endParaRPr lang="en-US" sz="18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ctr"/>
            <a:endParaRPr lang="en-US" sz="18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36652F0-EB9A-49B4-B138-70E649F8D09F}"/>
              </a:ext>
            </a:extLst>
          </p:cNvPr>
          <p:cNvGrpSpPr/>
          <p:nvPr/>
        </p:nvGrpSpPr>
        <p:grpSpPr>
          <a:xfrm>
            <a:off x="533536" y="1012266"/>
            <a:ext cx="1941610" cy="2126062"/>
            <a:chOff x="581303" y="2120984"/>
            <a:chExt cx="1941610" cy="2126062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798CAEB5-EBA7-460A-8E5F-8A9829181C8C}"/>
                </a:ext>
              </a:extLst>
            </p:cNvPr>
            <p:cNvSpPr txBox="1">
              <a:spLocks/>
            </p:cNvSpPr>
            <p:nvPr/>
          </p:nvSpPr>
          <p:spPr>
            <a:xfrm>
              <a:off x="581303" y="2120984"/>
              <a:ext cx="1920240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alatino Linotype" panose="02040502050505030304" pitchFamily="18" charset="0"/>
                </a:rPr>
                <a:t>1. Concepts</a:t>
              </a:r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9D4AF359-746C-4E29-BC3E-B99507698491}"/>
                </a:ext>
              </a:extLst>
            </p:cNvPr>
            <p:cNvSpPr txBox="1">
              <a:spLocks/>
            </p:cNvSpPr>
            <p:nvPr/>
          </p:nvSpPr>
          <p:spPr>
            <a:xfrm>
              <a:off x="592909" y="2957579"/>
              <a:ext cx="1920240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9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2. Tidyverse</a:t>
              </a: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F8C517B8-1DD3-451B-B4E1-44584762E9DA}"/>
                </a:ext>
              </a:extLst>
            </p:cNvPr>
            <p:cNvSpPr txBox="1">
              <a:spLocks/>
            </p:cNvSpPr>
            <p:nvPr/>
          </p:nvSpPr>
          <p:spPr>
            <a:xfrm>
              <a:off x="602673" y="3789846"/>
              <a:ext cx="1920240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3. ggplot2::</a:t>
              </a: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B9990E-0DDF-4ECC-B3BE-2978BD92495C}"/>
              </a:ext>
            </a:extLst>
          </p:cNvPr>
          <p:cNvSpPr/>
          <p:nvPr/>
        </p:nvSpPr>
        <p:spPr>
          <a:xfrm>
            <a:off x="3440784" y="1253765"/>
            <a:ext cx="8361575" cy="5222449"/>
          </a:xfrm>
          <a:prstGeom prst="round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927BA1-8068-4329-9EA2-B70FBB8112E1}"/>
              </a:ext>
            </a:extLst>
          </p:cNvPr>
          <p:cNvGrpSpPr/>
          <p:nvPr/>
        </p:nvGrpSpPr>
        <p:grpSpPr>
          <a:xfrm>
            <a:off x="6740166" y="2298995"/>
            <a:ext cx="4671296" cy="4054638"/>
            <a:chOff x="6885926" y="2349951"/>
            <a:chExt cx="4561041" cy="409193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F1A8F31-A9F4-4DBB-8F27-A6EA7AC04775}"/>
                </a:ext>
              </a:extLst>
            </p:cNvPr>
            <p:cNvGrpSpPr/>
            <p:nvPr/>
          </p:nvGrpSpPr>
          <p:grpSpPr>
            <a:xfrm>
              <a:off x="6885926" y="2349951"/>
              <a:ext cx="4561041" cy="4091932"/>
              <a:chOff x="6885926" y="2296497"/>
              <a:chExt cx="4561041" cy="3879306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7009363-F7DE-4743-9553-72BD480297FE}"/>
                  </a:ext>
                </a:extLst>
              </p:cNvPr>
              <p:cNvCxnSpPr/>
              <p:nvPr/>
            </p:nvCxnSpPr>
            <p:spPr>
              <a:xfrm>
                <a:off x="7880808" y="2526384"/>
                <a:ext cx="0" cy="3035430"/>
              </a:xfrm>
              <a:prstGeom prst="line">
                <a:avLst/>
              </a:prstGeom>
              <a:ln w="19050"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24D4342-4AC1-4496-A4E1-10729D81F1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80807" y="5561814"/>
                <a:ext cx="3566160" cy="0"/>
              </a:xfrm>
              <a:prstGeom prst="line">
                <a:avLst/>
              </a:prstGeom>
              <a:ln w="19050"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5E1280-6BFC-4EBC-A53B-76E686B37EC6}"/>
                  </a:ext>
                </a:extLst>
              </p:cNvPr>
              <p:cNvSpPr txBox="1"/>
              <p:nvPr/>
            </p:nvSpPr>
            <p:spPr>
              <a:xfrm>
                <a:off x="6963800" y="2595183"/>
                <a:ext cx="10288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Palatino Linotype" panose="02040502050505030304" pitchFamily="18" charset="0"/>
                  </a:rPr>
                  <a:t>100,000.00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F9076DF-BDD3-40E9-8318-62A7CFE45B58}"/>
                  </a:ext>
                </a:extLst>
              </p:cNvPr>
              <p:cNvSpPr txBox="1"/>
              <p:nvPr/>
            </p:nvSpPr>
            <p:spPr>
              <a:xfrm>
                <a:off x="7042148" y="3163046"/>
                <a:ext cx="91014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Palatino Linotype" panose="02040502050505030304" pitchFamily="18" charset="0"/>
                  </a:rPr>
                  <a:t>10,000.00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AB2DE6-8A39-4359-89C2-34DBD8533B51}"/>
                  </a:ext>
                </a:extLst>
              </p:cNvPr>
              <p:cNvSpPr txBox="1"/>
              <p:nvPr/>
            </p:nvSpPr>
            <p:spPr>
              <a:xfrm>
                <a:off x="7116976" y="3751342"/>
                <a:ext cx="91014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Palatino Linotype" panose="02040502050505030304" pitchFamily="18" charset="0"/>
                  </a:rPr>
                  <a:t>1,000.00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2EC5865-D5F7-4088-B654-34A8A8038FDF}"/>
                  </a:ext>
                </a:extLst>
              </p:cNvPr>
              <p:cNvSpPr txBox="1"/>
              <p:nvPr/>
            </p:nvSpPr>
            <p:spPr>
              <a:xfrm>
                <a:off x="7225410" y="4334682"/>
                <a:ext cx="7757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Palatino Linotype" panose="02040502050505030304" pitchFamily="18" charset="0"/>
                  </a:rPr>
                  <a:t>100.00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F4B873-1D49-415A-A920-8CF075F8AA67}"/>
                  </a:ext>
                </a:extLst>
              </p:cNvPr>
              <p:cNvSpPr txBox="1"/>
              <p:nvPr/>
            </p:nvSpPr>
            <p:spPr>
              <a:xfrm>
                <a:off x="7330100" y="4907502"/>
                <a:ext cx="7757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Palatino Linotype" panose="02040502050505030304" pitchFamily="18" charset="0"/>
                  </a:rPr>
                  <a:t>10.00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3109E7-839F-4B3A-AF05-45E384D710D5}"/>
                  </a:ext>
                </a:extLst>
              </p:cNvPr>
              <p:cNvSpPr txBox="1"/>
              <p:nvPr/>
            </p:nvSpPr>
            <p:spPr>
              <a:xfrm>
                <a:off x="8464111" y="5613262"/>
                <a:ext cx="7757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Palatino Linotype" panose="02040502050505030304" pitchFamily="18" charset="0"/>
                  </a:rPr>
                  <a:t>2000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9ED26F1-CCF6-4CF5-A51E-C894DC50CB5E}"/>
                  </a:ext>
                </a:extLst>
              </p:cNvPr>
              <p:cNvSpPr txBox="1"/>
              <p:nvPr/>
            </p:nvSpPr>
            <p:spPr>
              <a:xfrm>
                <a:off x="9545930" y="5618741"/>
                <a:ext cx="7757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Palatino Linotype" panose="02040502050505030304" pitchFamily="18" charset="0"/>
                  </a:rPr>
                  <a:t>2010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627B12-37BF-4D2C-A2B2-F43284414F67}"/>
                  </a:ext>
                </a:extLst>
              </p:cNvPr>
              <p:cNvSpPr txBox="1"/>
              <p:nvPr/>
            </p:nvSpPr>
            <p:spPr>
              <a:xfrm>
                <a:off x="10613623" y="5603249"/>
                <a:ext cx="7757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Palatino Linotype" panose="02040502050505030304" pitchFamily="18" charset="0"/>
                  </a:rPr>
                  <a:t>2020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C1E5F80-99D8-4A57-AD4A-373E291033CB}"/>
                  </a:ext>
                </a:extLst>
              </p:cNvPr>
              <p:cNvSpPr/>
              <p:nvPr/>
            </p:nvSpPr>
            <p:spPr>
              <a:xfrm>
                <a:off x="10501307" y="4744231"/>
                <a:ext cx="182880" cy="77614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B7AED34-4693-4740-91C6-E14BC9F1A5C1}"/>
                  </a:ext>
                </a:extLst>
              </p:cNvPr>
              <p:cNvSpPr/>
              <p:nvPr/>
            </p:nvSpPr>
            <p:spPr>
              <a:xfrm>
                <a:off x="10736462" y="4744231"/>
                <a:ext cx="182880" cy="77614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A48B5B0-FCB3-470A-A916-D1F8ECD4F460}"/>
                  </a:ext>
                </a:extLst>
              </p:cNvPr>
              <p:cNvSpPr/>
              <p:nvPr/>
            </p:nvSpPr>
            <p:spPr>
              <a:xfrm>
                <a:off x="10961384" y="5050348"/>
                <a:ext cx="182880" cy="4572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E597254-F1DB-43E6-B13B-BA4624232AD1}"/>
                  </a:ext>
                </a:extLst>
              </p:cNvPr>
              <p:cNvSpPr/>
              <p:nvPr/>
            </p:nvSpPr>
            <p:spPr>
              <a:xfrm>
                <a:off x="9920833" y="4044099"/>
                <a:ext cx="182880" cy="1463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65E7EC9-C394-4E19-99FE-7C93615AD0FE}"/>
                  </a:ext>
                </a:extLst>
              </p:cNvPr>
              <p:cNvSpPr/>
              <p:nvPr/>
            </p:nvSpPr>
            <p:spPr>
              <a:xfrm>
                <a:off x="9681692" y="4218568"/>
                <a:ext cx="182880" cy="128016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5943FF6-F98D-4C6D-AD70-4C21B995F3EA}"/>
                  </a:ext>
                </a:extLst>
              </p:cNvPr>
              <p:cNvSpPr/>
              <p:nvPr/>
            </p:nvSpPr>
            <p:spPr>
              <a:xfrm>
                <a:off x="9463448" y="4724632"/>
                <a:ext cx="182880" cy="77614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7C8C8CD-854A-4EC3-A8DB-32185FFBA592}"/>
                  </a:ext>
                </a:extLst>
              </p:cNvPr>
              <p:cNvSpPr/>
              <p:nvPr/>
            </p:nvSpPr>
            <p:spPr>
              <a:xfrm>
                <a:off x="8813419" y="4324036"/>
                <a:ext cx="182880" cy="11887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826B5D0-EA24-4FAC-9EBE-C41744FF11E4}"/>
                  </a:ext>
                </a:extLst>
              </p:cNvPr>
              <p:cNvSpPr/>
              <p:nvPr/>
            </p:nvSpPr>
            <p:spPr>
              <a:xfrm>
                <a:off x="8578264" y="3864944"/>
                <a:ext cx="182880" cy="16459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959A8DB-2D65-4B5E-BED2-03DC1E27DAE1}"/>
                  </a:ext>
                </a:extLst>
              </p:cNvPr>
              <p:cNvSpPr/>
              <p:nvPr/>
            </p:nvSpPr>
            <p:spPr>
              <a:xfrm>
                <a:off x="8334664" y="4744231"/>
                <a:ext cx="182880" cy="77614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9D82C2F-0BAC-4401-B91F-CB179B128E6C}"/>
                  </a:ext>
                </a:extLst>
              </p:cNvPr>
              <p:cNvSpPr txBox="1"/>
              <p:nvPr/>
            </p:nvSpPr>
            <p:spPr>
              <a:xfrm>
                <a:off x="8476372" y="3465096"/>
                <a:ext cx="6633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**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E950C46-06D8-4C81-81BD-F373C62B5F22}"/>
                  </a:ext>
                </a:extLst>
              </p:cNvPr>
              <p:cNvSpPr txBox="1"/>
              <p:nvPr/>
            </p:nvSpPr>
            <p:spPr>
              <a:xfrm>
                <a:off x="10684187" y="4338053"/>
                <a:ext cx="6633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*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CB9DA83-728E-4F57-8630-4368858FA815}"/>
                  </a:ext>
                </a:extLst>
              </p:cNvPr>
              <p:cNvSpPr txBox="1"/>
              <p:nvPr/>
            </p:nvSpPr>
            <p:spPr>
              <a:xfrm>
                <a:off x="9511185" y="3680278"/>
                <a:ext cx="6633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***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82CAB6C-6F44-46F8-8035-E4964644AFDC}"/>
                  </a:ext>
                </a:extLst>
              </p:cNvPr>
              <p:cNvSpPr txBox="1"/>
              <p:nvPr/>
            </p:nvSpPr>
            <p:spPr>
              <a:xfrm>
                <a:off x="9866670" y="3138329"/>
                <a:ext cx="127759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Palatino Linotype" panose="02040502050505030304" pitchFamily="18" charset="0"/>
                  </a:rPr>
                  <a:t>key point here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44A9ECD-2AE2-4090-AE9D-62197DD19E0C}"/>
                  </a:ext>
                </a:extLst>
              </p:cNvPr>
              <p:cNvSpPr txBox="1"/>
              <p:nvPr/>
            </p:nvSpPr>
            <p:spPr>
              <a:xfrm>
                <a:off x="9612471" y="5898804"/>
                <a:ext cx="57994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Palatino Linotype" panose="02040502050505030304" pitchFamily="18" charset="0"/>
                  </a:rPr>
                  <a:t>Time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21E8123-41D6-4A38-B6DB-5FF92D565759}"/>
                  </a:ext>
                </a:extLst>
              </p:cNvPr>
              <p:cNvSpPr txBox="1"/>
              <p:nvPr/>
            </p:nvSpPr>
            <p:spPr>
              <a:xfrm rot="16200000">
                <a:off x="6525492" y="3561494"/>
                <a:ext cx="99786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Palatino Linotype" panose="02040502050505030304" pitchFamily="18" charset="0"/>
                  </a:rPr>
                  <a:t>Log(Value)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10E9E31-06F4-4821-B5F5-32EA5CF9AF00}"/>
                  </a:ext>
                </a:extLst>
              </p:cNvPr>
              <p:cNvSpPr txBox="1"/>
              <p:nvPr/>
            </p:nvSpPr>
            <p:spPr>
              <a:xfrm>
                <a:off x="9038120" y="2296497"/>
                <a:ext cx="169834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Palatino Linotype" panose="02040502050505030304" pitchFamily="18" charset="0"/>
                  </a:rPr>
                  <a:t>Very Catchy Title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F96C258-37AB-4A4D-AE21-65D6765C4719}"/>
                </a:ext>
              </a:extLst>
            </p:cNvPr>
            <p:cNvGrpSpPr/>
            <p:nvPr/>
          </p:nvGrpSpPr>
          <p:grpSpPr>
            <a:xfrm>
              <a:off x="8018834" y="2512274"/>
              <a:ext cx="3395455" cy="3325673"/>
              <a:chOff x="8018834" y="2512274"/>
              <a:chExt cx="3395455" cy="3325673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7898BE2-BE67-418B-AFB3-31FFBA183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8834" y="2512274"/>
                <a:ext cx="0" cy="3325673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9DA914F-E843-4BE4-B16F-89F5C3B799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18834" y="5837947"/>
                <a:ext cx="3395455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583F4ADA-C431-45DF-8938-393446010BFD}"/>
              </a:ext>
            </a:extLst>
          </p:cNvPr>
          <p:cNvSpPr txBox="1">
            <a:spLocks/>
          </p:cNvSpPr>
          <p:nvPr/>
        </p:nvSpPr>
        <p:spPr>
          <a:xfrm>
            <a:off x="6043726" y="324111"/>
            <a:ext cx="3021898" cy="631595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I. Foundation</a:t>
            </a:r>
          </a:p>
        </p:txBody>
      </p:sp>
    </p:spTree>
    <p:extLst>
      <p:ext uri="{BB962C8B-B14F-4D97-AF65-F5344CB8AC3E}">
        <p14:creationId xmlns:p14="http://schemas.microsoft.com/office/powerpoint/2010/main" val="3623523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DAB49-910C-4563-9556-87C38E26970A}"/>
              </a:ext>
            </a:extLst>
          </p:cNvPr>
          <p:cNvSpPr/>
          <p:nvPr/>
        </p:nvSpPr>
        <p:spPr>
          <a:xfrm>
            <a:off x="2932531" y="0"/>
            <a:ext cx="9244289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23FA6-3184-48D0-9A4E-76047D99007C}"/>
              </a:ext>
            </a:extLst>
          </p:cNvPr>
          <p:cNvSpPr/>
          <p:nvPr/>
        </p:nvSpPr>
        <p:spPr>
          <a:xfrm>
            <a:off x="0" y="10266"/>
            <a:ext cx="294771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2B0AF7-91F9-469B-8E01-D00A4205227E}"/>
              </a:ext>
            </a:extLst>
          </p:cNvPr>
          <p:cNvSpPr txBox="1">
            <a:spLocks/>
          </p:cNvSpPr>
          <p:nvPr/>
        </p:nvSpPr>
        <p:spPr>
          <a:xfrm>
            <a:off x="6043726" y="324111"/>
            <a:ext cx="3021898" cy="631595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I. Foundation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82381AB-BB3B-40BB-8783-26A6F3E9BA36}"/>
              </a:ext>
            </a:extLst>
          </p:cNvPr>
          <p:cNvSpPr txBox="1">
            <a:spLocks/>
          </p:cNvSpPr>
          <p:nvPr/>
        </p:nvSpPr>
        <p:spPr>
          <a:xfrm>
            <a:off x="3299190" y="1120677"/>
            <a:ext cx="8616875" cy="5486400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latin typeface="Palatino Linotype" panose="020405020505050303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65C4A5B-CE18-46BF-9F7F-9B0EFF013BAF}"/>
              </a:ext>
            </a:extLst>
          </p:cNvPr>
          <p:cNvGrpSpPr/>
          <p:nvPr/>
        </p:nvGrpSpPr>
        <p:grpSpPr>
          <a:xfrm>
            <a:off x="533536" y="1012266"/>
            <a:ext cx="1941610" cy="2126062"/>
            <a:chOff x="581303" y="2120984"/>
            <a:chExt cx="1941610" cy="2126062"/>
          </a:xfrm>
        </p:grpSpPr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C0E921E3-6156-47FD-B9C9-F53D1483AB56}"/>
                </a:ext>
              </a:extLst>
            </p:cNvPr>
            <p:cNvSpPr txBox="1">
              <a:spLocks/>
            </p:cNvSpPr>
            <p:nvPr/>
          </p:nvSpPr>
          <p:spPr>
            <a:xfrm>
              <a:off x="581303" y="2120984"/>
              <a:ext cx="1920240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1. Concepts</a:t>
              </a:r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8C464B51-5CB4-4F05-919E-B4C4479CECD3}"/>
                </a:ext>
              </a:extLst>
            </p:cNvPr>
            <p:cNvSpPr txBox="1">
              <a:spLocks/>
            </p:cNvSpPr>
            <p:nvPr/>
          </p:nvSpPr>
          <p:spPr>
            <a:xfrm>
              <a:off x="592909" y="2957579"/>
              <a:ext cx="1920240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dirty="0">
                  <a:latin typeface="Palatino Linotype" panose="02040502050505030304" pitchFamily="18" charset="0"/>
                </a:rPr>
                <a:t>2. Tidyverse</a:t>
              </a:r>
            </a:p>
          </p:txBody>
        </p:sp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EE546B56-BB2D-45DE-AC15-0FBC7860947A}"/>
                </a:ext>
              </a:extLst>
            </p:cNvPr>
            <p:cNvSpPr txBox="1">
              <a:spLocks/>
            </p:cNvSpPr>
            <p:nvPr/>
          </p:nvSpPr>
          <p:spPr>
            <a:xfrm>
              <a:off x="602673" y="3789846"/>
              <a:ext cx="1920240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3. ggplot2::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6A62090-3A87-4979-9F2D-88B9D9FD6E9F}"/>
              </a:ext>
            </a:extLst>
          </p:cNvPr>
          <p:cNvSpPr/>
          <p:nvPr/>
        </p:nvSpPr>
        <p:spPr>
          <a:xfrm>
            <a:off x="3481246" y="1469466"/>
            <a:ext cx="8138160" cy="51206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ctr"/>
            <a:r>
              <a:rPr lang="en-US" sz="2800" dirty="0">
                <a:solidFill>
                  <a:srgbClr val="000000"/>
                </a:solidFill>
                <a:latin typeface="Palatino Linotype" panose="02040502050505030304" pitchFamily="18" charset="0"/>
              </a:rPr>
              <a:t>Tidyverse</a:t>
            </a:r>
            <a:r>
              <a:rPr lang="en-US" sz="2000" dirty="0">
                <a:solidFill>
                  <a:srgbClr val="000000"/>
                </a:solidFill>
                <a:latin typeface="Palatino Linotype" panose="02040502050505030304" pitchFamily="18" charset="0"/>
              </a:rPr>
              <a:t> </a:t>
            </a:r>
          </a:p>
          <a:p>
            <a:endParaRPr lang="en-US" sz="20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0000"/>
                </a:solidFill>
                <a:latin typeface="Palatino Linotype" panose="02040502050505030304" pitchFamily="18" charset="0"/>
              </a:rPr>
              <a:t>Originally ‘</a:t>
            </a:r>
            <a:r>
              <a:rPr lang="en-US" sz="2200" dirty="0" err="1">
                <a:solidFill>
                  <a:srgbClr val="000000"/>
                </a:solidFill>
                <a:latin typeface="Palatino Linotype" panose="02040502050505030304" pitchFamily="18" charset="0"/>
              </a:rPr>
              <a:t>Hadleyverse</a:t>
            </a:r>
            <a:r>
              <a:rPr lang="en-US" sz="2200" dirty="0">
                <a:solidFill>
                  <a:srgbClr val="000000"/>
                </a:solidFill>
                <a:latin typeface="Palatino Linotype" panose="02040502050505030304" pitchFamily="18" charset="0"/>
              </a:rPr>
              <a:t>’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0000"/>
                </a:solidFill>
                <a:latin typeface="Palatino Linotype" panose="02040502050505030304" pitchFamily="18" charset="0"/>
              </a:rPr>
              <a:t>Collection of R packages with shared: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Palatino Linotype" panose="02040502050505030304" pitchFamily="18" charset="0"/>
              </a:rPr>
              <a:t>Philosophy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Palatino Linotype" panose="02040502050505030304" pitchFamily="18" charset="0"/>
              </a:rPr>
              <a:t>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Palatino Linotype" panose="02040502050505030304" pitchFamily="18" charset="0"/>
              </a:rPr>
              <a:t>Syntax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0000"/>
                </a:solidFill>
                <a:latin typeface="Palatino Linotype" panose="02040502050505030304" pitchFamily="18" charset="0"/>
              </a:rPr>
              <a:t>Package ‘piping’ </a:t>
            </a:r>
            <a:r>
              <a:rPr lang="en-US" sz="2000" dirty="0">
                <a:solidFill>
                  <a:srgbClr val="000000"/>
                </a:solidFill>
                <a:latin typeface="Palatino Linotype" panose="02040502050505030304" pitchFamily="18" charset="0"/>
              </a:rPr>
              <a:t>(%&gt;%)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Palatino Linotype" panose="02040502050505030304" pitchFamily="18" charset="0"/>
              </a:rPr>
              <a:t>Functions act as verbs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0000"/>
                </a:solidFill>
                <a:latin typeface="Palatino Linotype" panose="02040502050505030304" pitchFamily="18" charset="0"/>
              </a:rPr>
              <a:t>Over 27 packages including: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0000"/>
                </a:solidFill>
                <a:latin typeface="Palatino Linotype" panose="02040502050505030304" pitchFamily="18" charset="0"/>
              </a:rPr>
              <a:t>readr</a:t>
            </a:r>
            <a:r>
              <a:rPr lang="en-US" sz="2000" dirty="0">
                <a:solidFill>
                  <a:srgbClr val="000000"/>
                </a:solidFill>
                <a:latin typeface="Palatino Linotype" panose="02040502050505030304" pitchFamily="18" charset="0"/>
              </a:rPr>
              <a:t> – importing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 err="1">
                <a:solidFill>
                  <a:srgbClr val="000000"/>
                </a:solidFill>
                <a:latin typeface="Palatino Linotype" panose="02040502050505030304" pitchFamily="18" charset="0"/>
              </a:rPr>
              <a:t>dplyr</a:t>
            </a:r>
            <a:r>
              <a:rPr lang="en-US" sz="2000" dirty="0">
                <a:solidFill>
                  <a:srgbClr val="000000"/>
                </a:solidFill>
                <a:latin typeface="Palatino Linotype" panose="02040502050505030304" pitchFamily="18" charset="0"/>
              </a:rPr>
              <a:t> – data cleaning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0000"/>
                </a:solidFill>
                <a:latin typeface="Palatino Linotype" panose="02040502050505030304" pitchFamily="18" charset="0"/>
              </a:rPr>
              <a:t>ggplot2</a:t>
            </a:r>
            <a:r>
              <a:rPr lang="en-US" sz="2000" dirty="0">
                <a:solidFill>
                  <a:srgbClr val="000000"/>
                </a:solidFill>
                <a:latin typeface="Palatino Linotype" panose="02040502050505030304" pitchFamily="18" charset="0"/>
              </a:rPr>
              <a:t> – data visualization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 err="1">
                <a:solidFill>
                  <a:srgbClr val="000000"/>
                </a:solidFill>
                <a:latin typeface="Palatino Linotype" panose="02040502050505030304" pitchFamily="18" charset="0"/>
              </a:rPr>
              <a:t>lubridate</a:t>
            </a:r>
            <a:r>
              <a:rPr lang="en-US" sz="2000" dirty="0">
                <a:solidFill>
                  <a:srgbClr val="000000"/>
                </a:solidFill>
                <a:latin typeface="Palatino Linotype" panose="02040502050505030304" pitchFamily="18" charset="0"/>
              </a:rPr>
              <a:t> – working with dates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 err="1">
                <a:solidFill>
                  <a:srgbClr val="000000"/>
                </a:solidFill>
                <a:latin typeface="Palatino Linotype" panose="02040502050505030304" pitchFamily="18" charset="0"/>
              </a:rPr>
              <a:t>stringr</a:t>
            </a:r>
            <a:r>
              <a:rPr lang="en-US" sz="2000" dirty="0">
                <a:solidFill>
                  <a:srgbClr val="000000"/>
                </a:solidFill>
                <a:latin typeface="Palatino Linotype" panose="02040502050505030304" pitchFamily="18" charset="0"/>
              </a:rPr>
              <a:t> – working with strings </a:t>
            </a:r>
            <a:endParaRPr lang="en-US" sz="2000" dirty="0">
              <a:latin typeface="Palatino Linotype" panose="02040502050505030304" pitchFamily="18" charset="0"/>
            </a:endParaRPr>
          </a:p>
          <a:p>
            <a:pPr algn="ctr"/>
            <a:endParaRPr lang="en-US" sz="20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ctr"/>
            <a:endParaRPr lang="en-US" sz="18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ctr"/>
            <a:endParaRPr lang="en-US" sz="18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10" name="Picture 9" descr="A picture containing text, sign, outdoor, clock&#10;&#10;Description automatically generated">
            <a:extLst>
              <a:ext uri="{FF2B5EF4-FFF2-40B4-BE49-F238E27FC236}">
                <a16:creationId xmlns:a16="http://schemas.microsoft.com/office/drawing/2014/main" id="{0DC8CB73-43D9-4A94-A30F-88A007A36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637" y="2909728"/>
            <a:ext cx="3548070" cy="341651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1047078-47AA-476D-8FCB-0F8C6D585C78}"/>
              </a:ext>
            </a:extLst>
          </p:cNvPr>
          <p:cNvSpPr/>
          <p:nvPr/>
        </p:nvSpPr>
        <p:spPr>
          <a:xfrm>
            <a:off x="3440784" y="1253765"/>
            <a:ext cx="8361575" cy="5222449"/>
          </a:xfrm>
          <a:prstGeom prst="round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74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DAB49-910C-4563-9556-87C38E26970A}"/>
              </a:ext>
            </a:extLst>
          </p:cNvPr>
          <p:cNvSpPr/>
          <p:nvPr/>
        </p:nvSpPr>
        <p:spPr>
          <a:xfrm>
            <a:off x="2932531" y="0"/>
            <a:ext cx="9244289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23FA6-3184-48D0-9A4E-76047D99007C}"/>
              </a:ext>
            </a:extLst>
          </p:cNvPr>
          <p:cNvSpPr/>
          <p:nvPr/>
        </p:nvSpPr>
        <p:spPr>
          <a:xfrm>
            <a:off x="0" y="10266"/>
            <a:ext cx="294771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2B0AF7-91F9-469B-8E01-D00A4205227E}"/>
              </a:ext>
            </a:extLst>
          </p:cNvPr>
          <p:cNvSpPr txBox="1">
            <a:spLocks/>
          </p:cNvSpPr>
          <p:nvPr/>
        </p:nvSpPr>
        <p:spPr>
          <a:xfrm>
            <a:off x="6043726" y="324111"/>
            <a:ext cx="3021898" cy="631595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I. Foundation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82381AB-BB3B-40BB-8783-26A6F3E9BA36}"/>
              </a:ext>
            </a:extLst>
          </p:cNvPr>
          <p:cNvSpPr txBox="1">
            <a:spLocks/>
          </p:cNvSpPr>
          <p:nvPr/>
        </p:nvSpPr>
        <p:spPr>
          <a:xfrm>
            <a:off x="3299189" y="1120676"/>
            <a:ext cx="8616875" cy="5486400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latin typeface="Palatino Linotype" panose="020405020505050303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65C4A5B-CE18-46BF-9F7F-9B0EFF013BAF}"/>
              </a:ext>
            </a:extLst>
          </p:cNvPr>
          <p:cNvGrpSpPr/>
          <p:nvPr/>
        </p:nvGrpSpPr>
        <p:grpSpPr>
          <a:xfrm>
            <a:off x="533536" y="1012266"/>
            <a:ext cx="1941610" cy="2126062"/>
            <a:chOff x="581303" y="2120984"/>
            <a:chExt cx="1941610" cy="2126062"/>
          </a:xfrm>
        </p:grpSpPr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C0E921E3-6156-47FD-B9C9-F53D1483AB56}"/>
                </a:ext>
              </a:extLst>
            </p:cNvPr>
            <p:cNvSpPr txBox="1">
              <a:spLocks/>
            </p:cNvSpPr>
            <p:nvPr/>
          </p:nvSpPr>
          <p:spPr>
            <a:xfrm>
              <a:off x="581303" y="2120984"/>
              <a:ext cx="1920240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1. Concepts</a:t>
              </a:r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8C464B51-5CB4-4F05-919E-B4C4479CECD3}"/>
                </a:ext>
              </a:extLst>
            </p:cNvPr>
            <p:cNvSpPr txBox="1">
              <a:spLocks/>
            </p:cNvSpPr>
            <p:nvPr/>
          </p:nvSpPr>
          <p:spPr>
            <a:xfrm>
              <a:off x="592909" y="2957579"/>
              <a:ext cx="1920240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2. Tidyverse</a:t>
              </a:r>
            </a:p>
          </p:txBody>
        </p:sp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EE546B56-BB2D-45DE-AC15-0FBC7860947A}"/>
                </a:ext>
              </a:extLst>
            </p:cNvPr>
            <p:cNvSpPr txBox="1">
              <a:spLocks/>
            </p:cNvSpPr>
            <p:nvPr/>
          </p:nvSpPr>
          <p:spPr>
            <a:xfrm>
              <a:off x="602673" y="3789846"/>
              <a:ext cx="1920240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dirty="0">
                  <a:latin typeface="Palatino Linotype" panose="02040502050505030304" pitchFamily="18" charset="0"/>
                </a:rPr>
                <a:t>3. ggplot2::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6A62090-3A87-4979-9F2D-88B9D9FD6E9F}"/>
              </a:ext>
            </a:extLst>
          </p:cNvPr>
          <p:cNvSpPr/>
          <p:nvPr/>
        </p:nvSpPr>
        <p:spPr>
          <a:xfrm>
            <a:off x="3552491" y="1486436"/>
            <a:ext cx="8138160" cy="51206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="1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ctr"/>
            <a:r>
              <a:rPr lang="en-US" sz="2800" dirty="0">
                <a:solidFill>
                  <a:srgbClr val="000000"/>
                </a:solidFill>
                <a:latin typeface="Palatino Linotype" panose="02040502050505030304" pitchFamily="18" charset="0"/>
              </a:rPr>
              <a:t>ggplot2::</a:t>
            </a:r>
          </a:p>
          <a:p>
            <a:endParaRPr lang="en-US" sz="22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0000"/>
                </a:solidFill>
                <a:latin typeface="Palatino Linotype" panose="02040502050505030304" pitchFamily="18" charset="0"/>
              </a:rPr>
              <a:t>Developed by Hadley Wickham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0000"/>
                </a:solidFill>
                <a:latin typeface="Palatino Linotype" panose="02040502050505030304" pitchFamily="18" charset="0"/>
              </a:rPr>
              <a:t>10+ years old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0000"/>
                </a:solidFill>
                <a:latin typeface="Palatino Linotype" panose="02040502050505030304" pitchFamily="18" charset="0"/>
              </a:rPr>
              <a:t>Readability &gt; base R plot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0000"/>
                </a:solidFill>
                <a:latin typeface="Palatino Linotype" panose="02040502050505030304" pitchFamily="18" charset="0"/>
              </a:rPr>
              <a:t>Over 84 extensions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000000"/>
                </a:solidFill>
                <a:latin typeface="Palatino Linotype" panose="02040502050505030304" pitchFamily="18" charset="0"/>
              </a:rPr>
              <a:t>ggtext</a:t>
            </a:r>
            <a:endParaRPr lang="en-US" i="1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000000"/>
                </a:solidFill>
                <a:latin typeface="Palatino Linotype" panose="02040502050505030304" pitchFamily="18" charset="0"/>
              </a:rPr>
              <a:t>ggthemes</a:t>
            </a:r>
            <a:endParaRPr lang="en-US" i="1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0000"/>
                </a:solidFill>
                <a:latin typeface="Palatino Linotype" panose="02040502050505030304" pitchFamily="18" charset="0"/>
              </a:rPr>
              <a:t>gganimate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000000"/>
                </a:solidFill>
                <a:latin typeface="Palatino Linotype" panose="02040502050505030304" pitchFamily="18" charset="0"/>
              </a:rPr>
              <a:t>esquisse</a:t>
            </a:r>
            <a:endParaRPr lang="en-US" i="1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0000"/>
                </a:solidFill>
                <a:latin typeface="Palatino Linotype" panose="02040502050505030304" pitchFamily="18" charset="0"/>
              </a:rPr>
              <a:t>‘Grammer of Graphics’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0000"/>
                </a:solidFill>
                <a:latin typeface="Palatino Linotype" panose="02040502050505030304" pitchFamily="18" charset="0"/>
              </a:rPr>
              <a:t>8 main class of 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Palatino Linotype" panose="02040502050505030304" pitchFamily="18" charset="0"/>
              </a:rPr>
              <a:t>align with key elements and attributes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Palatino Linotype" panose="02040502050505030304" pitchFamily="18" charset="0"/>
              </a:rPr>
              <a:t>     of graphics communication</a:t>
            </a:r>
          </a:p>
          <a:p>
            <a:pPr algn="ctr"/>
            <a:endParaRPr lang="en-US" sz="20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ctr"/>
            <a:endParaRPr lang="en-US" sz="18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ctr"/>
            <a:endParaRPr lang="en-US" sz="18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CCE09B3A-4C84-46BD-B740-7E5DDCA69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790" y="2917935"/>
            <a:ext cx="1874838" cy="2172875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44A3876F-4753-442C-B186-841BC9D03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107" y="2789945"/>
            <a:ext cx="1846994" cy="2428853"/>
          </a:xfrm>
          <a:prstGeom prst="rect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D4553B9-FD3F-418A-BB98-13879EC75B28}"/>
              </a:ext>
            </a:extLst>
          </p:cNvPr>
          <p:cNvSpPr/>
          <p:nvPr/>
        </p:nvSpPr>
        <p:spPr>
          <a:xfrm>
            <a:off x="3440784" y="1253765"/>
            <a:ext cx="8361575" cy="5222449"/>
          </a:xfrm>
          <a:prstGeom prst="round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8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DAB49-910C-4563-9556-87C38E26970A}"/>
              </a:ext>
            </a:extLst>
          </p:cNvPr>
          <p:cNvSpPr/>
          <p:nvPr/>
        </p:nvSpPr>
        <p:spPr>
          <a:xfrm>
            <a:off x="2932531" y="0"/>
            <a:ext cx="9244289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23FA6-3184-48D0-9A4E-76047D99007C}"/>
              </a:ext>
            </a:extLst>
          </p:cNvPr>
          <p:cNvSpPr/>
          <p:nvPr/>
        </p:nvSpPr>
        <p:spPr>
          <a:xfrm>
            <a:off x="1" y="0"/>
            <a:ext cx="294771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82381AB-BB3B-40BB-8783-26A6F3E9BA36}"/>
              </a:ext>
            </a:extLst>
          </p:cNvPr>
          <p:cNvSpPr txBox="1">
            <a:spLocks/>
          </p:cNvSpPr>
          <p:nvPr/>
        </p:nvSpPr>
        <p:spPr>
          <a:xfrm>
            <a:off x="3299190" y="1120677"/>
            <a:ext cx="8616875" cy="5486400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ln>
            <a:noFill/>
          </a:ln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dirty="0">
              <a:latin typeface="Verdana" panose="020B060403050404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4E39ED-4873-6147-AF4E-BF0EA3E0ACE2}"/>
              </a:ext>
            </a:extLst>
          </p:cNvPr>
          <p:cNvSpPr>
            <a:spLocks noGrp="1" noChangeArrowheads="1"/>
          </p:cNvSpPr>
          <p:nvPr/>
        </p:nvSpPr>
        <p:spPr>
          <a:xfrm>
            <a:off x="99979" y="5157374"/>
            <a:ext cx="7281139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sz="1600" b="1" dirty="0">
              <a:latin typeface="Verdana" panose="020B060403050404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310E2C-557D-484C-B326-D3B43857B911}"/>
              </a:ext>
            </a:extLst>
          </p:cNvPr>
          <p:cNvSpPr>
            <a:spLocks noGrp="1" noChangeArrowheads="1"/>
          </p:cNvSpPr>
          <p:nvPr/>
        </p:nvSpPr>
        <p:spPr>
          <a:xfrm>
            <a:off x="275935" y="3744403"/>
            <a:ext cx="3803221" cy="2485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>
              <a:latin typeface="Verdan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F323AD-7B84-C240-A743-AE204278CAAA}"/>
              </a:ext>
            </a:extLst>
          </p:cNvPr>
          <p:cNvSpPr txBox="1">
            <a:spLocks noChangeArrowheads="1"/>
          </p:cNvSpPr>
          <p:nvPr/>
        </p:nvSpPr>
        <p:spPr>
          <a:xfrm>
            <a:off x="-792262" y="3982319"/>
            <a:ext cx="3304478" cy="261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1600" b="1" dirty="0">
              <a:latin typeface="Verdana" panose="020B060403050404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A78C6E3-E945-4829-A9F4-0BC8025EED1E}"/>
              </a:ext>
            </a:extLst>
          </p:cNvPr>
          <p:cNvSpPr/>
          <p:nvPr/>
        </p:nvSpPr>
        <p:spPr>
          <a:xfrm>
            <a:off x="3530180" y="1321243"/>
            <a:ext cx="8138160" cy="51206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800" dirty="0">
                <a:solidFill>
                  <a:schemeClr val="tx1"/>
                </a:solidFill>
                <a:latin typeface="Palatino Linotype" panose="02040502050505030304" pitchFamily="18" charset="0"/>
              </a:rPr>
              <a:t>Foundations                   </a:t>
            </a:r>
            <a:r>
              <a:rPr lang="en-US" sz="2800" dirty="0">
                <a:solidFill>
                  <a:schemeClr val="tx1"/>
                </a:solidFill>
                <a:latin typeface="Palatino Linotype" panose="02040502050505030304" pitchFamily="18" charset="0"/>
              </a:rPr>
              <a:t>ggplot2:: Syntax</a:t>
            </a:r>
            <a:endParaRPr lang="en-US" altLang="en-US" sz="28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algn="ctr"/>
            <a:endParaRPr lang="en-US" altLang="en-US" sz="8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r>
              <a:rPr lang="en-US" alt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1.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Structure</a:t>
            </a:r>
          </a:p>
          <a:p>
            <a:pPr marL="1200150" lvl="2" indent="-285750">
              <a:buFont typeface="Palatino Linotype" panose="02040502050505030304" pitchFamily="18" charset="0"/>
              <a:buChar char="-"/>
            </a:pPr>
            <a:r>
              <a:rPr lang="en-US" alt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Continuous</a:t>
            </a:r>
          </a:p>
          <a:p>
            <a:pPr marL="1200150" lvl="2" indent="-285750">
              <a:buFont typeface="Palatino Linotype" panose="02040502050505030304" pitchFamily="18" charset="0"/>
              <a:buChar char="-"/>
            </a:pPr>
            <a:r>
              <a:rPr lang="en-US" alt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Discrete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Format</a:t>
            </a:r>
          </a:p>
          <a:p>
            <a:pPr marL="1200150" lvl="2" indent="-285750">
              <a:buFont typeface="Palatino Linotype" panose="02040502050505030304" pitchFamily="18" charset="0"/>
              <a:buChar char="-"/>
            </a:pPr>
            <a:r>
              <a:rPr lang="en-US" alt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Wide</a:t>
            </a:r>
          </a:p>
          <a:p>
            <a:pPr marL="1200150" lvl="2" indent="-285750">
              <a:buFont typeface="Palatino Linotype" panose="02040502050505030304" pitchFamily="18" charset="0"/>
              <a:buChar char="-"/>
            </a:pPr>
            <a:r>
              <a:rPr lang="en-US" alt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Long</a:t>
            </a:r>
          </a:p>
          <a:p>
            <a:endParaRPr lang="en-US" altLang="en-US" sz="8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r>
              <a:rPr lang="en-US" alt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2. Graph attributes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Dimension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Axes scale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Symbols, colors etc.</a:t>
            </a:r>
          </a:p>
          <a:p>
            <a:pPr lvl="1"/>
            <a:endParaRPr lang="en-US" altLang="en-US" sz="105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r>
              <a:rPr lang="en-US" alt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3. Key elements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 Title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 Axes labels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 Embedded comments</a:t>
            </a:r>
            <a:r>
              <a:rPr lang="en-US" altLang="en-US" sz="1600" b="1" dirty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94A3F48B-8388-49AE-ADBB-5C38F650D0CF}"/>
              </a:ext>
            </a:extLst>
          </p:cNvPr>
          <p:cNvSpPr txBox="1">
            <a:spLocks/>
          </p:cNvSpPr>
          <p:nvPr/>
        </p:nvSpPr>
        <p:spPr>
          <a:xfrm>
            <a:off x="5682758" y="164971"/>
            <a:ext cx="3157879" cy="631595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II. Structure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5D211E-0E46-485C-986B-C46A86ED5818}"/>
              </a:ext>
            </a:extLst>
          </p:cNvPr>
          <p:cNvSpPr txBox="1"/>
          <p:nvPr/>
        </p:nvSpPr>
        <p:spPr>
          <a:xfrm>
            <a:off x="8406877" y="2327140"/>
            <a:ext cx="190677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Palatino Linotype" panose="02040502050505030304" pitchFamily="18" charset="0"/>
              </a:rPr>
              <a:t>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Palatino Linotype" panose="02040502050505030304" pitchFamily="18" charset="0"/>
              </a:rPr>
              <a:t>Function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Palatino Linotype" panose="02040502050505030304" pitchFamily="18" charset="0"/>
              </a:rPr>
              <a:t>Coordinates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Palatino Linotype" panose="02040502050505030304" pitchFamily="18" charset="0"/>
              </a:rPr>
              <a:t>Mapping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Palatino Linotype" panose="02040502050505030304" pitchFamily="18" charset="0"/>
              </a:rPr>
              <a:t>Geometries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Palatino Linotype" panose="02040502050505030304" pitchFamily="18" charset="0"/>
              </a:rPr>
              <a:t>Scales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Palatino Linotype" panose="02040502050505030304" pitchFamily="18" charset="0"/>
              </a:rPr>
              <a:t>Facets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0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0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Palatino Linotype" panose="02040502050505030304" pitchFamily="18" charset="0"/>
              </a:rPr>
              <a:t>Themes</a:t>
            </a:r>
          </a:p>
          <a:p>
            <a:endParaRPr lang="en-US" sz="2000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FFB3995-C2A8-470D-8C67-F768C7A40488}"/>
              </a:ext>
            </a:extLst>
          </p:cNvPr>
          <p:cNvSpPr/>
          <p:nvPr/>
        </p:nvSpPr>
        <p:spPr>
          <a:xfrm>
            <a:off x="6994858" y="2191021"/>
            <a:ext cx="533677" cy="1453355"/>
          </a:xfrm>
          <a:prstGeom prst="rightBrace">
            <a:avLst>
              <a:gd name="adj1" fmla="val 99981"/>
              <a:gd name="adj2" fmla="val 50000"/>
            </a:avLst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Brace 60">
            <a:extLst>
              <a:ext uri="{FF2B5EF4-FFF2-40B4-BE49-F238E27FC236}">
                <a16:creationId xmlns:a16="http://schemas.microsoft.com/office/drawing/2014/main" id="{71ACA808-AC27-44B6-93F9-D688388663CD}"/>
              </a:ext>
            </a:extLst>
          </p:cNvPr>
          <p:cNvSpPr/>
          <p:nvPr/>
        </p:nvSpPr>
        <p:spPr>
          <a:xfrm>
            <a:off x="6988182" y="3992318"/>
            <a:ext cx="533677" cy="1161437"/>
          </a:xfrm>
          <a:prstGeom prst="rightBrace">
            <a:avLst>
              <a:gd name="adj1" fmla="val 99981"/>
              <a:gd name="adj2" fmla="val 50000"/>
            </a:avLst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106CB8A5-9C95-44DD-9BB2-FB0B73F51FA1}"/>
              </a:ext>
            </a:extLst>
          </p:cNvPr>
          <p:cNvSpPr/>
          <p:nvPr/>
        </p:nvSpPr>
        <p:spPr>
          <a:xfrm>
            <a:off x="6994857" y="5471717"/>
            <a:ext cx="533677" cy="747326"/>
          </a:xfrm>
          <a:prstGeom prst="rightBrace">
            <a:avLst>
              <a:gd name="adj1" fmla="val 99981"/>
              <a:gd name="adj2" fmla="val 50000"/>
            </a:avLst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94B7E9-260B-48E1-B9D0-0818352FD121}"/>
              </a:ext>
            </a:extLst>
          </p:cNvPr>
          <p:cNvSpPr/>
          <p:nvPr/>
        </p:nvSpPr>
        <p:spPr>
          <a:xfrm>
            <a:off x="3440784" y="1253765"/>
            <a:ext cx="8361575" cy="5222449"/>
          </a:xfrm>
          <a:prstGeom prst="round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46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DAB49-910C-4563-9556-87C38E26970A}"/>
              </a:ext>
            </a:extLst>
          </p:cNvPr>
          <p:cNvSpPr/>
          <p:nvPr/>
        </p:nvSpPr>
        <p:spPr>
          <a:xfrm>
            <a:off x="2932531" y="0"/>
            <a:ext cx="9244289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23FA6-3184-48D0-9A4E-76047D99007C}"/>
              </a:ext>
            </a:extLst>
          </p:cNvPr>
          <p:cNvSpPr/>
          <p:nvPr/>
        </p:nvSpPr>
        <p:spPr>
          <a:xfrm>
            <a:off x="1" y="0"/>
            <a:ext cx="294771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2B0AF7-91F9-469B-8E01-D00A4205227E}"/>
              </a:ext>
            </a:extLst>
          </p:cNvPr>
          <p:cNvSpPr txBox="1">
            <a:spLocks/>
          </p:cNvSpPr>
          <p:nvPr/>
        </p:nvSpPr>
        <p:spPr>
          <a:xfrm>
            <a:off x="5682758" y="164971"/>
            <a:ext cx="3157879" cy="631595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II. Structure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82381AB-BB3B-40BB-8783-26A6F3E9BA36}"/>
              </a:ext>
            </a:extLst>
          </p:cNvPr>
          <p:cNvSpPr txBox="1">
            <a:spLocks/>
          </p:cNvSpPr>
          <p:nvPr/>
        </p:nvSpPr>
        <p:spPr>
          <a:xfrm>
            <a:off x="3299190" y="1120677"/>
            <a:ext cx="8616875" cy="5486400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Palatino Linotype" panose="02040502050505030304" pitchFamily="18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99CD82-89B9-4467-8ED1-EBA7FA166C5D}"/>
              </a:ext>
            </a:extLst>
          </p:cNvPr>
          <p:cNvGrpSpPr/>
          <p:nvPr/>
        </p:nvGrpSpPr>
        <p:grpSpPr>
          <a:xfrm>
            <a:off x="479694" y="994433"/>
            <a:ext cx="1920240" cy="5271464"/>
            <a:chOff x="572647" y="2143449"/>
            <a:chExt cx="1884665" cy="5271464"/>
          </a:xfrm>
        </p:grpSpPr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8C63D567-BA03-43EE-86FD-0D101D23FA60}"/>
                </a:ext>
              </a:extLst>
            </p:cNvPr>
            <p:cNvSpPr txBox="1">
              <a:spLocks/>
            </p:cNvSpPr>
            <p:nvPr/>
          </p:nvSpPr>
          <p:spPr>
            <a:xfrm>
              <a:off x="586512" y="2143449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ln w="38100">
              <a:noFill/>
            </a:ln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dirty="0">
                  <a:latin typeface="Palatino Linotype" panose="02040502050505030304" pitchFamily="18" charset="0"/>
                </a:rPr>
                <a:t>1. Data</a:t>
              </a:r>
            </a:p>
          </p:txBody>
        </p:sp>
        <p:sp>
          <p:nvSpPr>
            <p:cNvPr id="35" name="Title 1">
              <a:extLst>
                <a:ext uri="{FF2B5EF4-FFF2-40B4-BE49-F238E27FC236}">
                  <a16:creationId xmlns:a16="http://schemas.microsoft.com/office/drawing/2014/main" id="{0C60B87A-426F-46A6-80F9-BE9EFCE9194C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420886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dirty="0">
                  <a:latin typeface="Palatino Linotype" panose="02040502050505030304" pitchFamily="18" charset="0"/>
                </a:rPr>
                <a:t>4. Mapping</a:t>
              </a:r>
            </a:p>
          </p:txBody>
        </p:sp>
        <p:sp>
          <p:nvSpPr>
            <p:cNvPr id="36" name="Title 1">
              <a:extLst>
                <a:ext uri="{FF2B5EF4-FFF2-40B4-BE49-F238E27FC236}">
                  <a16:creationId xmlns:a16="http://schemas.microsoft.com/office/drawing/2014/main" id="{2605B36D-E97E-4419-96D8-2FF6C4E78E26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5584551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dirty="0">
                  <a:latin typeface="Palatino Linotype" panose="02040502050505030304" pitchFamily="18" charset="0"/>
                </a:rPr>
                <a:t>6. Scales</a:t>
              </a:r>
            </a:p>
          </p:txBody>
        </p:sp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2F0D6B12-088C-4384-B87B-87610ED4C21B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6271132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dirty="0">
                  <a:latin typeface="Palatino Linotype" panose="02040502050505030304" pitchFamily="18" charset="0"/>
                </a:rPr>
                <a:t>7. Facets</a:t>
              </a:r>
            </a:p>
          </p:txBody>
        </p:sp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296FE548-D5AF-44E8-A8BD-0E0401147991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282869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dirty="0">
                  <a:latin typeface="Palatino Linotype" panose="02040502050505030304" pitchFamily="18" charset="0"/>
                </a:rPr>
                <a:t>2. Function</a:t>
              </a:r>
            </a:p>
          </p:txBody>
        </p:sp>
        <p:sp>
          <p:nvSpPr>
            <p:cNvPr id="39" name="Title 1">
              <a:extLst>
                <a:ext uri="{FF2B5EF4-FFF2-40B4-BE49-F238E27FC236}">
                  <a16:creationId xmlns:a16="http://schemas.microsoft.com/office/drawing/2014/main" id="{28DACC81-BAD1-48AC-92D5-BB940B43EA9E}"/>
                </a:ext>
              </a:extLst>
            </p:cNvPr>
            <p:cNvSpPr txBox="1">
              <a:spLocks/>
            </p:cNvSpPr>
            <p:nvPr/>
          </p:nvSpPr>
          <p:spPr>
            <a:xfrm>
              <a:off x="572647" y="695771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dirty="0">
                  <a:latin typeface="Palatino Linotype" panose="02040502050505030304" pitchFamily="18" charset="0"/>
                </a:rPr>
                <a:t>8. Themes</a:t>
              </a:r>
            </a:p>
          </p:txBody>
        </p:sp>
        <p:sp>
          <p:nvSpPr>
            <p:cNvPr id="40" name="Title 1">
              <a:extLst>
                <a:ext uri="{FF2B5EF4-FFF2-40B4-BE49-F238E27FC236}">
                  <a16:creationId xmlns:a16="http://schemas.microsoft.com/office/drawing/2014/main" id="{146F96F9-B53F-4AC2-9EA1-797BD62C8CAF}"/>
                </a:ext>
              </a:extLst>
            </p:cNvPr>
            <p:cNvSpPr txBox="1">
              <a:spLocks/>
            </p:cNvSpPr>
            <p:nvPr/>
          </p:nvSpPr>
          <p:spPr>
            <a:xfrm>
              <a:off x="586513" y="3518778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dirty="0">
                  <a:latin typeface="Palatino Linotype" panose="02040502050505030304" pitchFamily="18" charset="0"/>
                </a:rPr>
                <a:t>3. Coordinates</a:t>
              </a:r>
            </a:p>
          </p:txBody>
        </p:sp>
        <p:sp>
          <p:nvSpPr>
            <p:cNvPr id="41" name="Title 1">
              <a:extLst>
                <a:ext uri="{FF2B5EF4-FFF2-40B4-BE49-F238E27FC236}">
                  <a16:creationId xmlns:a16="http://schemas.microsoft.com/office/drawing/2014/main" id="{AB286F50-364B-4D14-83EC-CFD8931D6B4A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4897970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dirty="0">
                  <a:latin typeface="Palatino Linotype" panose="02040502050505030304" pitchFamily="18" charset="0"/>
                </a:rPr>
                <a:t>5. Geometries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F698C92-87E8-4CF4-8F34-00989DD77B2C}"/>
              </a:ext>
            </a:extLst>
          </p:cNvPr>
          <p:cNvSpPr txBox="1"/>
          <p:nvPr/>
        </p:nvSpPr>
        <p:spPr>
          <a:xfrm>
            <a:off x="3552491" y="1253765"/>
            <a:ext cx="8138160" cy="5120640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Palatino Linotype" panose="02040502050505030304" pitchFamily="18" charset="0"/>
              </a:rPr>
              <a:t>ggplot2::</a:t>
            </a:r>
          </a:p>
          <a:p>
            <a:endParaRPr lang="en-US" sz="2200" dirty="0">
              <a:latin typeface="Palatino Linotype" panose="02040502050505030304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Palatino Linotype" panose="02040502050505030304" pitchFamily="18" charset="0"/>
              </a:rPr>
              <a:t>Slides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Code - How the element is called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Considerations – some assumptions to keep in mind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Palatino Linotype" panose="0204050205050503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Arguments – How, when, what to use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Palatino Linotype" panose="02040502050505030304" pitchFamily="18" charset="0"/>
              </a:rPr>
              <a:t>HTML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Follow along with the code and graphics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Palatino Linotype" panose="02040502050505030304" pitchFamily="18" charset="0"/>
              </a:rPr>
              <a:t>Notebook and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Run code as source code or chunks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570195A-7867-4A85-98CB-3A4E7662EAEC}"/>
              </a:ext>
            </a:extLst>
          </p:cNvPr>
          <p:cNvSpPr/>
          <p:nvPr/>
        </p:nvSpPr>
        <p:spPr>
          <a:xfrm>
            <a:off x="3440784" y="1253765"/>
            <a:ext cx="8361575" cy="5222449"/>
          </a:xfrm>
          <a:prstGeom prst="round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83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DAB49-910C-4563-9556-87C38E26970A}"/>
              </a:ext>
            </a:extLst>
          </p:cNvPr>
          <p:cNvSpPr/>
          <p:nvPr/>
        </p:nvSpPr>
        <p:spPr>
          <a:xfrm>
            <a:off x="2932531" y="0"/>
            <a:ext cx="9244289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23FA6-3184-48D0-9A4E-76047D99007C}"/>
              </a:ext>
            </a:extLst>
          </p:cNvPr>
          <p:cNvSpPr/>
          <p:nvPr/>
        </p:nvSpPr>
        <p:spPr>
          <a:xfrm>
            <a:off x="1" y="0"/>
            <a:ext cx="294771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2B0AF7-91F9-469B-8E01-D00A4205227E}"/>
              </a:ext>
            </a:extLst>
          </p:cNvPr>
          <p:cNvSpPr txBox="1">
            <a:spLocks/>
          </p:cNvSpPr>
          <p:nvPr/>
        </p:nvSpPr>
        <p:spPr>
          <a:xfrm>
            <a:off x="5682758" y="164971"/>
            <a:ext cx="3157879" cy="631595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II. Structure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82381AB-BB3B-40BB-8783-26A6F3E9BA36}"/>
              </a:ext>
            </a:extLst>
          </p:cNvPr>
          <p:cNvSpPr txBox="1">
            <a:spLocks/>
          </p:cNvSpPr>
          <p:nvPr/>
        </p:nvSpPr>
        <p:spPr>
          <a:xfrm>
            <a:off x="3300963" y="1121789"/>
            <a:ext cx="8616875" cy="5486400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Palatino Linotype" panose="02040502050505030304" pitchFamily="18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99CD82-89B9-4467-8ED1-EBA7FA166C5D}"/>
              </a:ext>
            </a:extLst>
          </p:cNvPr>
          <p:cNvGrpSpPr/>
          <p:nvPr/>
        </p:nvGrpSpPr>
        <p:grpSpPr>
          <a:xfrm>
            <a:off x="479694" y="994433"/>
            <a:ext cx="1920240" cy="5271464"/>
            <a:chOff x="572647" y="2143449"/>
            <a:chExt cx="1884665" cy="5271464"/>
          </a:xfrm>
        </p:grpSpPr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8C63D567-BA03-43EE-86FD-0D101D23FA60}"/>
                </a:ext>
              </a:extLst>
            </p:cNvPr>
            <p:cNvSpPr txBox="1">
              <a:spLocks/>
            </p:cNvSpPr>
            <p:nvPr/>
          </p:nvSpPr>
          <p:spPr>
            <a:xfrm>
              <a:off x="586512" y="2143449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ln w="38100">
              <a:noFill/>
            </a:ln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dirty="0">
                  <a:latin typeface="Palatino Linotype" panose="02040502050505030304" pitchFamily="18" charset="0"/>
                </a:rPr>
                <a:t>1. Data</a:t>
              </a:r>
            </a:p>
          </p:txBody>
        </p:sp>
        <p:sp>
          <p:nvSpPr>
            <p:cNvPr id="35" name="Title 1">
              <a:extLst>
                <a:ext uri="{FF2B5EF4-FFF2-40B4-BE49-F238E27FC236}">
                  <a16:creationId xmlns:a16="http://schemas.microsoft.com/office/drawing/2014/main" id="{0C60B87A-426F-46A6-80F9-BE9EFCE9194C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420886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4. Mapping</a:t>
              </a:r>
            </a:p>
          </p:txBody>
        </p:sp>
        <p:sp>
          <p:nvSpPr>
            <p:cNvPr id="36" name="Title 1">
              <a:extLst>
                <a:ext uri="{FF2B5EF4-FFF2-40B4-BE49-F238E27FC236}">
                  <a16:creationId xmlns:a16="http://schemas.microsoft.com/office/drawing/2014/main" id="{2605B36D-E97E-4419-96D8-2FF6C4E78E26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5584551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6. Scales</a:t>
              </a:r>
            </a:p>
          </p:txBody>
        </p:sp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2F0D6B12-088C-4384-B87B-87610ED4C21B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6271132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7. Facets</a:t>
              </a:r>
            </a:p>
          </p:txBody>
        </p:sp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296FE548-D5AF-44E8-A8BD-0E0401147991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282869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2. Function</a:t>
              </a:r>
            </a:p>
          </p:txBody>
        </p:sp>
        <p:sp>
          <p:nvSpPr>
            <p:cNvPr id="39" name="Title 1">
              <a:extLst>
                <a:ext uri="{FF2B5EF4-FFF2-40B4-BE49-F238E27FC236}">
                  <a16:creationId xmlns:a16="http://schemas.microsoft.com/office/drawing/2014/main" id="{28DACC81-BAD1-48AC-92D5-BB940B43EA9E}"/>
                </a:ext>
              </a:extLst>
            </p:cNvPr>
            <p:cNvSpPr txBox="1">
              <a:spLocks/>
            </p:cNvSpPr>
            <p:nvPr/>
          </p:nvSpPr>
          <p:spPr>
            <a:xfrm>
              <a:off x="572647" y="695771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8. Themes</a:t>
              </a:r>
            </a:p>
          </p:txBody>
        </p:sp>
        <p:sp>
          <p:nvSpPr>
            <p:cNvPr id="40" name="Title 1">
              <a:extLst>
                <a:ext uri="{FF2B5EF4-FFF2-40B4-BE49-F238E27FC236}">
                  <a16:creationId xmlns:a16="http://schemas.microsoft.com/office/drawing/2014/main" id="{146F96F9-B53F-4AC2-9EA1-797BD62C8CAF}"/>
                </a:ext>
              </a:extLst>
            </p:cNvPr>
            <p:cNvSpPr txBox="1">
              <a:spLocks/>
            </p:cNvSpPr>
            <p:nvPr/>
          </p:nvSpPr>
          <p:spPr>
            <a:xfrm>
              <a:off x="586513" y="3518778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3. Coordinates</a:t>
              </a:r>
            </a:p>
          </p:txBody>
        </p:sp>
        <p:sp>
          <p:nvSpPr>
            <p:cNvPr id="41" name="Title 1">
              <a:extLst>
                <a:ext uri="{FF2B5EF4-FFF2-40B4-BE49-F238E27FC236}">
                  <a16:creationId xmlns:a16="http://schemas.microsoft.com/office/drawing/2014/main" id="{AB286F50-364B-4D14-83EC-CFD8931D6B4A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4897970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5. Geometries</a:t>
              </a: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809BD88-8AB0-4717-8BE5-B21FE8C414B7}"/>
              </a:ext>
            </a:extLst>
          </p:cNvPr>
          <p:cNvSpPr/>
          <p:nvPr/>
        </p:nvSpPr>
        <p:spPr>
          <a:xfrm>
            <a:off x="3440784" y="1253765"/>
            <a:ext cx="8361575" cy="5222449"/>
          </a:xfrm>
          <a:prstGeom prst="round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017680-A3F2-4A29-B2CD-7299EB98766E}"/>
              </a:ext>
            </a:extLst>
          </p:cNvPr>
          <p:cNvSpPr txBox="1"/>
          <p:nvPr/>
        </p:nvSpPr>
        <p:spPr>
          <a:xfrm>
            <a:off x="3552491" y="1898514"/>
            <a:ext cx="8138160" cy="51077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df  %&gt;%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2235A8-21F6-4107-BD71-CA88BF4690A2}"/>
              </a:ext>
            </a:extLst>
          </p:cNvPr>
          <p:cNvSpPr/>
          <p:nvPr/>
        </p:nvSpPr>
        <p:spPr>
          <a:xfrm>
            <a:off x="6096000" y="3429000"/>
            <a:ext cx="4577890" cy="276205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80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DAB49-910C-4563-9556-87C38E26970A}"/>
              </a:ext>
            </a:extLst>
          </p:cNvPr>
          <p:cNvSpPr/>
          <p:nvPr/>
        </p:nvSpPr>
        <p:spPr>
          <a:xfrm>
            <a:off x="2932531" y="0"/>
            <a:ext cx="9244289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23FA6-3184-48D0-9A4E-76047D99007C}"/>
              </a:ext>
            </a:extLst>
          </p:cNvPr>
          <p:cNvSpPr/>
          <p:nvPr/>
        </p:nvSpPr>
        <p:spPr>
          <a:xfrm>
            <a:off x="1" y="0"/>
            <a:ext cx="294771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2B0AF7-91F9-469B-8E01-D00A4205227E}"/>
              </a:ext>
            </a:extLst>
          </p:cNvPr>
          <p:cNvSpPr txBox="1">
            <a:spLocks/>
          </p:cNvSpPr>
          <p:nvPr/>
        </p:nvSpPr>
        <p:spPr>
          <a:xfrm>
            <a:off x="5682758" y="164971"/>
            <a:ext cx="3157879" cy="631595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II. Structure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82381AB-BB3B-40BB-8783-26A6F3E9BA36}"/>
              </a:ext>
            </a:extLst>
          </p:cNvPr>
          <p:cNvSpPr txBox="1">
            <a:spLocks/>
          </p:cNvSpPr>
          <p:nvPr/>
        </p:nvSpPr>
        <p:spPr>
          <a:xfrm>
            <a:off x="3299190" y="1120677"/>
            <a:ext cx="8616875" cy="5486400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Palatino Linotype" panose="0204050205050503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8143577-2D80-417F-AB19-E8375D240138}"/>
              </a:ext>
            </a:extLst>
          </p:cNvPr>
          <p:cNvGrpSpPr/>
          <p:nvPr/>
        </p:nvGrpSpPr>
        <p:grpSpPr>
          <a:xfrm>
            <a:off x="479694" y="994433"/>
            <a:ext cx="1920240" cy="5271464"/>
            <a:chOff x="572647" y="2143449"/>
            <a:chExt cx="1884665" cy="5271464"/>
          </a:xfrm>
        </p:grpSpPr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49787D82-D6C9-4F7A-9363-248B7FDE9688}"/>
                </a:ext>
              </a:extLst>
            </p:cNvPr>
            <p:cNvSpPr txBox="1">
              <a:spLocks/>
            </p:cNvSpPr>
            <p:nvPr/>
          </p:nvSpPr>
          <p:spPr>
            <a:xfrm>
              <a:off x="586512" y="2143449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ln w="38100">
              <a:noFill/>
            </a:ln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dirty="0">
                  <a:latin typeface="Palatino Linotype" panose="02040502050505030304" pitchFamily="18" charset="0"/>
                </a:rPr>
                <a:t>1. Data</a:t>
              </a:r>
            </a:p>
          </p:txBody>
        </p:sp>
        <p:sp>
          <p:nvSpPr>
            <p:cNvPr id="26" name="Title 1">
              <a:extLst>
                <a:ext uri="{FF2B5EF4-FFF2-40B4-BE49-F238E27FC236}">
                  <a16:creationId xmlns:a16="http://schemas.microsoft.com/office/drawing/2014/main" id="{B4508D44-A7CE-4997-A716-15B7C1C15B57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420886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4. Mapping</a:t>
              </a:r>
            </a:p>
          </p:txBody>
        </p:sp>
        <p:sp>
          <p:nvSpPr>
            <p:cNvPr id="27" name="Title 1">
              <a:extLst>
                <a:ext uri="{FF2B5EF4-FFF2-40B4-BE49-F238E27FC236}">
                  <a16:creationId xmlns:a16="http://schemas.microsoft.com/office/drawing/2014/main" id="{D58F4928-11DC-442A-A1BF-F1266EB87101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5584551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6. Scales</a:t>
              </a:r>
            </a:p>
          </p:txBody>
        </p:sp>
        <p:sp>
          <p:nvSpPr>
            <p:cNvPr id="28" name="Title 1">
              <a:extLst>
                <a:ext uri="{FF2B5EF4-FFF2-40B4-BE49-F238E27FC236}">
                  <a16:creationId xmlns:a16="http://schemas.microsoft.com/office/drawing/2014/main" id="{06742D8D-F6F3-45AB-A628-085A516E5916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6271132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7. Facets</a:t>
              </a:r>
            </a:p>
          </p:txBody>
        </p: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C93D2FEE-3C9D-43B7-A68B-6832FCED1187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282869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2. Function</a:t>
              </a:r>
            </a:p>
          </p:txBody>
        </p:sp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65398D70-78DA-41C3-A176-DE1F6690A51A}"/>
                </a:ext>
              </a:extLst>
            </p:cNvPr>
            <p:cNvSpPr txBox="1">
              <a:spLocks/>
            </p:cNvSpPr>
            <p:nvPr/>
          </p:nvSpPr>
          <p:spPr>
            <a:xfrm>
              <a:off x="572647" y="695771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8. Themes</a:t>
              </a:r>
            </a:p>
          </p:txBody>
        </p:sp>
        <p:sp>
          <p:nvSpPr>
            <p:cNvPr id="31" name="Title 1">
              <a:extLst>
                <a:ext uri="{FF2B5EF4-FFF2-40B4-BE49-F238E27FC236}">
                  <a16:creationId xmlns:a16="http://schemas.microsoft.com/office/drawing/2014/main" id="{A4E48124-D2B8-4D1C-9015-94D65BD7A94D}"/>
                </a:ext>
              </a:extLst>
            </p:cNvPr>
            <p:cNvSpPr txBox="1">
              <a:spLocks/>
            </p:cNvSpPr>
            <p:nvPr/>
          </p:nvSpPr>
          <p:spPr>
            <a:xfrm>
              <a:off x="586513" y="3518778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3. Coordinates</a:t>
              </a:r>
            </a:p>
          </p:txBody>
        </p:sp>
        <p:sp>
          <p:nvSpPr>
            <p:cNvPr id="32" name="Title 1">
              <a:extLst>
                <a:ext uri="{FF2B5EF4-FFF2-40B4-BE49-F238E27FC236}">
                  <a16:creationId xmlns:a16="http://schemas.microsoft.com/office/drawing/2014/main" id="{DAC059F0-606D-44B5-869F-39B77D035B9B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4897970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5. Geometries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358EB38-0F62-4F86-862F-BEF1FF603DC0}"/>
              </a:ext>
            </a:extLst>
          </p:cNvPr>
          <p:cNvSpPr txBox="1"/>
          <p:nvPr/>
        </p:nvSpPr>
        <p:spPr>
          <a:xfrm>
            <a:off x="3908283" y="2205733"/>
            <a:ext cx="8138160" cy="4652267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Palatino Linotype" panose="02040502050505030304" pitchFamily="18" charset="0"/>
              </a:rPr>
              <a:t>Considerations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Palatino Linotype" panose="02040502050505030304" pitchFamily="18" charset="0"/>
              </a:rPr>
              <a:t>Discrete or Continuous data for coordinates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Palatino Linotype" panose="02040502050505030304" pitchFamily="18" charset="0"/>
              </a:rPr>
              <a:t>Discrete or Continuous metadata for mapping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Palatino Linotype" panose="02040502050505030304" pitchFamily="18" charset="0"/>
              </a:rPr>
              <a:t>Missing Data etc.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Palatino Linotype" panose="02040502050505030304" pitchFamily="18" charset="0"/>
              </a:rPr>
              <a:t>Tidyverse can be really useful here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Palatino Linotype" panose="02040502050505030304" pitchFamily="18" charset="0"/>
              </a:rPr>
              <a:t>data transformations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Palatino Linotype" panose="02040502050505030304" pitchFamily="18" charset="0"/>
              </a:rPr>
              <a:t>df reshaping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Palatino Linotype" panose="02040502050505030304" pitchFamily="18" charset="0"/>
              </a:rPr>
              <a:t>Structure check</a:t>
            </a:r>
          </a:p>
          <a:p>
            <a:pPr marL="1257300" lvl="2" indent="-342900">
              <a:buFont typeface="Palatino Linotype" panose="02040502050505030304" pitchFamily="18" charset="0"/>
              <a:buChar char="-"/>
            </a:pPr>
            <a:r>
              <a:rPr lang="en-US" dirty="0" err="1">
                <a:latin typeface="Palatino Linotype" panose="02040502050505030304" pitchFamily="18" charset="0"/>
              </a:rPr>
              <a:t>skimr</a:t>
            </a:r>
            <a:r>
              <a:rPr lang="en-US" dirty="0">
                <a:latin typeface="Palatino Linotype" panose="02040502050505030304" pitchFamily="18" charset="0"/>
              </a:rPr>
              <a:t>::skim()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Palatino Linotype" panose="02040502050505030304" pitchFamily="18" charset="0"/>
              </a:rPr>
              <a:t>Arguments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Palatino Linotype" panose="02040502050505030304" pitchFamily="18" charset="0"/>
              </a:rPr>
              <a:t>Date can be piped to function or called within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Palatino Linotype" panose="02040502050505030304" pitchFamily="18" charset="0"/>
              </a:rPr>
              <a:t>	</a:t>
            </a:r>
            <a:r>
              <a:rPr lang="en-US" dirty="0" err="1">
                <a:latin typeface="Palatino Linotype" panose="02040502050505030304" pitchFamily="18" charset="0"/>
              </a:rPr>
              <a:t>skimr</a:t>
            </a:r>
            <a:r>
              <a:rPr lang="en-US" dirty="0">
                <a:latin typeface="Palatino Linotype" panose="02040502050505030304" pitchFamily="18" charset="0"/>
              </a:rPr>
              <a:t>::skim(df)</a:t>
            </a:r>
          </a:p>
          <a:p>
            <a:pPr lvl="4">
              <a:lnSpc>
                <a:spcPct val="150000"/>
              </a:lnSpc>
            </a:pPr>
            <a:r>
              <a:rPr lang="en-US" dirty="0">
                <a:latin typeface="Palatino Linotype" panose="02040502050505030304" pitchFamily="18" charset="0"/>
              </a:rPr>
              <a:t>df %&gt;% </a:t>
            </a:r>
            <a:r>
              <a:rPr lang="en-US" dirty="0" err="1">
                <a:latin typeface="Palatino Linotype" panose="02040502050505030304" pitchFamily="18" charset="0"/>
              </a:rPr>
              <a:t>dplyr</a:t>
            </a:r>
            <a:r>
              <a:rPr lang="en-US" dirty="0">
                <a:latin typeface="Palatino Linotype" panose="02040502050505030304" pitchFamily="18" charset="0"/>
              </a:rPr>
              <a:t>::filter() %&gt;% </a:t>
            </a:r>
            <a:r>
              <a:rPr lang="en-US" dirty="0" err="1">
                <a:latin typeface="Palatino Linotype" panose="02040502050505030304" pitchFamily="18" charset="0"/>
              </a:rPr>
              <a:t>dplyr</a:t>
            </a:r>
            <a:r>
              <a:rPr lang="en-US" dirty="0">
                <a:latin typeface="Palatino Linotype" panose="02040502050505030304" pitchFamily="18" charset="0"/>
              </a:rPr>
              <a:t>::pivot()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74FB226-AFA8-436B-B6EC-86BDB17A7BBA}"/>
              </a:ext>
            </a:extLst>
          </p:cNvPr>
          <p:cNvSpPr/>
          <p:nvPr/>
        </p:nvSpPr>
        <p:spPr>
          <a:xfrm>
            <a:off x="3440784" y="1253765"/>
            <a:ext cx="8361575" cy="5222449"/>
          </a:xfrm>
          <a:prstGeom prst="round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3FD4A3-BF53-4C5E-960B-EC5D3DF290B1}"/>
              </a:ext>
            </a:extLst>
          </p:cNvPr>
          <p:cNvSpPr txBox="1"/>
          <p:nvPr/>
        </p:nvSpPr>
        <p:spPr>
          <a:xfrm>
            <a:off x="3552491" y="1898514"/>
            <a:ext cx="8138160" cy="51077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df  %&gt;%</a:t>
            </a:r>
          </a:p>
        </p:txBody>
      </p:sp>
    </p:spTree>
    <p:extLst>
      <p:ext uri="{BB962C8B-B14F-4D97-AF65-F5344CB8AC3E}">
        <p14:creationId xmlns:p14="http://schemas.microsoft.com/office/powerpoint/2010/main" val="3371552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DAB49-910C-4563-9556-87C38E26970A}"/>
              </a:ext>
            </a:extLst>
          </p:cNvPr>
          <p:cNvSpPr/>
          <p:nvPr/>
        </p:nvSpPr>
        <p:spPr>
          <a:xfrm>
            <a:off x="2932531" y="0"/>
            <a:ext cx="9244289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23FA6-3184-48D0-9A4E-76047D99007C}"/>
              </a:ext>
            </a:extLst>
          </p:cNvPr>
          <p:cNvSpPr/>
          <p:nvPr/>
        </p:nvSpPr>
        <p:spPr>
          <a:xfrm>
            <a:off x="1" y="0"/>
            <a:ext cx="294771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2B0AF7-91F9-469B-8E01-D00A4205227E}"/>
              </a:ext>
            </a:extLst>
          </p:cNvPr>
          <p:cNvSpPr txBox="1">
            <a:spLocks/>
          </p:cNvSpPr>
          <p:nvPr/>
        </p:nvSpPr>
        <p:spPr>
          <a:xfrm>
            <a:off x="5682758" y="164971"/>
            <a:ext cx="3157879" cy="631595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II. Structure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82381AB-BB3B-40BB-8783-26A6F3E9BA36}"/>
              </a:ext>
            </a:extLst>
          </p:cNvPr>
          <p:cNvSpPr txBox="1">
            <a:spLocks/>
          </p:cNvSpPr>
          <p:nvPr/>
        </p:nvSpPr>
        <p:spPr>
          <a:xfrm>
            <a:off x="3299190" y="1120677"/>
            <a:ext cx="8616875" cy="5486400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Palatino Linotype" panose="0204050205050503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8143577-2D80-417F-AB19-E8375D240138}"/>
              </a:ext>
            </a:extLst>
          </p:cNvPr>
          <p:cNvGrpSpPr/>
          <p:nvPr/>
        </p:nvGrpSpPr>
        <p:grpSpPr>
          <a:xfrm>
            <a:off x="479694" y="994433"/>
            <a:ext cx="1920240" cy="5271464"/>
            <a:chOff x="572647" y="2143449"/>
            <a:chExt cx="1884665" cy="5271464"/>
          </a:xfrm>
        </p:grpSpPr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49787D82-D6C9-4F7A-9363-248B7FDE9688}"/>
                </a:ext>
              </a:extLst>
            </p:cNvPr>
            <p:cNvSpPr txBox="1">
              <a:spLocks/>
            </p:cNvSpPr>
            <p:nvPr/>
          </p:nvSpPr>
          <p:spPr>
            <a:xfrm>
              <a:off x="586512" y="2143449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ln w="38100">
              <a:noFill/>
            </a:ln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dirty="0">
                  <a:latin typeface="Palatino Linotype" panose="02040502050505030304" pitchFamily="18" charset="0"/>
                </a:rPr>
                <a:t>1. Data</a:t>
              </a:r>
            </a:p>
          </p:txBody>
        </p:sp>
        <p:sp>
          <p:nvSpPr>
            <p:cNvPr id="26" name="Title 1">
              <a:extLst>
                <a:ext uri="{FF2B5EF4-FFF2-40B4-BE49-F238E27FC236}">
                  <a16:creationId xmlns:a16="http://schemas.microsoft.com/office/drawing/2014/main" id="{B4508D44-A7CE-4997-A716-15B7C1C15B57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420886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4. Mapping</a:t>
              </a:r>
            </a:p>
          </p:txBody>
        </p:sp>
        <p:sp>
          <p:nvSpPr>
            <p:cNvPr id="27" name="Title 1">
              <a:extLst>
                <a:ext uri="{FF2B5EF4-FFF2-40B4-BE49-F238E27FC236}">
                  <a16:creationId xmlns:a16="http://schemas.microsoft.com/office/drawing/2014/main" id="{D58F4928-11DC-442A-A1BF-F1266EB87101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5584551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6. Scales</a:t>
              </a:r>
            </a:p>
          </p:txBody>
        </p:sp>
        <p:sp>
          <p:nvSpPr>
            <p:cNvPr id="28" name="Title 1">
              <a:extLst>
                <a:ext uri="{FF2B5EF4-FFF2-40B4-BE49-F238E27FC236}">
                  <a16:creationId xmlns:a16="http://schemas.microsoft.com/office/drawing/2014/main" id="{06742D8D-F6F3-45AB-A628-085A516E5916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6271132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7. Facets</a:t>
              </a:r>
            </a:p>
          </p:txBody>
        </p: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C93D2FEE-3C9D-43B7-A68B-6832FCED1187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282869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2. Function</a:t>
              </a:r>
            </a:p>
          </p:txBody>
        </p:sp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65398D70-78DA-41C3-A176-DE1F6690A51A}"/>
                </a:ext>
              </a:extLst>
            </p:cNvPr>
            <p:cNvSpPr txBox="1">
              <a:spLocks/>
            </p:cNvSpPr>
            <p:nvPr/>
          </p:nvSpPr>
          <p:spPr>
            <a:xfrm>
              <a:off x="572647" y="695771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8. Themes</a:t>
              </a:r>
            </a:p>
          </p:txBody>
        </p:sp>
        <p:sp>
          <p:nvSpPr>
            <p:cNvPr id="31" name="Title 1">
              <a:extLst>
                <a:ext uri="{FF2B5EF4-FFF2-40B4-BE49-F238E27FC236}">
                  <a16:creationId xmlns:a16="http://schemas.microsoft.com/office/drawing/2014/main" id="{A4E48124-D2B8-4D1C-9015-94D65BD7A94D}"/>
                </a:ext>
              </a:extLst>
            </p:cNvPr>
            <p:cNvSpPr txBox="1">
              <a:spLocks/>
            </p:cNvSpPr>
            <p:nvPr/>
          </p:nvSpPr>
          <p:spPr>
            <a:xfrm>
              <a:off x="586513" y="3518778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3. Coordinates</a:t>
              </a:r>
            </a:p>
          </p:txBody>
        </p:sp>
        <p:sp>
          <p:nvSpPr>
            <p:cNvPr id="32" name="Title 1">
              <a:extLst>
                <a:ext uri="{FF2B5EF4-FFF2-40B4-BE49-F238E27FC236}">
                  <a16:creationId xmlns:a16="http://schemas.microsoft.com/office/drawing/2014/main" id="{DAC059F0-606D-44B5-869F-39B77D035B9B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4897970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5. Geometries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358EB38-0F62-4F86-862F-BEF1FF603DC0}"/>
              </a:ext>
            </a:extLst>
          </p:cNvPr>
          <p:cNvSpPr txBox="1"/>
          <p:nvPr/>
        </p:nvSpPr>
        <p:spPr>
          <a:xfrm>
            <a:off x="3908283" y="2205733"/>
            <a:ext cx="8138160" cy="4652267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Palatino Linotype" panose="02040502050505030304" pitchFamily="18" charset="0"/>
              </a:rPr>
              <a:t>Considerations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Palatino Linotype" panose="02040502050505030304" pitchFamily="18" charset="0"/>
              </a:rPr>
              <a:t>Discrete or Continuous data for coordinates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Palatino Linotype" panose="02040502050505030304" pitchFamily="18" charset="0"/>
              </a:rPr>
              <a:t>Discrete or Continuous metadata for mapping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Palatino Linotype" panose="02040502050505030304" pitchFamily="18" charset="0"/>
              </a:rPr>
              <a:t>Missing Data etc.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Palatino Linotype" panose="02040502050505030304" pitchFamily="18" charset="0"/>
              </a:rPr>
              <a:t>Tidyverse can be really useful here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Palatino Linotype" panose="02040502050505030304" pitchFamily="18" charset="0"/>
              </a:rPr>
              <a:t>data transformations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Palatino Linotype" panose="02040502050505030304" pitchFamily="18" charset="0"/>
              </a:rPr>
              <a:t>df reshaping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Palatino Linotype" panose="02040502050505030304" pitchFamily="18" charset="0"/>
              </a:rPr>
              <a:t>Structure check</a:t>
            </a:r>
          </a:p>
          <a:p>
            <a:pPr marL="1257300" lvl="2" indent="-342900">
              <a:buFont typeface="Palatino Linotype" panose="02040502050505030304" pitchFamily="18" charset="0"/>
              <a:buChar char="-"/>
            </a:pPr>
            <a:r>
              <a:rPr lang="en-US" dirty="0" err="1">
                <a:latin typeface="Palatino Linotype" panose="02040502050505030304" pitchFamily="18" charset="0"/>
              </a:rPr>
              <a:t>skimr</a:t>
            </a:r>
            <a:r>
              <a:rPr lang="en-US" dirty="0">
                <a:latin typeface="Palatino Linotype" panose="02040502050505030304" pitchFamily="18" charset="0"/>
              </a:rPr>
              <a:t>::skim()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Palatino Linotype" panose="02040502050505030304" pitchFamily="18" charset="0"/>
              </a:rPr>
              <a:t>Arguments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Palatino Linotype" panose="02040502050505030304" pitchFamily="18" charset="0"/>
              </a:rPr>
              <a:t>Date can be piped to function or called within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Palatino Linotype" panose="02040502050505030304" pitchFamily="18" charset="0"/>
              </a:rPr>
              <a:t>	</a:t>
            </a:r>
            <a:r>
              <a:rPr lang="en-US" dirty="0" err="1">
                <a:latin typeface="Palatino Linotype" panose="02040502050505030304" pitchFamily="18" charset="0"/>
              </a:rPr>
              <a:t>skimr</a:t>
            </a:r>
            <a:r>
              <a:rPr lang="en-US" dirty="0">
                <a:latin typeface="Palatino Linotype" panose="02040502050505030304" pitchFamily="18" charset="0"/>
              </a:rPr>
              <a:t>::skim(df)</a:t>
            </a:r>
          </a:p>
          <a:p>
            <a:pPr lvl="4">
              <a:lnSpc>
                <a:spcPct val="150000"/>
              </a:lnSpc>
            </a:pPr>
            <a:r>
              <a:rPr lang="en-US" dirty="0">
                <a:latin typeface="Palatino Linotype" panose="02040502050505030304" pitchFamily="18" charset="0"/>
              </a:rPr>
              <a:t>df %&gt;% </a:t>
            </a:r>
            <a:r>
              <a:rPr lang="en-US" dirty="0" err="1">
                <a:latin typeface="Palatino Linotype" panose="02040502050505030304" pitchFamily="18" charset="0"/>
              </a:rPr>
              <a:t>dplyr</a:t>
            </a:r>
            <a:r>
              <a:rPr lang="en-US" dirty="0">
                <a:latin typeface="Palatino Linotype" panose="02040502050505030304" pitchFamily="18" charset="0"/>
              </a:rPr>
              <a:t>::filter() %&gt;% </a:t>
            </a:r>
            <a:r>
              <a:rPr lang="en-US" dirty="0" err="1">
                <a:latin typeface="Palatino Linotype" panose="02040502050505030304" pitchFamily="18" charset="0"/>
              </a:rPr>
              <a:t>dplyr</a:t>
            </a:r>
            <a:r>
              <a:rPr lang="en-US" dirty="0">
                <a:latin typeface="Palatino Linotype" panose="02040502050505030304" pitchFamily="18" charset="0"/>
              </a:rPr>
              <a:t>::pivot()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74FB226-AFA8-436B-B6EC-86BDB17A7BBA}"/>
              </a:ext>
            </a:extLst>
          </p:cNvPr>
          <p:cNvSpPr/>
          <p:nvPr/>
        </p:nvSpPr>
        <p:spPr>
          <a:xfrm>
            <a:off x="3440784" y="1253765"/>
            <a:ext cx="8361575" cy="5222449"/>
          </a:xfrm>
          <a:prstGeom prst="round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3FD4A3-BF53-4C5E-960B-EC5D3DF290B1}"/>
              </a:ext>
            </a:extLst>
          </p:cNvPr>
          <p:cNvSpPr txBox="1"/>
          <p:nvPr/>
        </p:nvSpPr>
        <p:spPr>
          <a:xfrm>
            <a:off x="3552491" y="1898514"/>
            <a:ext cx="8138160" cy="51077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df  %&gt;%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E3CE22-9D69-43D4-AA91-D2FC4781B037}"/>
              </a:ext>
            </a:extLst>
          </p:cNvPr>
          <p:cNvSpPr txBox="1"/>
          <p:nvPr/>
        </p:nvSpPr>
        <p:spPr>
          <a:xfrm>
            <a:off x="8558469" y="4123243"/>
            <a:ext cx="2780490" cy="40862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latin typeface="Palatino Linotype" panose="02040502050505030304" pitchFamily="18" charset="0"/>
              </a:rPr>
              <a:t>Foundation: </a:t>
            </a:r>
            <a:r>
              <a:rPr lang="en-US" altLang="en-US" sz="18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Graph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7404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DAB49-910C-4563-9556-87C38E26970A}"/>
              </a:ext>
            </a:extLst>
          </p:cNvPr>
          <p:cNvSpPr/>
          <p:nvPr/>
        </p:nvSpPr>
        <p:spPr>
          <a:xfrm>
            <a:off x="2932531" y="0"/>
            <a:ext cx="9244289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23FA6-3184-48D0-9A4E-76047D99007C}"/>
              </a:ext>
            </a:extLst>
          </p:cNvPr>
          <p:cNvSpPr/>
          <p:nvPr/>
        </p:nvSpPr>
        <p:spPr>
          <a:xfrm>
            <a:off x="1" y="0"/>
            <a:ext cx="294771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2B0AF7-91F9-469B-8E01-D00A4205227E}"/>
              </a:ext>
            </a:extLst>
          </p:cNvPr>
          <p:cNvSpPr txBox="1">
            <a:spLocks/>
          </p:cNvSpPr>
          <p:nvPr/>
        </p:nvSpPr>
        <p:spPr>
          <a:xfrm>
            <a:off x="5682758" y="164971"/>
            <a:ext cx="3157879" cy="631595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II. Structure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82381AB-BB3B-40BB-8783-26A6F3E9BA36}"/>
              </a:ext>
            </a:extLst>
          </p:cNvPr>
          <p:cNvSpPr txBox="1">
            <a:spLocks/>
          </p:cNvSpPr>
          <p:nvPr/>
        </p:nvSpPr>
        <p:spPr>
          <a:xfrm>
            <a:off x="3299190" y="1120677"/>
            <a:ext cx="8616875" cy="5486400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51446C-1DCC-4AFA-82BB-319C8F04664F}"/>
              </a:ext>
            </a:extLst>
          </p:cNvPr>
          <p:cNvSpPr txBox="1"/>
          <p:nvPr/>
        </p:nvSpPr>
        <p:spPr>
          <a:xfrm>
            <a:off x="3560018" y="1944113"/>
            <a:ext cx="8138160" cy="91940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Palatino Linotype" panose="02040502050505030304" pitchFamily="18" charset="0"/>
              </a:rPr>
              <a:t>df  %&gt;%</a:t>
            </a:r>
          </a:p>
          <a:p>
            <a:r>
              <a:rPr lang="en-US" sz="2400" b="1" dirty="0">
                <a:latin typeface="Palatino Linotype" panose="02040502050505030304" pitchFamily="18" charset="0"/>
              </a:rPr>
              <a:t>ggplot(…)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Palatino Linotype" panose="02040502050505030304" pitchFamily="18" charset="0"/>
              </a:rPr>
              <a:t> +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342424E-A15B-442C-9A82-1F34A96D8679}"/>
              </a:ext>
            </a:extLst>
          </p:cNvPr>
          <p:cNvGrpSpPr/>
          <p:nvPr/>
        </p:nvGrpSpPr>
        <p:grpSpPr>
          <a:xfrm>
            <a:off x="479694" y="994433"/>
            <a:ext cx="1920240" cy="5271464"/>
            <a:chOff x="572647" y="2143449"/>
            <a:chExt cx="1884665" cy="5271464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85BCDD4E-C099-4C96-82BC-CF213D134995}"/>
                </a:ext>
              </a:extLst>
            </p:cNvPr>
            <p:cNvSpPr txBox="1">
              <a:spLocks/>
            </p:cNvSpPr>
            <p:nvPr/>
          </p:nvSpPr>
          <p:spPr>
            <a:xfrm>
              <a:off x="586512" y="2143449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ln w="38100">
              <a:noFill/>
            </a:ln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1. Data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40143531-98E7-45A8-AADB-A9EDEF9F02CB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420886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4. Mapping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D7D657C0-7338-4A76-92D9-78E0714A2DD6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5584551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6. Scales</a:t>
              </a: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364A25A3-1073-4204-A3AB-A7AEE2A439EC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6271132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7. Facets</a:t>
              </a:r>
            </a:p>
          </p:txBody>
        </p:sp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2CA658B6-080F-4A0A-8018-734548317C44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282869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dirty="0">
                  <a:latin typeface="Palatino Linotype" panose="02040502050505030304" pitchFamily="18" charset="0"/>
                </a:rPr>
                <a:t>2. Function</a:t>
              </a:r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B8AE7161-111C-41E0-8681-5ABC579BE370}"/>
                </a:ext>
              </a:extLst>
            </p:cNvPr>
            <p:cNvSpPr txBox="1">
              <a:spLocks/>
            </p:cNvSpPr>
            <p:nvPr/>
          </p:nvSpPr>
          <p:spPr>
            <a:xfrm>
              <a:off x="572647" y="695771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8. Themes</a:t>
              </a:r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37FF0C6C-6DB8-478F-B5E2-12BF31B01BFE}"/>
                </a:ext>
              </a:extLst>
            </p:cNvPr>
            <p:cNvSpPr txBox="1">
              <a:spLocks/>
            </p:cNvSpPr>
            <p:nvPr/>
          </p:nvSpPr>
          <p:spPr>
            <a:xfrm>
              <a:off x="586513" y="3518778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3. Coordinates</a:t>
              </a:r>
            </a:p>
          </p:txBody>
        </p: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E58B8088-0AB4-47E8-A9F4-BED4E10BBD39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4897970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5. Geometries</a:t>
              </a: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C18903-3339-495E-9B8D-F773E4957354}"/>
              </a:ext>
            </a:extLst>
          </p:cNvPr>
          <p:cNvSpPr/>
          <p:nvPr/>
        </p:nvSpPr>
        <p:spPr>
          <a:xfrm>
            <a:off x="3440784" y="1253765"/>
            <a:ext cx="8361575" cy="5222449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9211448-848D-43AF-8B50-28F51213EB0F}"/>
              </a:ext>
            </a:extLst>
          </p:cNvPr>
          <p:cNvSpPr/>
          <p:nvPr/>
        </p:nvSpPr>
        <p:spPr>
          <a:xfrm>
            <a:off x="3450457" y="1263097"/>
            <a:ext cx="8361575" cy="5222449"/>
          </a:xfrm>
          <a:prstGeom prst="round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CC45B5-B6D9-4250-BEF4-D8EB10F2F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4424353" cy="276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56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DAB49-910C-4563-9556-87C38E26970A}"/>
              </a:ext>
            </a:extLst>
          </p:cNvPr>
          <p:cNvSpPr/>
          <p:nvPr/>
        </p:nvSpPr>
        <p:spPr>
          <a:xfrm>
            <a:off x="2932531" y="0"/>
            <a:ext cx="9244289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23FA6-3184-48D0-9A4E-76047D99007C}"/>
              </a:ext>
            </a:extLst>
          </p:cNvPr>
          <p:cNvSpPr/>
          <p:nvPr/>
        </p:nvSpPr>
        <p:spPr>
          <a:xfrm>
            <a:off x="1" y="0"/>
            <a:ext cx="294771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82381AB-BB3B-40BB-8783-26A6F3E9BA36}"/>
              </a:ext>
            </a:extLst>
          </p:cNvPr>
          <p:cNvSpPr txBox="1">
            <a:spLocks/>
          </p:cNvSpPr>
          <p:nvPr/>
        </p:nvSpPr>
        <p:spPr>
          <a:xfrm>
            <a:off x="3299190" y="1120677"/>
            <a:ext cx="8616875" cy="5486400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C7DD772-8E6A-4A61-9235-75E239F2BE9D}"/>
              </a:ext>
            </a:extLst>
          </p:cNvPr>
          <p:cNvSpPr txBox="1">
            <a:spLocks/>
          </p:cNvSpPr>
          <p:nvPr/>
        </p:nvSpPr>
        <p:spPr>
          <a:xfrm>
            <a:off x="5682758" y="164971"/>
            <a:ext cx="3157879" cy="631595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II. Structure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C229CB-C481-4CE9-86C7-952521F6D172}"/>
              </a:ext>
            </a:extLst>
          </p:cNvPr>
          <p:cNvSpPr txBox="1"/>
          <p:nvPr/>
        </p:nvSpPr>
        <p:spPr>
          <a:xfrm>
            <a:off x="3948026" y="2248171"/>
            <a:ext cx="8138160" cy="3915966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Palatino Linotype" panose="02040502050505030304" pitchFamily="18" charset="0"/>
              </a:rPr>
              <a:t>Consideration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Palatino Linotype" panose="02040502050505030304" pitchFamily="18" charset="0"/>
              </a:rPr>
              <a:t>Calls the plot object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Palatino Linotype" panose="02040502050505030304" pitchFamily="18" charset="0"/>
              </a:rPr>
              <a:t>Best placement of df for plot development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Palatino Linotype" panose="02040502050505030304" pitchFamily="18" charset="0"/>
              </a:rPr>
              <a:t>Arguments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Palatino Linotype" panose="02040502050505030304" pitchFamily="18" charset="0"/>
              </a:rPr>
              <a:t>Data =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Palatino Linotype" panose="02040502050505030304" pitchFamily="18" charset="0"/>
              </a:rPr>
              <a:t>Coordinates =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Palatino Linotype" panose="02040502050505030304" pitchFamily="18" charset="0"/>
              </a:rPr>
              <a:t>Mapping =</a:t>
            </a:r>
          </a:p>
          <a:p>
            <a:pPr lvl="4"/>
            <a:r>
              <a:rPr lang="en-US" dirty="0">
                <a:latin typeface="Palatino Linotype" panose="02040502050505030304" pitchFamily="18" charset="0"/>
              </a:rPr>
              <a:t>ggplot(df, </a:t>
            </a:r>
            <a:r>
              <a:rPr lang="en-US" dirty="0" err="1">
                <a:latin typeface="Palatino Linotype" panose="02040502050505030304" pitchFamily="18" charset="0"/>
              </a:rPr>
              <a:t>aes</a:t>
            </a:r>
            <a:r>
              <a:rPr lang="en-US" dirty="0">
                <a:latin typeface="Palatino Linotype" panose="02040502050505030304" pitchFamily="18" charset="0"/>
              </a:rPr>
              <a:t>()) + …</a:t>
            </a:r>
          </a:p>
          <a:p>
            <a:pPr lvl="4"/>
            <a:r>
              <a:rPr lang="en-US" dirty="0">
                <a:latin typeface="Palatino Linotype" panose="02040502050505030304" pitchFamily="18" charset="0"/>
              </a:rPr>
              <a:t>ggplot(df) +</a:t>
            </a:r>
          </a:p>
          <a:p>
            <a:pPr lvl="4"/>
            <a:r>
              <a:rPr lang="en-US" dirty="0">
                <a:latin typeface="Palatino Linotype" panose="02040502050505030304" pitchFamily="18" charset="0"/>
              </a:rPr>
              <a:t>ggplot() +</a:t>
            </a:r>
          </a:p>
          <a:p>
            <a:pPr lvl="4"/>
            <a:r>
              <a:rPr lang="en-US" dirty="0">
                <a:latin typeface="Palatino Linotype" panose="02040502050505030304" pitchFamily="18" charset="0"/>
              </a:rPr>
              <a:t>df %&gt;% ggplot(., </a:t>
            </a:r>
            <a:r>
              <a:rPr lang="en-US" dirty="0" err="1">
                <a:latin typeface="Palatino Linotype" panose="02040502050505030304" pitchFamily="18" charset="0"/>
              </a:rPr>
              <a:t>aes</a:t>
            </a:r>
            <a:r>
              <a:rPr lang="en-US" dirty="0">
                <a:latin typeface="Palatino Linotype" panose="02040502050505030304" pitchFamily="18" charset="0"/>
              </a:rPr>
              <a:t>()) +</a:t>
            </a:r>
            <a:endParaRPr lang="en-US" sz="2200" dirty="0">
              <a:solidFill>
                <a:schemeClr val="bg2">
                  <a:lumMod val="90000"/>
                </a:schemeClr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6232883-6E71-4936-8C68-D356DDA86675}"/>
              </a:ext>
            </a:extLst>
          </p:cNvPr>
          <p:cNvGrpSpPr/>
          <p:nvPr/>
        </p:nvGrpSpPr>
        <p:grpSpPr>
          <a:xfrm>
            <a:off x="479694" y="994433"/>
            <a:ext cx="1920240" cy="5271464"/>
            <a:chOff x="572647" y="2143449"/>
            <a:chExt cx="1884665" cy="5271464"/>
          </a:xfrm>
        </p:grpSpPr>
        <p:sp>
          <p:nvSpPr>
            <p:cNvPr id="18" name="Title 1">
              <a:extLst>
                <a:ext uri="{FF2B5EF4-FFF2-40B4-BE49-F238E27FC236}">
                  <a16:creationId xmlns:a16="http://schemas.microsoft.com/office/drawing/2014/main" id="{6E320E5C-3361-42B3-B88F-01968190956C}"/>
                </a:ext>
              </a:extLst>
            </p:cNvPr>
            <p:cNvSpPr txBox="1">
              <a:spLocks/>
            </p:cNvSpPr>
            <p:nvPr/>
          </p:nvSpPr>
          <p:spPr>
            <a:xfrm>
              <a:off x="586512" y="2143449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ln w="38100">
              <a:noFill/>
            </a:ln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1. Data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2AA05FB1-C670-423F-80DE-3BB2FBF39845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420886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4. Mapping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46DE0311-9136-4238-9AD4-F2E3EE3969F9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5584551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6. Scales</a:t>
              </a: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5BC8F10A-16D4-4C0D-A56D-91C66573A66E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6271132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7. Facets</a:t>
              </a:r>
            </a:p>
          </p:txBody>
        </p:sp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66BD4C11-9A1B-446E-ACA4-0B2AD72DBC50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282869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dirty="0">
                  <a:latin typeface="Palatino Linotype" panose="02040502050505030304" pitchFamily="18" charset="0"/>
                </a:rPr>
                <a:t>2. Function</a:t>
              </a:r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913825D4-D42C-47FC-8AAD-B3FA9EFE5F1D}"/>
                </a:ext>
              </a:extLst>
            </p:cNvPr>
            <p:cNvSpPr txBox="1">
              <a:spLocks/>
            </p:cNvSpPr>
            <p:nvPr/>
          </p:nvSpPr>
          <p:spPr>
            <a:xfrm>
              <a:off x="572647" y="695771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8. Themes</a:t>
              </a:r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A5B15BB1-53E7-42FE-8B7D-A6567AB515B7}"/>
                </a:ext>
              </a:extLst>
            </p:cNvPr>
            <p:cNvSpPr txBox="1">
              <a:spLocks/>
            </p:cNvSpPr>
            <p:nvPr/>
          </p:nvSpPr>
          <p:spPr>
            <a:xfrm>
              <a:off x="586513" y="3518778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3. Coordinates</a:t>
              </a:r>
            </a:p>
          </p:txBody>
        </p:sp>
        <p:sp>
          <p:nvSpPr>
            <p:cNvPr id="26" name="Title 1">
              <a:extLst>
                <a:ext uri="{FF2B5EF4-FFF2-40B4-BE49-F238E27FC236}">
                  <a16:creationId xmlns:a16="http://schemas.microsoft.com/office/drawing/2014/main" id="{433E3A79-DCFA-4CB2-BA5F-CF9F2D2E5158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4897970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5. Geometries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6853F99-ABF8-41E8-AD10-CD37C525AF54}"/>
              </a:ext>
            </a:extLst>
          </p:cNvPr>
          <p:cNvSpPr txBox="1"/>
          <p:nvPr/>
        </p:nvSpPr>
        <p:spPr>
          <a:xfrm>
            <a:off x="3569890" y="1898514"/>
            <a:ext cx="8138160" cy="51077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ggplot(…)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Palatino Linotype" panose="02040502050505030304" pitchFamily="18" charset="0"/>
              </a:rPr>
              <a:t> +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08F2DA0-405E-459B-A4EF-CCD46833EF79}"/>
              </a:ext>
            </a:extLst>
          </p:cNvPr>
          <p:cNvSpPr/>
          <p:nvPr/>
        </p:nvSpPr>
        <p:spPr>
          <a:xfrm>
            <a:off x="3450457" y="1263097"/>
            <a:ext cx="8361575" cy="5222449"/>
          </a:xfrm>
          <a:prstGeom prst="round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6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DAB49-910C-4563-9556-87C38E26970A}"/>
              </a:ext>
            </a:extLst>
          </p:cNvPr>
          <p:cNvSpPr/>
          <p:nvPr/>
        </p:nvSpPr>
        <p:spPr>
          <a:xfrm>
            <a:off x="2932531" y="0"/>
            <a:ext cx="9244289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23FA6-3184-48D0-9A4E-76047D99007C}"/>
              </a:ext>
            </a:extLst>
          </p:cNvPr>
          <p:cNvSpPr/>
          <p:nvPr/>
        </p:nvSpPr>
        <p:spPr>
          <a:xfrm>
            <a:off x="1" y="0"/>
            <a:ext cx="338328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2B0AF7-91F9-469B-8E01-D00A4205227E}"/>
              </a:ext>
            </a:extLst>
          </p:cNvPr>
          <p:cNvSpPr txBox="1">
            <a:spLocks/>
          </p:cNvSpPr>
          <p:nvPr/>
        </p:nvSpPr>
        <p:spPr>
          <a:xfrm>
            <a:off x="3809197" y="353000"/>
            <a:ext cx="4573605" cy="631595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Workshop Overview</a:t>
            </a:r>
            <a:endParaRPr lang="en-US" sz="3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9B9F24-BBB7-4AD3-A28C-BF4E8890763E}"/>
              </a:ext>
            </a:extLst>
          </p:cNvPr>
          <p:cNvSpPr/>
          <p:nvPr/>
        </p:nvSpPr>
        <p:spPr>
          <a:xfrm>
            <a:off x="1913641" y="1253765"/>
            <a:ext cx="8321040" cy="5222449"/>
          </a:xfrm>
          <a:prstGeom prst="roundRect">
            <a:avLst/>
          </a:prstGeom>
          <a:solidFill>
            <a:schemeClr val="bg1">
              <a:lumMod val="95000"/>
              <a:alpha val="83000"/>
            </a:schemeClr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C459BD-3C3F-4F7A-AD43-5875F30644A8}"/>
              </a:ext>
            </a:extLst>
          </p:cNvPr>
          <p:cNvSpPr txBox="1"/>
          <p:nvPr/>
        </p:nvSpPr>
        <p:spPr>
          <a:xfrm>
            <a:off x="2005081" y="1253765"/>
            <a:ext cx="8138160" cy="5198444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Palatino Linotype" panose="02040502050505030304" pitchFamily="18" charset="0"/>
              </a:rPr>
              <a:t>Materials Available at:</a:t>
            </a:r>
          </a:p>
          <a:p>
            <a:pPr algn="ctr"/>
            <a:r>
              <a:rPr lang="en-US" sz="2800" dirty="0">
                <a:solidFill>
                  <a:srgbClr val="000000"/>
                </a:solidFill>
                <a:latin typeface="Palatino Linotype" panose="0204050205050503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Palatino Linotype" panose="02040502050505030304" pitchFamily="18" charset="0"/>
                <a:hlinkClick r:id="rId3"/>
              </a:rPr>
              <a:t>https://github.com/meghartwick/ggplot2-Workshop</a:t>
            </a:r>
            <a:endParaRPr lang="en-US" sz="16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ctr"/>
            <a:endParaRPr lang="en-US" sz="16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ctr"/>
            <a:endParaRPr lang="en-US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marL="1200150" lvl="2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Palatino Linotype" panose="02040502050505030304" pitchFamily="18" charset="0"/>
              </a:rPr>
              <a:t>PowerPoint Slides</a:t>
            </a:r>
          </a:p>
          <a:p>
            <a:pPr lvl="2"/>
            <a:endParaRPr lang="en-US" sz="48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Palatino Linotype" panose="02040502050505030304" pitchFamily="18" charset="0"/>
              </a:rPr>
              <a:t>HTML</a:t>
            </a:r>
          </a:p>
          <a:p>
            <a:pPr lvl="2"/>
            <a:endParaRPr lang="en-US" sz="48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marL="1200150" lvl="2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Palatino Linotype" panose="02040502050505030304" pitchFamily="18" charset="0"/>
              </a:rPr>
              <a:t>Notebook and Code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BF45718-D13C-4260-BFF3-714AA358D770}"/>
              </a:ext>
            </a:extLst>
          </p:cNvPr>
          <p:cNvGrpSpPr/>
          <p:nvPr/>
        </p:nvGrpSpPr>
        <p:grpSpPr>
          <a:xfrm>
            <a:off x="7101878" y="2870484"/>
            <a:ext cx="1775170" cy="3447092"/>
            <a:chOff x="8936263" y="2926202"/>
            <a:chExt cx="1775170" cy="344709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DDBB1C-271C-46A7-B281-D883D7D40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36263" y="5381122"/>
              <a:ext cx="1741175" cy="992172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3DD8738-3BBF-4CF0-B015-68D49E1821A4}"/>
                </a:ext>
              </a:extLst>
            </p:cNvPr>
            <p:cNvGrpSpPr/>
            <p:nvPr/>
          </p:nvGrpSpPr>
          <p:grpSpPr>
            <a:xfrm>
              <a:off x="8936263" y="2926202"/>
              <a:ext cx="1775169" cy="992171"/>
              <a:chOff x="0" y="0"/>
              <a:chExt cx="12192000" cy="6858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33813F0-0187-4984-A51D-C734AC0319B0}"/>
                  </a:ext>
                </a:extLst>
              </p:cNvPr>
              <p:cNvSpPr/>
              <p:nvPr/>
            </p:nvSpPr>
            <p:spPr>
              <a:xfrm>
                <a:off x="3412503" y="0"/>
                <a:ext cx="8779497" cy="6858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C14BB39-D9F7-4E79-938E-66D642E5DE5D}"/>
                  </a:ext>
                </a:extLst>
              </p:cNvPr>
              <p:cNvSpPr/>
              <p:nvPr/>
            </p:nvSpPr>
            <p:spPr>
              <a:xfrm>
                <a:off x="0" y="0"/>
                <a:ext cx="3412503" cy="6858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D2400DEB-7A33-4419-9A70-C907411AEC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4000" y="2656289"/>
                <a:ext cx="9144000" cy="1545422"/>
              </a:xfrm>
              <a:prstGeom prst="roundRect">
                <a:avLst/>
              </a:prstGeom>
              <a:solidFill>
                <a:schemeClr val="bg1">
                  <a:lumMod val="95000"/>
                  <a:alpha val="88000"/>
                </a:schemeClr>
              </a:solidFill>
              <a:effectLst>
                <a:softEdge rad="12700"/>
              </a:effectLst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600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 </a:t>
                </a:r>
                <a:r>
                  <a:rPr lang="en-US" sz="600" dirty="0">
                    <a:solidFill>
                      <a:srgbClr val="000000"/>
                    </a:solidFill>
                    <a:latin typeface="Palatino Linotype" panose="02040502050505030304" pitchFamily="18" charset="0"/>
                  </a:rPr>
                  <a:t>D</a:t>
                </a:r>
                <a:r>
                  <a:rPr lang="en-US" sz="600" b="0" i="0" dirty="0">
                    <a:solidFill>
                      <a:srgbClr val="000000"/>
                    </a:solidFill>
                    <a:effectLst/>
                    <a:latin typeface="Palatino Linotype" panose="02040502050505030304" pitchFamily="18" charset="0"/>
                  </a:rPr>
                  <a:t>ata Visualization in R with ggplot2::</a:t>
                </a:r>
              </a:p>
              <a:p>
                <a:pPr algn="ctr"/>
                <a:r>
                  <a:rPr lang="en-US" sz="600" dirty="0">
                    <a:latin typeface="Palatino Linotype" panose="02040502050505030304" pitchFamily="18" charset="0"/>
                  </a:rPr>
                  <a:t>Meg Hartwick, PhD</a:t>
                </a:r>
              </a:p>
              <a:p>
                <a:pPr algn="ctr"/>
                <a:r>
                  <a:rPr lang="en-US" sz="600" dirty="0">
                    <a:latin typeface="Palatino Linotype" panose="02040502050505030304" pitchFamily="18" charset="0"/>
                  </a:rPr>
                  <a:t>March 3</a:t>
                </a:r>
                <a:r>
                  <a:rPr lang="en-US" sz="600" baseline="30000" dirty="0">
                    <a:latin typeface="Palatino Linotype" panose="02040502050505030304" pitchFamily="18" charset="0"/>
                  </a:rPr>
                  <a:t>rd</a:t>
                </a:r>
                <a:r>
                  <a:rPr lang="en-US" sz="600" dirty="0">
                    <a:latin typeface="Palatino Linotype" panose="02040502050505030304" pitchFamily="18" charset="0"/>
                  </a:rPr>
                  <a:t> , 2021</a:t>
                </a:r>
              </a:p>
              <a:p>
                <a:pPr algn="ctr"/>
                <a:endParaRPr lang="en-US" sz="600" dirty="0">
                  <a:latin typeface="Palatino Linotype" panose="02040502050505030304" pitchFamily="18" charset="0"/>
                </a:endParaRPr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CC231AF-D530-40F7-ABC2-DDD807BEB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36263" y="4123828"/>
              <a:ext cx="1775170" cy="10518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845265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DAB49-910C-4563-9556-87C38E26970A}"/>
              </a:ext>
            </a:extLst>
          </p:cNvPr>
          <p:cNvSpPr/>
          <p:nvPr/>
        </p:nvSpPr>
        <p:spPr>
          <a:xfrm>
            <a:off x="2932531" y="0"/>
            <a:ext cx="9244289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23FA6-3184-48D0-9A4E-76047D99007C}"/>
              </a:ext>
            </a:extLst>
          </p:cNvPr>
          <p:cNvSpPr/>
          <p:nvPr/>
        </p:nvSpPr>
        <p:spPr>
          <a:xfrm>
            <a:off x="1" y="0"/>
            <a:ext cx="294771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2B0AF7-91F9-469B-8E01-D00A4205227E}"/>
              </a:ext>
            </a:extLst>
          </p:cNvPr>
          <p:cNvSpPr txBox="1">
            <a:spLocks/>
          </p:cNvSpPr>
          <p:nvPr/>
        </p:nvSpPr>
        <p:spPr>
          <a:xfrm>
            <a:off x="5682758" y="164971"/>
            <a:ext cx="3157879" cy="631595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II. Structure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82381AB-BB3B-40BB-8783-26A6F3E9BA36}"/>
              </a:ext>
            </a:extLst>
          </p:cNvPr>
          <p:cNvSpPr txBox="1">
            <a:spLocks/>
          </p:cNvSpPr>
          <p:nvPr/>
        </p:nvSpPr>
        <p:spPr>
          <a:xfrm>
            <a:off x="3320660" y="1131121"/>
            <a:ext cx="8616875" cy="5486400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Palatino Linotype" panose="0204050205050503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4C30F8F-BC4E-4A84-B619-5AFC1FA3D697}"/>
              </a:ext>
            </a:extLst>
          </p:cNvPr>
          <p:cNvGrpSpPr/>
          <p:nvPr/>
        </p:nvGrpSpPr>
        <p:grpSpPr>
          <a:xfrm>
            <a:off x="479694" y="994433"/>
            <a:ext cx="1920240" cy="5271464"/>
            <a:chOff x="572647" y="2143449"/>
            <a:chExt cx="1884665" cy="5271464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F5C90AC4-58F4-43FE-A5D4-10202FBE1130}"/>
                </a:ext>
              </a:extLst>
            </p:cNvPr>
            <p:cNvSpPr txBox="1">
              <a:spLocks/>
            </p:cNvSpPr>
            <p:nvPr/>
          </p:nvSpPr>
          <p:spPr>
            <a:xfrm>
              <a:off x="586512" y="2143449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ln w="38100">
              <a:noFill/>
            </a:ln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1. Data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46855815-A422-4CE5-B08F-20E81FF1F097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420886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4. Mapping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507E6D7E-0C92-452B-8BED-AD0BC55D1E00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5584551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6. Scales</a:t>
              </a: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95903AF2-D8F2-4C13-9623-156CD58BA63B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6271132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7. Facets</a:t>
              </a:r>
            </a:p>
          </p:txBody>
        </p:sp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0B3545A8-04CB-431A-8951-9ED2DFF783C8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282869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2. Function</a:t>
              </a:r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DC0FAEF7-8113-4215-A949-E4999838610B}"/>
                </a:ext>
              </a:extLst>
            </p:cNvPr>
            <p:cNvSpPr txBox="1">
              <a:spLocks/>
            </p:cNvSpPr>
            <p:nvPr/>
          </p:nvSpPr>
          <p:spPr>
            <a:xfrm>
              <a:off x="572647" y="695771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8. Themes</a:t>
              </a:r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67ADED8E-C29F-4160-90A6-11E271DF6FD7}"/>
                </a:ext>
              </a:extLst>
            </p:cNvPr>
            <p:cNvSpPr txBox="1">
              <a:spLocks/>
            </p:cNvSpPr>
            <p:nvPr/>
          </p:nvSpPr>
          <p:spPr>
            <a:xfrm>
              <a:off x="586513" y="3518778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dirty="0">
                  <a:latin typeface="Palatino Linotype" panose="02040502050505030304" pitchFamily="18" charset="0"/>
                </a:rPr>
                <a:t>3. Coordinates</a:t>
              </a:r>
            </a:p>
          </p:txBody>
        </p: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250A0CB1-F789-416A-8C22-576C8BF6AA60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4897970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5. Geometries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9EAD4E7-95F9-4551-98A6-F90FF457A426}"/>
              </a:ext>
            </a:extLst>
          </p:cNvPr>
          <p:cNvSpPr txBox="1"/>
          <p:nvPr/>
        </p:nvSpPr>
        <p:spPr>
          <a:xfrm>
            <a:off x="3560018" y="1747065"/>
            <a:ext cx="8138160" cy="91940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Palatino Linotype" panose="02040502050505030304" pitchFamily="18" charset="0"/>
              </a:rPr>
              <a:t>df  %&gt;%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Palatino Linotype" panose="02040502050505030304" pitchFamily="18" charset="0"/>
              </a:rPr>
              <a:t>ggplot(., </a:t>
            </a:r>
            <a:r>
              <a:rPr lang="en-US" sz="2400" b="1" dirty="0" err="1">
                <a:latin typeface="Palatino Linotype" panose="02040502050505030304" pitchFamily="18" charset="0"/>
              </a:rPr>
              <a:t>aes</a:t>
            </a:r>
            <a:r>
              <a:rPr lang="en-US" sz="2400" b="1" dirty="0">
                <a:latin typeface="Palatino Linotype" panose="02040502050505030304" pitchFamily="18" charset="0"/>
              </a:rPr>
              <a:t>(x = x, y = y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Palatino Linotype" panose="02040502050505030304" pitchFamily="18" charset="0"/>
              </a:rPr>
              <a:t>, …)) +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4C6D291-F417-4F6F-8263-46B5C2099C6E}"/>
              </a:ext>
            </a:extLst>
          </p:cNvPr>
          <p:cNvSpPr/>
          <p:nvPr/>
        </p:nvSpPr>
        <p:spPr>
          <a:xfrm>
            <a:off x="3450457" y="1263097"/>
            <a:ext cx="8361575" cy="5222449"/>
          </a:xfrm>
          <a:prstGeom prst="round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7F1C8A4-BC18-498F-86CC-C44C9E224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872" y="3059847"/>
            <a:ext cx="4509194" cy="310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90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DAB49-910C-4563-9556-87C38E26970A}"/>
              </a:ext>
            </a:extLst>
          </p:cNvPr>
          <p:cNvSpPr/>
          <p:nvPr/>
        </p:nvSpPr>
        <p:spPr>
          <a:xfrm>
            <a:off x="2932531" y="0"/>
            <a:ext cx="9244289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23FA6-3184-48D0-9A4E-76047D99007C}"/>
              </a:ext>
            </a:extLst>
          </p:cNvPr>
          <p:cNvSpPr/>
          <p:nvPr/>
        </p:nvSpPr>
        <p:spPr>
          <a:xfrm>
            <a:off x="1" y="0"/>
            <a:ext cx="294771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2B0AF7-91F9-469B-8E01-D00A4205227E}"/>
              </a:ext>
            </a:extLst>
          </p:cNvPr>
          <p:cNvSpPr txBox="1">
            <a:spLocks/>
          </p:cNvSpPr>
          <p:nvPr/>
        </p:nvSpPr>
        <p:spPr>
          <a:xfrm>
            <a:off x="5682758" y="164971"/>
            <a:ext cx="3157879" cy="631595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II. Structure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82381AB-BB3B-40BB-8783-26A6F3E9BA36}"/>
              </a:ext>
            </a:extLst>
          </p:cNvPr>
          <p:cNvSpPr txBox="1">
            <a:spLocks/>
          </p:cNvSpPr>
          <p:nvPr/>
        </p:nvSpPr>
        <p:spPr>
          <a:xfrm>
            <a:off x="3320660" y="1131120"/>
            <a:ext cx="8616875" cy="5486400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C816E9-6C92-4E53-97EF-7BE652127F32}"/>
              </a:ext>
            </a:extLst>
          </p:cNvPr>
          <p:cNvSpPr txBox="1"/>
          <p:nvPr/>
        </p:nvSpPr>
        <p:spPr>
          <a:xfrm>
            <a:off x="3920956" y="2369762"/>
            <a:ext cx="8138160" cy="4207677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Palatino Linotype" panose="02040502050505030304" pitchFamily="18" charset="0"/>
              </a:rPr>
              <a:t>Considerations</a:t>
            </a:r>
            <a:r>
              <a:rPr lang="en-US" sz="2000" dirty="0">
                <a:latin typeface="Palatino Linotype" panose="02040502050505030304" pitchFamily="18" charset="0"/>
              </a:rPr>
              <a:t>	</a:t>
            </a: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/>
            </a:pPr>
            <a:r>
              <a:rPr lang="en-US" dirty="0">
                <a:latin typeface="Palatino Linotype" panose="02040502050505030304" pitchFamily="18" charset="0"/>
              </a:rPr>
              <a:t>Data positions for plot</a:t>
            </a: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/>
            </a:pPr>
            <a:r>
              <a:rPr lang="en-US" dirty="0">
                <a:latin typeface="Palatino Linotype" panose="02040502050505030304" pitchFamily="18" charset="0"/>
              </a:rPr>
              <a:t>Not necessary to specify here, but must be supplied in plot layers</a:t>
            </a: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Continuous Data</a:t>
            </a:r>
          </a:p>
          <a:p>
            <a:pPr marL="1657350" marR="0" lvl="3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Palatino Linotype" panose="02040502050505030304" pitchFamily="18" charset="0"/>
              <a:buChar char="-"/>
              <a:tabLst/>
              <a:defRPr/>
            </a:pPr>
            <a:r>
              <a:rPr lang="en-US" dirty="0">
                <a:solidFill>
                  <a:prstClr val="black"/>
                </a:solidFill>
                <a:latin typeface="Palatino Linotype" panose="02040502050505030304" pitchFamily="18" charset="0"/>
              </a:rPr>
              <a:t>Coordinate a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ccording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 to the data</a:t>
            </a: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Discrete Data</a:t>
            </a:r>
          </a:p>
          <a:p>
            <a:pPr marL="1657350" marR="0" lvl="3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Palatino Linotype" panose="02040502050505030304" pitchFamily="18" charset="0"/>
              <a:buChar char="-"/>
              <a:tabLst/>
              <a:defRPr/>
            </a:pPr>
            <a:r>
              <a:rPr lang="en-US" dirty="0">
                <a:solidFill>
                  <a:prstClr val="black"/>
                </a:solidFill>
                <a:latin typeface="Palatino Linotype" panose="02040502050505030304" pitchFamily="18" charset="0"/>
              </a:rPr>
              <a:t>A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t 1, 2, 3 etc. on axis</a:t>
            </a:r>
          </a:p>
          <a:p>
            <a:pPr marL="1657350" marR="0" lvl="3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Palatino Linotype" panose="02040502050505030304" pitchFamily="18" charset="0"/>
              <a:buChar char="-"/>
              <a:tabLst/>
              <a:defRPr/>
            </a:pPr>
            <a:r>
              <a:rPr lang="en-US" dirty="0">
                <a:solidFill>
                  <a:prstClr val="black"/>
                </a:solidFill>
                <a:latin typeface="Palatino Linotype" panose="02040502050505030304" pitchFamily="18" charset="0"/>
              </a:rPr>
              <a:t>Al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phabetical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Palatino Linotype" panose="02040502050505030304" pitchFamily="18" charset="0"/>
              </a:rPr>
              <a:t>for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 character class</a:t>
            </a:r>
          </a:p>
          <a:p>
            <a:pPr marL="1657350" marR="0" lvl="3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Palatino Linotype" panose="02040502050505030304" pitchFamily="18" charset="0"/>
              <a:buChar char="-"/>
              <a:tabLst/>
              <a:defRPr/>
            </a:pPr>
            <a:r>
              <a:rPr lang="en-US" dirty="0">
                <a:solidFill>
                  <a:prstClr val="black"/>
                </a:solidFill>
                <a:latin typeface="Palatino Linotype" panose="02040502050505030304" pitchFamily="18" charset="0"/>
              </a:rPr>
              <a:t>L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evel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Palatino Linotype" panose="02040502050505030304" pitchFamily="18" charset="0"/>
              </a:rPr>
              <a:t>for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 factors class</a:t>
            </a:r>
            <a:endParaRPr lang="en-US" dirty="0">
              <a:latin typeface="Palatino Linotype" panose="02040502050505030304" pitchFamily="18" charset="0"/>
            </a:endParaRPr>
          </a:p>
          <a:p>
            <a:endParaRPr lang="en-US" b="1" dirty="0">
              <a:latin typeface="Palatino Linotype" panose="02040502050505030304" pitchFamily="18" charset="0"/>
            </a:endParaRPr>
          </a:p>
          <a:p>
            <a:endParaRPr lang="en-US" sz="2200" dirty="0">
              <a:solidFill>
                <a:schemeClr val="bg2">
                  <a:lumMod val="90000"/>
                </a:schemeClr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22F17A0-E768-4F29-B9C1-88B148951E7A}"/>
              </a:ext>
            </a:extLst>
          </p:cNvPr>
          <p:cNvGrpSpPr/>
          <p:nvPr/>
        </p:nvGrpSpPr>
        <p:grpSpPr>
          <a:xfrm>
            <a:off x="479694" y="994433"/>
            <a:ext cx="1920240" cy="5271464"/>
            <a:chOff x="572647" y="2143449"/>
            <a:chExt cx="1884665" cy="5271464"/>
          </a:xfrm>
        </p:grpSpPr>
        <p:sp>
          <p:nvSpPr>
            <p:cNvPr id="45" name="Title 1">
              <a:extLst>
                <a:ext uri="{FF2B5EF4-FFF2-40B4-BE49-F238E27FC236}">
                  <a16:creationId xmlns:a16="http://schemas.microsoft.com/office/drawing/2014/main" id="{9631CEE3-C919-4CFF-9E39-DB6790F44D8A}"/>
                </a:ext>
              </a:extLst>
            </p:cNvPr>
            <p:cNvSpPr txBox="1">
              <a:spLocks/>
            </p:cNvSpPr>
            <p:nvPr/>
          </p:nvSpPr>
          <p:spPr>
            <a:xfrm>
              <a:off x="586512" y="2143449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ln w="38100">
              <a:noFill/>
            </a:ln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1. Data</a:t>
              </a:r>
            </a:p>
          </p:txBody>
        </p:sp>
        <p:sp>
          <p:nvSpPr>
            <p:cNvPr id="46" name="Title 1">
              <a:extLst>
                <a:ext uri="{FF2B5EF4-FFF2-40B4-BE49-F238E27FC236}">
                  <a16:creationId xmlns:a16="http://schemas.microsoft.com/office/drawing/2014/main" id="{AC752E17-FE07-4F53-98FB-DA0204B28ACE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420886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4. Mapping</a:t>
              </a:r>
            </a:p>
          </p:txBody>
        </p:sp>
        <p:sp>
          <p:nvSpPr>
            <p:cNvPr id="47" name="Title 1">
              <a:extLst>
                <a:ext uri="{FF2B5EF4-FFF2-40B4-BE49-F238E27FC236}">
                  <a16:creationId xmlns:a16="http://schemas.microsoft.com/office/drawing/2014/main" id="{C2CDD38B-E924-4A53-83A8-66EDEE318F42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5584551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6. Scales</a:t>
              </a:r>
            </a:p>
          </p:txBody>
        </p:sp>
        <p:sp>
          <p:nvSpPr>
            <p:cNvPr id="48" name="Title 1">
              <a:extLst>
                <a:ext uri="{FF2B5EF4-FFF2-40B4-BE49-F238E27FC236}">
                  <a16:creationId xmlns:a16="http://schemas.microsoft.com/office/drawing/2014/main" id="{C352E8A3-286E-43A1-9111-837D7F784988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6271132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7. Facets</a:t>
              </a:r>
            </a:p>
          </p:txBody>
        </p:sp>
        <p:sp>
          <p:nvSpPr>
            <p:cNvPr id="49" name="Title 1">
              <a:extLst>
                <a:ext uri="{FF2B5EF4-FFF2-40B4-BE49-F238E27FC236}">
                  <a16:creationId xmlns:a16="http://schemas.microsoft.com/office/drawing/2014/main" id="{40C89A95-6DB1-4204-B240-FAB47EF7AC85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282869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2. Function</a:t>
              </a:r>
            </a:p>
          </p:txBody>
        </p:sp>
        <p:sp>
          <p:nvSpPr>
            <p:cNvPr id="50" name="Title 1">
              <a:extLst>
                <a:ext uri="{FF2B5EF4-FFF2-40B4-BE49-F238E27FC236}">
                  <a16:creationId xmlns:a16="http://schemas.microsoft.com/office/drawing/2014/main" id="{0E2FB53E-4FFA-454B-AE9E-C6F2153211A9}"/>
                </a:ext>
              </a:extLst>
            </p:cNvPr>
            <p:cNvSpPr txBox="1">
              <a:spLocks/>
            </p:cNvSpPr>
            <p:nvPr/>
          </p:nvSpPr>
          <p:spPr>
            <a:xfrm>
              <a:off x="572647" y="695771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8. Themes</a:t>
              </a:r>
            </a:p>
          </p:txBody>
        </p:sp>
        <p:sp>
          <p:nvSpPr>
            <p:cNvPr id="51" name="Title 1">
              <a:extLst>
                <a:ext uri="{FF2B5EF4-FFF2-40B4-BE49-F238E27FC236}">
                  <a16:creationId xmlns:a16="http://schemas.microsoft.com/office/drawing/2014/main" id="{FD2DFC0E-3D5E-4C67-A8A7-FC4119D883A1}"/>
                </a:ext>
              </a:extLst>
            </p:cNvPr>
            <p:cNvSpPr txBox="1">
              <a:spLocks/>
            </p:cNvSpPr>
            <p:nvPr/>
          </p:nvSpPr>
          <p:spPr>
            <a:xfrm>
              <a:off x="586513" y="3518778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dirty="0">
                  <a:latin typeface="Palatino Linotype" panose="02040502050505030304" pitchFamily="18" charset="0"/>
                </a:rPr>
                <a:t>3. Coordinates</a:t>
              </a:r>
            </a:p>
          </p:txBody>
        </p:sp>
        <p:sp>
          <p:nvSpPr>
            <p:cNvPr id="52" name="Title 1">
              <a:extLst>
                <a:ext uri="{FF2B5EF4-FFF2-40B4-BE49-F238E27FC236}">
                  <a16:creationId xmlns:a16="http://schemas.microsoft.com/office/drawing/2014/main" id="{61AA75C5-9E44-474A-A841-CB8EDB31BFBC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4897970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5. Geometries</a:t>
              </a: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B99A5D2-2701-4BEB-B53B-818F173EB979}"/>
              </a:ext>
            </a:extLst>
          </p:cNvPr>
          <p:cNvSpPr/>
          <p:nvPr/>
        </p:nvSpPr>
        <p:spPr>
          <a:xfrm>
            <a:off x="3448309" y="1263095"/>
            <a:ext cx="8361575" cy="5222449"/>
          </a:xfrm>
          <a:prstGeom prst="round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FA9A8F-1C18-404E-A59D-701F9A7C71C7}"/>
              </a:ext>
            </a:extLst>
          </p:cNvPr>
          <p:cNvSpPr txBox="1"/>
          <p:nvPr/>
        </p:nvSpPr>
        <p:spPr>
          <a:xfrm>
            <a:off x="3569890" y="1927686"/>
            <a:ext cx="8138160" cy="51077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Palatino Linotype" panose="02040502050505030304" pitchFamily="18" charset="0"/>
              </a:rPr>
              <a:t>ggplot(., </a:t>
            </a:r>
            <a:r>
              <a:rPr lang="en-US" sz="2400" b="1" dirty="0" err="1">
                <a:latin typeface="Palatino Linotype" panose="02040502050505030304" pitchFamily="18" charset="0"/>
              </a:rPr>
              <a:t>aes</a:t>
            </a:r>
            <a:r>
              <a:rPr lang="en-US" sz="2400" b="1" dirty="0">
                <a:latin typeface="Palatino Linotype" panose="02040502050505030304" pitchFamily="18" charset="0"/>
              </a:rPr>
              <a:t>(x = x, y = y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Palatino Linotype" panose="02040502050505030304" pitchFamily="18" charset="0"/>
              </a:rPr>
              <a:t>, …)) + </a:t>
            </a:r>
          </a:p>
        </p:txBody>
      </p:sp>
    </p:spTree>
    <p:extLst>
      <p:ext uri="{BB962C8B-B14F-4D97-AF65-F5344CB8AC3E}">
        <p14:creationId xmlns:p14="http://schemas.microsoft.com/office/powerpoint/2010/main" val="3977602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DAB49-910C-4563-9556-87C38E26970A}"/>
              </a:ext>
            </a:extLst>
          </p:cNvPr>
          <p:cNvSpPr/>
          <p:nvPr/>
        </p:nvSpPr>
        <p:spPr>
          <a:xfrm>
            <a:off x="2932531" y="0"/>
            <a:ext cx="9244289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23FA6-3184-48D0-9A4E-76047D99007C}"/>
              </a:ext>
            </a:extLst>
          </p:cNvPr>
          <p:cNvSpPr/>
          <p:nvPr/>
        </p:nvSpPr>
        <p:spPr>
          <a:xfrm>
            <a:off x="1" y="0"/>
            <a:ext cx="294771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2B0AF7-91F9-469B-8E01-D00A4205227E}"/>
              </a:ext>
            </a:extLst>
          </p:cNvPr>
          <p:cNvSpPr txBox="1">
            <a:spLocks/>
          </p:cNvSpPr>
          <p:nvPr/>
        </p:nvSpPr>
        <p:spPr>
          <a:xfrm>
            <a:off x="5682758" y="164971"/>
            <a:ext cx="3157879" cy="631595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II. Structure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82381AB-BB3B-40BB-8783-26A6F3E9BA36}"/>
              </a:ext>
            </a:extLst>
          </p:cNvPr>
          <p:cNvSpPr txBox="1">
            <a:spLocks/>
          </p:cNvSpPr>
          <p:nvPr/>
        </p:nvSpPr>
        <p:spPr>
          <a:xfrm>
            <a:off x="3299190" y="1120678"/>
            <a:ext cx="8616875" cy="5486400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C816E9-6C92-4E53-97EF-7BE652127F32}"/>
              </a:ext>
            </a:extLst>
          </p:cNvPr>
          <p:cNvSpPr txBox="1"/>
          <p:nvPr/>
        </p:nvSpPr>
        <p:spPr>
          <a:xfrm>
            <a:off x="4018727" y="2496363"/>
            <a:ext cx="6485939" cy="2383631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Palatino Linotype" panose="02040502050505030304" pitchFamily="18" charset="0"/>
              </a:rPr>
              <a:t>Arguments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x = 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y =  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positional, not necessary to specify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for geometries that use count, y not accepted</a:t>
            </a:r>
          </a:p>
          <a:p>
            <a:endParaRPr lang="en-US" b="1" dirty="0">
              <a:latin typeface="Palatino Linotype" panose="02040502050505030304" pitchFamily="18" charset="0"/>
            </a:endParaRPr>
          </a:p>
          <a:p>
            <a:endParaRPr lang="en-US" sz="2200" dirty="0">
              <a:solidFill>
                <a:schemeClr val="bg2">
                  <a:lumMod val="90000"/>
                </a:schemeClr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22F17A0-E768-4F29-B9C1-88B148951E7A}"/>
              </a:ext>
            </a:extLst>
          </p:cNvPr>
          <p:cNvGrpSpPr/>
          <p:nvPr/>
        </p:nvGrpSpPr>
        <p:grpSpPr>
          <a:xfrm>
            <a:off x="479694" y="994433"/>
            <a:ext cx="1920240" cy="5271464"/>
            <a:chOff x="572647" y="2143449"/>
            <a:chExt cx="1884665" cy="5271464"/>
          </a:xfrm>
        </p:grpSpPr>
        <p:sp>
          <p:nvSpPr>
            <p:cNvPr id="45" name="Title 1">
              <a:extLst>
                <a:ext uri="{FF2B5EF4-FFF2-40B4-BE49-F238E27FC236}">
                  <a16:creationId xmlns:a16="http://schemas.microsoft.com/office/drawing/2014/main" id="{9631CEE3-C919-4CFF-9E39-DB6790F44D8A}"/>
                </a:ext>
              </a:extLst>
            </p:cNvPr>
            <p:cNvSpPr txBox="1">
              <a:spLocks/>
            </p:cNvSpPr>
            <p:nvPr/>
          </p:nvSpPr>
          <p:spPr>
            <a:xfrm>
              <a:off x="586512" y="2143449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ln w="38100">
              <a:noFill/>
            </a:ln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1. Data</a:t>
              </a:r>
            </a:p>
          </p:txBody>
        </p:sp>
        <p:sp>
          <p:nvSpPr>
            <p:cNvPr id="46" name="Title 1">
              <a:extLst>
                <a:ext uri="{FF2B5EF4-FFF2-40B4-BE49-F238E27FC236}">
                  <a16:creationId xmlns:a16="http://schemas.microsoft.com/office/drawing/2014/main" id="{AC752E17-FE07-4F53-98FB-DA0204B28ACE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420886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4. Mapping</a:t>
              </a:r>
            </a:p>
          </p:txBody>
        </p:sp>
        <p:sp>
          <p:nvSpPr>
            <p:cNvPr id="47" name="Title 1">
              <a:extLst>
                <a:ext uri="{FF2B5EF4-FFF2-40B4-BE49-F238E27FC236}">
                  <a16:creationId xmlns:a16="http://schemas.microsoft.com/office/drawing/2014/main" id="{C2CDD38B-E924-4A53-83A8-66EDEE318F42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5584551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6. Scales</a:t>
              </a:r>
            </a:p>
          </p:txBody>
        </p:sp>
        <p:sp>
          <p:nvSpPr>
            <p:cNvPr id="48" name="Title 1">
              <a:extLst>
                <a:ext uri="{FF2B5EF4-FFF2-40B4-BE49-F238E27FC236}">
                  <a16:creationId xmlns:a16="http://schemas.microsoft.com/office/drawing/2014/main" id="{C352E8A3-286E-43A1-9111-837D7F784988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6271132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7. Facets</a:t>
              </a:r>
            </a:p>
          </p:txBody>
        </p:sp>
        <p:sp>
          <p:nvSpPr>
            <p:cNvPr id="49" name="Title 1">
              <a:extLst>
                <a:ext uri="{FF2B5EF4-FFF2-40B4-BE49-F238E27FC236}">
                  <a16:creationId xmlns:a16="http://schemas.microsoft.com/office/drawing/2014/main" id="{40C89A95-6DB1-4204-B240-FAB47EF7AC85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282869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2. Function</a:t>
              </a:r>
            </a:p>
          </p:txBody>
        </p:sp>
        <p:sp>
          <p:nvSpPr>
            <p:cNvPr id="50" name="Title 1">
              <a:extLst>
                <a:ext uri="{FF2B5EF4-FFF2-40B4-BE49-F238E27FC236}">
                  <a16:creationId xmlns:a16="http://schemas.microsoft.com/office/drawing/2014/main" id="{0E2FB53E-4FFA-454B-AE9E-C6F2153211A9}"/>
                </a:ext>
              </a:extLst>
            </p:cNvPr>
            <p:cNvSpPr txBox="1">
              <a:spLocks/>
            </p:cNvSpPr>
            <p:nvPr/>
          </p:nvSpPr>
          <p:spPr>
            <a:xfrm>
              <a:off x="572647" y="695771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8. Themes</a:t>
              </a:r>
            </a:p>
          </p:txBody>
        </p:sp>
        <p:sp>
          <p:nvSpPr>
            <p:cNvPr id="51" name="Title 1">
              <a:extLst>
                <a:ext uri="{FF2B5EF4-FFF2-40B4-BE49-F238E27FC236}">
                  <a16:creationId xmlns:a16="http://schemas.microsoft.com/office/drawing/2014/main" id="{FD2DFC0E-3D5E-4C67-A8A7-FC4119D883A1}"/>
                </a:ext>
              </a:extLst>
            </p:cNvPr>
            <p:cNvSpPr txBox="1">
              <a:spLocks/>
            </p:cNvSpPr>
            <p:nvPr/>
          </p:nvSpPr>
          <p:spPr>
            <a:xfrm>
              <a:off x="586513" y="3518778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dirty="0">
                  <a:latin typeface="Palatino Linotype" panose="02040502050505030304" pitchFamily="18" charset="0"/>
                </a:rPr>
                <a:t>3. Coordinates</a:t>
              </a:r>
            </a:p>
          </p:txBody>
        </p:sp>
        <p:sp>
          <p:nvSpPr>
            <p:cNvPr id="52" name="Title 1">
              <a:extLst>
                <a:ext uri="{FF2B5EF4-FFF2-40B4-BE49-F238E27FC236}">
                  <a16:creationId xmlns:a16="http://schemas.microsoft.com/office/drawing/2014/main" id="{61AA75C5-9E44-474A-A841-CB8EDB31BFBC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4897970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5. Geometries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B29D036-D1DD-4713-9558-CAC5B9BCE6B3}"/>
              </a:ext>
            </a:extLst>
          </p:cNvPr>
          <p:cNvSpPr txBox="1"/>
          <p:nvPr/>
        </p:nvSpPr>
        <p:spPr>
          <a:xfrm>
            <a:off x="3560018" y="1898514"/>
            <a:ext cx="8138160" cy="51077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Palatino Linotype" panose="02040502050505030304" pitchFamily="18" charset="0"/>
              </a:rPr>
              <a:t>ggplot(., </a:t>
            </a:r>
            <a:r>
              <a:rPr lang="en-US" sz="2400" b="1" dirty="0" err="1">
                <a:latin typeface="Palatino Linotype" panose="02040502050505030304" pitchFamily="18" charset="0"/>
              </a:rPr>
              <a:t>aes</a:t>
            </a:r>
            <a:r>
              <a:rPr lang="en-US" sz="2400" b="1" dirty="0">
                <a:latin typeface="Palatino Linotype" panose="02040502050505030304" pitchFamily="18" charset="0"/>
              </a:rPr>
              <a:t>(x = x, y = y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Palatino Linotype" panose="02040502050505030304" pitchFamily="18" charset="0"/>
              </a:rPr>
              <a:t>, …)) +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B82149B-B48A-41B9-90F5-B9458B837290}"/>
              </a:ext>
            </a:extLst>
          </p:cNvPr>
          <p:cNvSpPr/>
          <p:nvPr/>
        </p:nvSpPr>
        <p:spPr>
          <a:xfrm>
            <a:off x="3450457" y="1263097"/>
            <a:ext cx="8361575" cy="5222449"/>
          </a:xfrm>
          <a:prstGeom prst="round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4BE8041-AC4A-4450-90AB-4E69A7647632}"/>
              </a:ext>
            </a:extLst>
          </p:cNvPr>
          <p:cNvGrpSpPr/>
          <p:nvPr/>
        </p:nvGrpSpPr>
        <p:grpSpPr>
          <a:xfrm>
            <a:off x="5094462" y="4206154"/>
            <a:ext cx="4756250" cy="2212022"/>
            <a:chOff x="6909046" y="2349951"/>
            <a:chExt cx="4537921" cy="409193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878CB12-6C11-4C42-8AFE-6D42B6C1BB86}"/>
                </a:ext>
              </a:extLst>
            </p:cNvPr>
            <p:cNvGrpSpPr/>
            <p:nvPr/>
          </p:nvGrpSpPr>
          <p:grpSpPr>
            <a:xfrm>
              <a:off x="6909046" y="2349951"/>
              <a:ext cx="4537921" cy="4091932"/>
              <a:chOff x="6909046" y="2296497"/>
              <a:chExt cx="4537921" cy="3879306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D3A0D06-9F75-4061-95E6-EEA277747ECA}"/>
                  </a:ext>
                </a:extLst>
              </p:cNvPr>
              <p:cNvCxnSpPr/>
              <p:nvPr/>
            </p:nvCxnSpPr>
            <p:spPr>
              <a:xfrm>
                <a:off x="7880808" y="2526384"/>
                <a:ext cx="0" cy="3035430"/>
              </a:xfrm>
              <a:prstGeom prst="line">
                <a:avLst/>
              </a:prstGeom>
              <a:ln w="19050"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D6820C0-7AB3-40E0-B274-6848E3E0FA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80807" y="5561814"/>
                <a:ext cx="3566160" cy="0"/>
              </a:xfrm>
              <a:prstGeom prst="line">
                <a:avLst/>
              </a:prstGeom>
              <a:ln w="19050"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312B584-F988-4E54-A8A6-1B8734089195}"/>
                  </a:ext>
                </a:extLst>
              </p:cNvPr>
              <p:cNvSpPr txBox="1"/>
              <p:nvPr/>
            </p:nvSpPr>
            <p:spPr>
              <a:xfrm>
                <a:off x="6963800" y="2595183"/>
                <a:ext cx="10288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Palatino Linotype" panose="02040502050505030304" pitchFamily="18" charset="0"/>
                  </a:rPr>
                  <a:t>100,000.00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5B76B8-A4CC-4833-B5FF-EC38EB3D2BF1}"/>
                  </a:ext>
                </a:extLst>
              </p:cNvPr>
              <p:cNvSpPr txBox="1"/>
              <p:nvPr/>
            </p:nvSpPr>
            <p:spPr>
              <a:xfrm>
                <a:off x="7042148" y="3163046"/>
                <a:ext cx="91014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Palatino Linotype" panose="02040502050505030304" pitchFamily="18" charset="0"/>
                  </a:rPr>
                  <a:t>10,000.00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724145-8D63-4906-9947-BAF15C48E234}"/>
                  </a:ext>
                </a:extLst>
              </p:cNvPr>
              <p:cNvSpPr txBox="1"/>
              <p:nvPr/>
            </p:nvSpPr>
            <p:spPr>
              <a:xfrm>
                <a:off x="7116976" y="3751342"/>
                <a:ext cx="91014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Palatino Linotype" panose="02040502050505030304" pitchFamily="18" charset="0"/>
                  </a:rPr>
                  <a:t>1,000.00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F074F0-67BB-4D49-B872-311749C7039F}"/>
                  </a:ext>
                </a:extLst>
              </p:cNvPr>
              <p:cNvSpPr txBox="1"/>
              <p:nvPr/>
            </p:nvSpPr>
            <p:spPr>
              <a:xfrm>
                <a:off x="7225410" y="4334682"/>
                <a:ext cx="7757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Palatino Linotype" panose="02040502050505030304" pitchFamily="18" charset="0"/>
                  </a:rPr>
                  <a:t>100.00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EA2218B-CCD6-4F2D-AB94-768BD706A9F3}"/>
                  </a:ext>
                </a:extLst>
              </p:cNvPr>
              <p:cNvSpPr txBox="1"/>
              <p:nvPr/>
            </p:nvSpPr>
            <p:spPr>
              <a:xfrm>
                <a:off x="7330100" y="4907502"/>
                <a:ext cx="7757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Palatino Linotype" panose="02040502050505030304" pitchFamily="18" charset="0"/>
                  </a:rPr>
                  <a:t>10.00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F54F789-B771-4E02-98DA-2DBC655AC3F9}"/>
                  </a:ext>
                </a:extLst>
              </p:cNvPr>
              <p:cNvSpPr txBox="1"/>
              <p:nvPr/>
            </p:nvSpPr>
            <p:spPr>
              <a:xfrm>
                <a:off x="8464111" y="5613262"/>
                <a:ext cx="7757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Palatino Linotype" panose="02040502050505030304" pitchFamily="18" charset="0"/>
                  </a:rPr>
                  <a:t>2000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67FB00E-BDA5-4C81-925B-C9CC585F99CE}"/>
                  </a:ext>
                </a:extLst>
              </p:cNvPr>
              <p:cNvSpPr txBox="1"/>
              <p:nvPr/>
            </p:nvSpPr>
            <p:spPr>
              <a:xfrm>
                <a:off x="9545930" y="5618741"/>
                <a:ext cx="7757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Palatino Linotype" panose="02040502050505030304" pitchFamily="18" charset="0"/>
                  </a:rPr>
                  <a:t>2010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30876B9-142D-4ABD-9955-37A4EB4D6A4E}"/>
                  </a:ext>
                </a:extLst>
              </p:cNvPr>
              <p:cNvSpPr txBox="1"/>
              <p:nvPr/>
            </p:nvSpPr>
            <p:spPr>
              <a:xfrm>
                <a:off x="10613623" y="5603249"/>
                <a:ext cx="7757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Palatino Linotype" panose="02040502050505030304" pitchFamily="18" charset="0"/>
                  </a:rPr>
                  <a:t>2020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5F477DF-3C90-41B7-9025-9592F99A2253}"/>
                  </a:ext>
                </a:extLst>
              </p:cNvPr>
              <p:cNvSpPr txBox="1"/>
              <p:nvPr/>
            </p:nvSpPr>
            <p:spPr>
              <a:xfrm>
                <a:off x="9612471" y="5898804"/>
                <a:ext cx="57994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Palatino Linotype" panose="02040502050505030304" pitchFamily="18" charset="0"/>
                  </a:rPr>
                  <a:t>Time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3ACA5CA-1BF3-4DE5-A26A-999D965B5A91}"/>
                  </a:ext>
                </a:extLst>
              </p:cNvPr>
              <p:cNvSpPr txBox="1"/>
              <p:nvPr/>
            </p:nvSpPr>
            <p:spPr>
              <a:xfrm rot="16200000">
                <a:off x="6130352" y="3681653"/>
                <a:ext cx="1821672" cy="2642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Palatino Linotype" panose="02040502050505030304" pitchFamily="18" charset="0"/>
                  </a:rPr>
                  <a:t>Log(Value)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395D40D-04C4-4C74-9047-D88B96B58505}"/>
                  </a:ext>
                </a:extLst>
              </p:cNvPr>
              <p:cNvSpPr txBox="1"/>
              <p:nvPr/>
            </p:nvSpPr>
            <p:spPr>
              <a:xfrm>
                <a:off x="9038120" y="2296497"/>
                <a:ext cx="1698340" cy="4477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sz="1400" dirty="0">
                  <a:latin typeface="Palatino Linotype" panose="02040502050505030304" pitchFamily="18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96DB1A3-BB2C-455F-B231-45014C354345}"/>
                </a:ext>
              </a:extLst>
            </p:cNvPr>
            <p:cNvGrpSpPr/>
            <p:nvPr/>
          </p:nvGrpSpPr>
          <p:grpSpPr>
            <a:xfrm>
              <a:off x="8018834" y="2512274"/>
              <a:ext cx="3395455" cy="3325673"/>
              <a:chOff x="8018834" y="2512274"/>
              <a:chExt cx="3395455" cy="3325673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7479833-DB27-4585-9241-3CE5267582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8834" y="2512274"/>
                <a:ext cx="0" cy="3325673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BFD6F0B-D06D-4CFA-B088-3240F98670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18834" y="5837947"/>
                <a:ext cx="3395455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13740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DAB49-910C-4563-9556-87C38E26970A}"/>
              </a:ext>
            </a:extLst>
          </p:cNvPr>
          <p:cNvSpPr/>
          <p:nvPr/>
        </p:nvSpPr>
        <p:spPr>
          <a:xfrm>
            <a:off x="2932531" y="0"/>
            <a:ext cx="9244289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23FA6-3184-48D0-9A4E-76047D99007C}"/>
              </a:ext>
            </a:extLst>
          </p:cNvPr>
          <p:cNvSpPr/>
          <p:nvPr/>
        </p:nvSpPr>
        <p:spPr>
          <a:xfrm>
            <a:off x="1" y="0"/>
            <a:ext cx="294771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2B0AF7-91F9-469B-8E01-D00A4205227E}"/>
              </a:ext>
            </a:extLst>
          </p:cNvPr>
          <p:cNvSpPr txBox="1">
            <a:spLocks/>
          </p:cNvSpPr>
          <p:nvPr/>
        </p:nvSpPr>
        <p:spPr>
          <a:xfrm>
            <a:off x="5682758" y="164971"/>
            <a:ext cx="3157879" cy="631595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II. Structure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82381AB-BB3B-40BB-8783-26A6F3E9BA36}"/>
              </a:ext>
            </a:extLst>
          </p:cNvPr>
          <p:cNvSpPr txBox="1">
            <a:spLocks/>
          </p:cNvSpPr>
          <p:nvPr/>
        </p:nvSpPr>
        <p:spPr>
          <a:xfrm>
            <a:off x="3299190" y="1120677"/>
            <a:ext cx="8616875" cy="5486400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51446C-1DCC-4AFA-82BB-319C8F04664F}"/>
              </a:ext>
            </a:extLst>
          </p:cNvPr>
          <p:cNvSpPr txBox="1"/>
          <p:nvPr/>
        </p:nvSpPr>
        <p:spPr>
          <a:xfrm>
            <a:off x="3538547" y="1747065"/>
            <a:ext cx="8138160" cy="91940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Palatino Linotype" panose="02040502050505030304" pitchFamily="18" charset="0"/>
              </a:rPr>
              <a:t>df  %&gt;%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Palatino Linotype" panose="02040502050505030304" pitchFamily="18" charset="0"/>
              </a:rPr>
              <a:t>ggplot(., </a:t>
            </a:r>
            <a:r>
              <a:rPr lang="en-US" sz="2400" b="1" dirty="0" err="1">
                <a:latin typeface="Palatino Linotype" panose="02040502050505030304" pitchFamily="18" charset="0"/>
              </a:rPr>
              <a:t>aes</a:t>
            </a:r>
            <a:r>
              <a:rPr lang="en-US" sz="2400" b="1" dirty="0">
                <a:latin typeface="Palatino Linotype" panose="02040502050505030304" pitchFamily="18" charset="0"/>
              </a:rPr>
              <a:t>(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Palatino Linotype" panose="02040502050505030304" pitchFamily="18" charset="0"/>
              </a:rPr>
              <a:t>x = x, y = y, </a:t>
            </a:r>
            <a:r>
              <a:rPr lang="en-US" sz="2400" b="1" dirty="0">
                <a:latin typeface="Palatino Linotype" panose="02040502050505030304" pitchFamily="18" charset="0"/>
              </a:rPr>
              <a:t>*= var1)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Palatino Linotype" panose="02040502050505030304" pitchFamily="18" charset="0"/>
              </a:rPr>
              <a:t>+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EA1DD2-FCB6-4603-AF2D-9997776EF2EE}"/>
              </a:ext>
            </a:extLst>
          </p:cNvPr>
          <p:cNvGrpSpPr/>
          <p:nvPr/>
        </p:nvGrpSpPr>
        <p:grpSpPr>
          <a:xfrm>
            <a:off x="479694" y="994433"/>
            <a:ext cx="1920240" cy="5271464"/>
            <a:chOff x="572647" y="2143449"/>
            <a:chExt cx="1884665" cy="5271464"/>
          </a:xfrm>
        </p:grpSpPr>
        <p:sp>
          <p:nvSpPr>
            <p:cNvPr id="35" name="Title 1">
              <a:extLst>
                <a:ext uri="{FF2B5EF4-FFF2-40B4-BE49-F238E27FC236}">
                  <a16:creationId xmlns:a16="http://schemas.microsoft.com/office/drawing/2014/main" id="{9F21453A-3299-4B33-B7B1-77D3A03D247F}"/>
                </a:ext>
              </a:extLst>
            </p:cNvPr>
            <p:cNvSpPr txBox="1">
              <a:spLocks/>
            </p:cNvSpPr>
            <p:nvPr/>
          </p:nvSpPr>
          <p:spPr>
            <a:xfrm>
              <a:off x="586512" y="2143449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ln w="38100">
              <a:noFill/>
            </a:ln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1. Data</a:t>
              </a:r>
            </a:p>
          </p:txBody>
        </p:sp>
        <p:sp>
          <p:nvSpPr>
            <p:cNvPr id="36" name="Title 1">
              <a:extLst>
                <a:ext uri="{FF2B5EF4-FFF2-40B4-BE49-F238E27FC236}">
                  <a16:creationId xmlns:a16="http://schemas.microsoft.com/office/drawing/2014/main" id="{02B5A6ED-56A6-4A35-9BD2-F4E79F25FEDC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420886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dirty="0">
                  <a:latin typeface="Palatino Linotype" panose="02040502050505030304" pitchFamily="18" charset="0"/>
                </a:rPr>
                <a:t>4. Mapping</a:t>
              </a:r>
            </a:p>
          </p:txBody>
        </p:sp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DE8D3C86-E122-4324-8664-46E7D531BA56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5584551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6. Scales</a:t>
              </a:r>
            </a:p>
          </p:txBody>
        </p:sp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94C63CCD-D2A9-43A7-B414-B11D18BAE768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6271132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7. Facets</a:t>
              </a:r>
            </a:p>
          </p:txBody>
        </p:sp>
        <p:sp>
          <p:nvSpPr>
            <p:cNvPr id="39" name="Title 1">
              <a:extLst>
                <a:ext uri="{FF2B5EF4-FFF2-40B4-BE49-F238E27FC236}">
                  <a16:creationId xmlns:a16="http://schemas.microsoft.com/office/drawing/2014/main" id="{72F2F017-0CB5-4E77-A52C-373FAB3A2F77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282869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2. Function</a:t>
              </a:r>
            </a:p>
          </p:txBody>
        </p:sp>
        <p:sp>
          <p:nvSpPr>
            <p:cNvPr id="40" name="Title 1">
              <a:extLst>
                <a:ext uri="{FF2B5EF4-FFF2-40B4-BE49-F238E27FC236}">
                  <a16:creationId xmlns:a16="http://schemas.microsoft.com/office/drawing/2014/main" id="{0671B90E-7999-4D89-A581-1665B282B3C3}"/>
                </a:ext>
              </a:extLst>
            </p:cNvPr>
            <p:cNvSpPr txBox="1">
              <a:spLocks/>
            </p:cNvSpPr>
            <p:nvPr/>
          </p:nvSpPr>
          <p:spPr>
            <a:xfrm>
              <a:off x="572647" y="695771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8. Themes</a:t>
              </a:r>
            </a:p>
          </p:txBody>
        </p:sp>
        <p:sp>
          <p:nvSpPr>
            <p:cNvPr id="41" name="Title 1">
              <a:extLst>
                <a:ext uri="{FF2B5EF4-FFF2-40B4-BE49-F238E27FC236}">
                  <a16:creationId xmlns:a16="http://schemas.microsoft.com/office/drawing/2014/main" id="{EBF8FD98-060D-4511-A2DB-E87F3E4DB023}"/>
                </a:ext>
              </a:extLst>
            </p:cNvPr>
            <p:cNvSpPr txBox="1">
              <a:spLocks/>
            </p:cNvSpPr>
            <p:nvPr/>
          </p:nvSpPr>
          <p:spPr>
            <a:xfrm>
              <a:off x="586513" y="3518778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3. Coordinates</a:t>
              </a:r>
            </a:p>
          </p:txBody>
        </p:sp>
        <p:sp>
          <p:nvSpPr>
            <p:cNvPr id="42" name="Title 1">
              <a:extLst>
                <a:ext uri="{FF2B5EF4-FFF2-40B4-BE49-F238E27FC236}">
                  <a16:creationId xmlns:a16="http://schemas.microsoft.com/office/drawing/2014/main" id="{B90504B4-BB65-43EA-8945-28F0ABF8308A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4897970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5. Geometries</a:t>
              </a: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F46D0E2-BA30-4C56-861A-9BFE7377CDD2}"/>
              </a:ext>
            </a:extLst>
          </p:cNvPr>
          <p:cNvSpPr/>
          <p:nvPr/>
        </p:nvSpPr>
        <p:spPr>
          <a:xfrm>
            <a:off x="3450457" y="1263097"/>
            <a:ext cx="8361575" cy="5222449"/>
          </a:xfrm>
          <a:prstGeom prst="round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AF7FD4-D715-4A35-9F95-BA0100CAC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16067"/>
            <a:ext cx="4997638" cy="343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30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DAB49-910C-4563-9556-87C38E26970A}"/>
              </a:ext>
            </a:extLst>
          </p:cNvPr>
          <p:cNvSpPr/>
          <p:nvPr/>
        </p:nvSpPr>
        <p:spPr>
          <a:xfrm>
            <a:off x="2932531" y="0"/>
            <a:ext cx="9244289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23FA6-3184-48D0-9A4E-76047D99007C}"/>
              </a:ext>
            </a:extLst>
          </p:cNvPr>
          <p:cNvSpPr/>
          <p:nvPr/>
        </p:nvSpPr>
        <p:spPr>
          <a:xfrm>
            <a:off x="1" y="0"/>
            <a:ext cx="294771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2B0AF7-91F9-469B-8E01-D00A4205227E}"/>
              </a:ext>
            </a:extLst>
          </p:cNvPr>
          <p:cNvSpPr txBox="1">
            <a:spLocks/>
          </p:cNvSpPr>
          <p:nvPr/>
        </p:nvSpPr>
        <p:spPr>
          <a:xfrm>
            <a:off x="5682758" y="164971"/>
            <a:ext cx="3157879" cy="631595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II. Structure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82381AB-BB3B-40BB-8783-26A6F3E9BA36}"/>
              </a:ext>
            </a:extLst>
          </p:cNvPr>
          <p:cNvSpPr txBox="1">
            <a:spLocks/>
          </p:cNvSpPr>
          <p:nvPr/>
        </p:nvSpPr>
        <p:spPr>
          <a:xfrm>
            <a:off x="3253828" y="1134801"/>
            <a:ext cx="8616875" cy="5486400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C816E9-6C92-4E53-97EF-7BE652127F32}"/>
              </a:ext>
            </a:extLst>
          </p:cNvPr>
          <p:cNvSpPr txBox="1"/>
          <p:nvPr/>
        </p:nvSpPr>
        <p:spPr>
          <a:xfrm>
            <a:off x="3961640" y="2501736"/>
            <a:ext cx="8138160" cy="3609499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Palatino Linotype" panose="02040502050505030304" pitchFamily="18" charset="0"/>
              </a:rPr>
              <a:t>Considerations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Palatino Linotype" panose="02040502050505030304" pitchFamily="18" charset="0"/>
              </a:rPr>
              <a:t>Variables are mapped to visual properties (aesthetics)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Palatino Linotype" panose="02040502050505030304" pitchFamily="18" charset="0"/>
              </a:rPr>
              <a:t>Choosing the aesthetic (*)</a:t>
            </a:r>
          </a:p>
          <a:p>
            <a:pPr marL="1200150" lvl="2" indent="-285750">
              <a:buFont typeface="Palatino Linotype" panose="02040502050505030304" pitchFamily="18" charset="0"/>
              <a:buChar char="-"/>
            </a:pPr>
            <a:r>
              <a:rPr lang="en-US" sz="1600" dirty="0">
                <a:latin typeface="Palatino Linotype" panose="02040502050505030304" pitchFamily="18" charset="0"/>
              </a:rPr>
              <a:t>Color</a:t>
            </a:r>
          </a:p>
          <a:p>
            <a:pPr marL="1200150" lvl="2" indent="-285750">
              <a:buFont typeface="Palatino Linotype" panose="02040502050505030304" pitchFamily="18" charset="0"/>
              <a:buChar char="-"/>
            </a:pPr>
            <a:r>
              <a:rPr lang="en-US" sz="1600" dirty="0">
                <a:latin typeface="Palatino Linotype" panose="02040502050505030304" pitchFamily="18" charset="0"/>
              </a:rPr>
              <a:t>Fill</a:t>
            </a:r>
          </a:p>
          <a:p>
            <a:pPr marL="1200150" lvl="2" indent="-285750">
              <a:buFont typeface="Palatino Linotype" panose="02040502050505030304" pitchFamily="18" charset="0"/>
              <a:buChar char="-"/>
            </a:pPr>
            <a:r>
              <a:rPr lang="en-US" sz="1600" dirty="0">
                <a:latin typeface="Palatino Linotype" panose="02040502050505030304" pitchFamily="18" charset="0"/>
              </a:rPr>
              <a:t>Size</a:t>
            </a:r>
          </a:p>
          <a:p>
            <a:pPr marL="1200150" lvl="2" indent="-285750">
              <a:buFont typeface="Palatino Linotype" panose="02040502050505030304" pitchFamily="18" charset="0"/>
              <a:buChar char="-"/>
            </a:pPr>
            <a:r>
              <a:rPr lang="en-US" sz="1600" dirty="0">
                <a:latin typeface="Palatino Linotype" panose="02040502050505030304" pitchFamily="18" charset="0"/>
              </a:rPr>
              <a:t>Shape</a:t>
            </a:r>
          </a:p>
          <a:p>
            <a:pPr marL="1200150" lvl="2" indent="-285750">
              <a:buFont typeface="Palatino Linotype" panose="02040502050505030304" pitchFamily="18" charset="0"/>
              <a:buChar char="-"/>
            </a:pPr>
            <a:r>
              <a:rPr lang="en-US" sz="1600" dirty="0">
                <a:latin typeface="Palatino Linotype" panose="02040502050505030304" pitchFamily="18" charset="0"/>
              </a:rPr>
              <a:t>Linetype</a:t>
            </a:r>
          </a:p>
          <a:p>
            <a:pPr marL="1200150" lvl="2" indent="-285750">
              <a:buFont typeface="Palatino Linotype" panose="02040502050505030304" pitchFamily="18" charset="0"/>
              <a:buChar char="-"/>
            </a:pPr>
            <a:r>
              <a:rPr lang="en-US" sz="1600" dirty="0">
                <a:latin typeface="Palatino Linotype" panose="02040502050505030304" pitchFamily="18" charset="0"/>
              </a:rPr>
              <a:t>Transparency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Palatino Linotype" panose="02040502050505030304" pitchFamily="18" charset="0"/>
              </a:rPr>
              <a:t>Is the Continuous or Discrete?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Palatino Linotype" panose="02040502050505030304" pitchFamily="18" charset="0"/>
              </a:rPr>
              <a:t>What are you mapping to?</a:t>
            </a:r>
          </a:p>
          <a:p>
            <a:pPr lvl="1"/>
            <a:endParaRPr lang="en-US" sz="1600" dirty="0">
              <a:latin typeface="Palatino Linotype" panose="02040502050505030304" pitchFamily="18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22F17A0-E768-4F29-B9C1-88B148951E7A}"/>
              </a:ext>
            </a:extLst>
          </p:cNvPr>
          <p:cNvGrpSpPr/>
          <p:nvPr/>
        </p:nvGrpSpPr>
        <p:grpSpPr>
          <a:xfrm>
            <a:off x="479694" y="994433"/>
            <a:ext cx="1920240" cy="5271464"/>
            <a:chOff x="572647" y="2143449"/>
            <a:chExt cx="1884665" cy="5271464"/>
          </a:xfrm>
        </p:grpSpPr>
        <p:sp>
          <p:nvSpPr>
            <p:cNvPr id="45" name="Title 1">
              <a:extLst>
                <a:ext uri="{FF2B5EF4-FFF2-40B4-BE49-F238E27FC236}">
                  <a16:creationId xmlns:a16="http://schemas.microsoft.com/office/drawing/2014/main" id="{9631CEE3-C919-4CFF-9E39-DB6790F44D8A}"/>
                </a:ext>
              </a:extLst>
            </p:cNvPr>
            <p:cNvSpPr txBox="1">
              <a:spLocks/>
            </p:cNvSpPr>
            <p:nvPr/>
          </p:nvSpPr>
          <p:spPr>
            <a:xfrm>
              <a:off x="586512" y="2143449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ln w="38100">
              <a:noFill/>
            </a:ln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1. Data</a:t>
              </a:r>
            </a:p>
          </p:txBody>
        </p:sp>
        <p:sp>
          <p:nvSpPr>
            <p:cNvPr id="46" name="Title 1">
              <a:extLst>
                <a:ext uri="{FF2B5EF4-FFF2-40B4-BE49-F238E27FC236}">
                  <a16:creationId xmlns:a16="http://schemas.microsoft.com/office/drawing/2014/main" id="{AC752E17-FE07-4F53-98FB-DA0204B28ACE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420886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dirty="0">
                  <a:latin typeface="Palatino Linotype" panose="02040502050505030304" pitchFamily="18" charset="0"/>
                </a:rPr>
                <a:t>4. Mapping</a:t>
              </a:r>
            </a:p>
          </p:txBody>
        </p:sp>
        <p:sp>
          <p:nvSpPr>
            <p:cNvPr id="47" name="Title 1">
              <a:extLst>
                <a:ext uri="{FF2B5EF4-FFF2-40B4-BE49-F238E27FC236}">
                  <a16:creationId xmlns:a16="http://schemas.microsoft.com/office/drawing/2014/main" id="{C2CDD38B-E924-4A53-83A8-66EDEE318F42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5584551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6. Scales</a:t>
              </a:r>
            </a:p>
          </p:txBody>
        </p:sp>
        <p:sp>
          <p:nvSpPr>
            <p:cNvPr id="48" name="Title 1">
              <a:extLst>
                <a:ext uri="{FF2B5EF4-FFF2-40B4-BE49-F238E27FC236}">
                  <a16:creationId xmlns:a16="http://schemas.microsoft.com/office/drawing/2014/main" id="{C352E8A3-286E-43A1-9111-837D7F784988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6271132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7. Facets</a:t>
              </a:r>
            </a:p>
          </p:txBody>
        </p:sp>
        <p:sp>
          <p:nvSpPr>
            <p:cNvPr id="49" name="Title 1">
              <a:extLst>
                <a:ext uri="{FF2B5EF4-FFF2-40B4-BE49-F238E27FC236}">
                  <a16:creationId xmlns:a16="http://schemas.microsoft.com/office/drawing/2014/main" id="{40C89A95-6DB1-4204-B240-FAB47EF7AC85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282869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2. Function</a:t>
              </a:r>
            </a:p>
          </p:txBody>
        </p:sp>
        <p:sp>
          <p:nvSpPr>
            <p:cNvPr id="50" name="Title 1">
              <a:extLst>
                <a:ext uri="{FF2B5EF4-FFF2-40B4-BE49-F238E27FC236}">
                  <a16:creationId xmlns:a16="http://schemas.microsoft.com/office/drawing/2014/main" id="{0E2FB53E-4FFA-454B-AE9E-C6F2153211A9}"/>
                </a:ext>
              </a:extLst>
            </p:cNvPr>
            <p:cNvSpPr txBox="1">
              <a:spLocks/>
            </p:cNvSpPr>
            <p:nvPr/>
          </p:nvSpPr>
          <p:spPr>
            <a:xfrm>
              <a:off x="572647" y="695771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8. Themes</a:t>
              </a:r>
            </a:p>
          </p:txBody>
        </p:sp>
        <p:sp>
          <p:nvSpPr>
            <p:cNvPr id="51" name="Title 1">
              <a:extLst>
                <a:ext uri="{FF2B5EF4-FFF2-40B4-BE49-F238E27FC236}">
                  <a16:creationId xmlns:a16="http://schemas.microsoft.com/office/drawing/2014/main" id="{FD2DFC0E-3D5E-4C67-A8A7-FC4119D883A1}"/>
                </a:ext>
              </a:extLst>
            </p:cNvPr>
            <p:cNvSpPr txBox="1">
              <a:spLocks/>
            </p:cNvSpPr>
            <p:nvPr/>
          </p:nvSpPr>
          <p:spPr>
            <a:xfrm>
              <a:off x="586513" y="3518778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3. Coordinates</a:t>
              </a:r>
            </a:p>
          </p:txBody>
        </p:sp>
        <p:sp>
          <p:nvSpPr>
            <p:cNvPr id="52" name="Title 1">
              <a:extLst>
                <a:ext uri="{FF2B5EF4-FFF2-40B4-BE49-F238E27FC236}">
                  <a16:creationId xmlns:a16="http://schemas.microsoft.com/office/drawing/2014/main" id="{61AA75C5-9E44-474A-A841-CB8EDB31BFBC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4897970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5. Geometries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65C1241-5EF1-482E-A456-1311D888FEED}"/>
              </a:ext>
            </a:extLst>
          </p:cNvPr>
          <p:cNvSpPr txBox="1"/>
          <p:nvPr/>
        </p:nvSpPr>
        <p:spPr>
          <a:xfrm>
            <a:off x="3490180" y="1893035"/>
            <a:ext cx="8138160" cy="51077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Palatino Linotype" panose="02040502050505030304" pitchFamily="18" charset="0"/>
              </a:rPr>
              <a:t>ggplot(., </a:t>
            </a:r>
            <a:r>
              <a:rPr lang="en-US" sz="2400" dirty="0" err="1">
                <a:solidFill>
                  <a:schemeClr val="bg2">
                    <a:lumMod val="75000"/>
                  </a:schemeClr>
                </a:solidFill>
                <a:latin typeface="Palatino Linotype" panose="02040502050505030304" pitchFamily="18" charset="0"/>
              </a:rPr>
              <a:t>aes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Palatino Linotype" panose="02040502050505030304" pitchFamily="18" charset="0"/>
              </a:rPr>
              <a:t>(x = x, y = y, </a:t>
            </a:r>
            <a:r>
              <a:rPr lang="en-US" sz="2400" b="1" dirty="0">
                <a:latin typeface="Palatino Linotype" panose="02040502050505030304" pitchFamily="18" charset="0"/>
              </a:rPr>
              <a:t>* = var1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Palatino Linotype" panose="02040502050505030304" pitchFamily="18" charset="0"/>
              </a:rPr>
              <a:t>) +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B5765C8-A7A3-4B36-B3A7-2B2531370697}"/>
              </a:ext>
            </a:extLst>
          </p:cNvPr>
          <p:cNvSpPr/>
          <p:nvPr/>
        </p:nvSpPr>
        <p:spPr>
          <a:xfrm>
            <a:off x="3381478" y="1266776"/>
            <a:ext cx="8361575" cy="5222449"/>
          </a:xfrm>
          <a:prstGeom prst="round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YaRrr! The Pirate's Guide to R">
            <a:extLst>
              <a:ext uri="{FF2B5EF4-FFF2-40B4-BE49-F238E27FC236}">
                <a16:creationId xmlns:a16="http://schemas.microsoft.com/office/drawing/2014/main" id="{283A5F02-679B-48E5-B51D-2666D87EF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16" y="3281579"/>
            <a:ext cx="3711824" cy="324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939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DAB49-910C-4563-9556-87C38E26970A}"/>
              </a:ext>
            </a:extLst>
          </p:cNvPr>
          <p:cNvSpPr/>
          <p:nvPr/>
        </p:nvSpPr>
        <p:spPr>
          <a:xfrm>
            <a:off x="2932531" y="0"/>
            <a:ext cx="9244289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23FA6-3184-48D0-9A4E-76047D99007C}"/>
              </a:ext>
            </a:extLst>
          </p:cNvPr>
          <p:cNvSpPr/>
          <p:nvPr/>
        </p:nvSpPr>
        <p:spPr>
          <a:xfrm>
            <a:off x="1" y="0"/>
            <a:ext cx="294771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2B0AF7-91F9-469B-8E01-D00A4205227E}"/>
              </a:ext>
            </a:extLst>
          </p:cNvPr>
          <p:cNvSpPr txBox="1">
            <a:spLocks/>
          </p:cNvSpPr>
          <p:nvPr/>
        </p:nvSpPr>
        <p:spPr>
          <a:xfrm>
            <a:off x="5682758" y="164971"/>
            <a:ext cx="3157879" cy="631595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II. Structure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82381AB-BB3B-40BB-8783-26A6F3E9BA36}"/>
              </a:ext>
            </a:extLst>
          </p:cNvPr>
          <p:cNvSpPr txBox="1">
            <a:spLocks/>
          </p:cNvSpPr>
          <p:nvPr/>
        </p:nvSpPr>
        <p:spPr>
          <a:xfrm>
            <a:off x="3299190" y="1120677"/>
            <a:ext cx="8616875" cy="5486400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C816E9-6C92-4E53-97EF-7BE652127F32}"/>
              </a:ext>
            </a:extLst>
          </p:cNvPr>
          <p:cNvSpPr txBox="1"/>
          <p:nvPr/>
        </p:nvSpPr>
        <p:spPr>
          <a:xfrm>
            <a:off x="4038660" y="2521339"/>
            <a:ext cx="8138160" cy="3847862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Palatino Linotype" panose="02040502050505030304" pitchFamily="18" charset="0"/>
              </a:rPr>
              <a:t>Arguments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Palatino Linotype" panose="02040502050505030304" pitchFamily="18" charset="0"/>
              </a:rPr>
              <a:t>Mappings can be set in ggplot()</a:t>
            </a:r>
          </a:p>
          <a:p>
            <a:pPr lvl="2"/>
            <a:r>
              <a:rPr lang="en-US" dirty="0">
                <a:latin typeface="Palatino Linotype" panose="02040502050505030304" pitchFamily="18" charset="0"/>
              </a:rPr>
              <a:t>- </a:t>
            </a:r>
            <a:r>
              <a:rPr lang="en-US" dirty="0" err="1">
                <a:latin typeface="Palatino Linotype" panose="02040502050505030304" pitchFamily="18" charset="0"/>
              </a:rPr>
              <a:t>ggplot</a:t>
            </a:r>
            <a:r>
              <a:rPr lang="en-US" dirty="0">
                <a:latin typeface="Palatino Linotype" panose="02040502050505030304" pitchFamily="18" charset="0"/>
              </a:rPr>
              <a:t>(.,</a:t>
            </a:r>
            <a:r>
              <a:rPr lang="en-US" dirty="0" err="1">
                <a:latin typeface="Palatino Linotype" panose="02040502050505030304" pitchFamily="18" charset="0"/>
              </a:rPr>
              <a:t>aes</a:t>
            </a:r>
            <a:r>
              <a:rPr lang="en-US" dirty="0">
                <a:latin typeface="Palatino Linotype" panose="02040502050505030304" pitchFamily="18" charset="0"/>
              </a:rPr>
              <a:t>(color = var1))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endParaRPr lang="en-US" dirty="0">
              <a:latin typeface="Palatino Linotype" panose="0204050205050503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Palatino Linotype" panose="02040502050505030304" pitchFamily="18" charset="0"/>
              </a:rPr>
              <a:t>Mappings can be set in individual layers</a:t>
            </a:r>
          </a:p>
          <a:p>
            <a:pPr lvl="2"/>
            <a:r>
              <a:rPr lang="en-US" dirty="0">
                <a:latin typeface="Palatino Linotype" panose="02040502050505030304" pitchFamily="18" charset="0"/>
              </a:rPr>
              <a:t>- </a:t>
            </a:r>
            <a:r>
              <a:rPr lang="en-US" dirty="0" err="1">
                <a:latin typeface="Palatino Linotype" panose="02040502050505030304" pitchFamily="18" charset="0"/>
              </a:rPr>
              <a:t>geom_point</a:t>
            </a:r>
            <a:r>
              <a:rPr lang="en-US" dirty="0">
                <a:latin typeface="Palatino Linotype" panose="02040502050505030304" pitchFamily="18" charset="0"/>
              </a:rPr>
              <a:t>(.,</a:t>
            </a:r>
            <a:r>
              <a:rPr lang="en-US" dirty="0" err="1">
                <a:latin typeface="Palatino Linotype" panose="02040502050505030304" pitchFamily="18" charset="0"/>
              </a:rPr>
              <a:t>aes</a:t>
            </a:r>
            <a:r>
              <a:rPr lang="en-US" dirty="0">
                <a:latin typeface="Palatino Linotype" panose="02040502050505030304" pitchFamily="18" charset="0"/>
              </a:rPr>
              <a:t>(color = var1))</a:t>
            </a:r>
          </a:p>
          <a:p>
            <a:pPr lvl="2"/>
            <a:endParaRPr lang="en-US" dirty="0">
              <a:latin typeface="Palatino Linotype" panose="0204050205050503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Palatino Linotype" panose="02040502050505030304" pitchFamily="18" charset="0"/>
              </a:rPr>
              <a:t>What is outside of the mapping will be interpreted literally</a:t>
            </a:r>
          </a:p>
          <a:p>
            <a:pPr lvl="2"/>
            <a:r>
              <a:rPr lang="en-US" dirty="0">
                <a:latin typeface="Palatino Linotype" panose="02040502050505030304" pitchFamily="18" charset="0"/>
              </a:rPr>
              <a:t>- </a:t>
            </a:r>
            <a:r>
              <a:rPr lang="en-US" dirty="0" err="1">
                <a:latin typeface="Palatino Linotype" panose="02040502050505030304" pitchFamily="18" charset="0"/>
              </a:rPr>
              <a:t>geom_point</a:t>
            </a:r>
            <a:r>
              <a:rPr lang="en-US" dirty="0">
                <a:latin typeface="Palatino Linotype" panose="02040502050505030304" pitchFamily="18" charset="0"/>
              </a:rPr>
              <a:t>(.,</a:t>
            </a:r>
            <a:r>
              <a:rPr lang="en-US" dirty="0" err="1">
                <a:latin typeface="Palatino Linotype" panose="02040502050505030304" pitchFamily="18" charset="0"/>
              </a:rPr>
              <a:t>aes</a:t>
            </a:r>
            <a:r>
              <a:rPr lang="en-US" dirty="0">
                <a:latin typeface="Palatino Linotype" panose="02040502050505030304" pitchFamily="18" charset="0"/>
              </a:rPr>
              <a:t>(color = ‘var1’))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>
              <a:latin typeface="Palatino Linotype" panose="0204050205050503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Palatino Linotype" panose="02040502050505030304" pitchFamily="18" charset="0"/>
              </a:rPr>
              <a:t>Levels of the mapping are set in scales, else:</a:t>
            </a:r>
          </a:p>
          <a:p>
            <a:pPr lvl="2"/>
            <a:r>
              <a:rPr lang="en-US" dirty="0">
                <a:latin typeface="Palatino Linotype" panose="02040502050505030304" pitchFamily="18" charset="0"/>
              </a:rPr>
              <a:t>- (.,</a:t>
            </a:r>
            <a:r>
              <a:rPr lang="en-US" dirty="0" err="1">
                <a:latin typeface="Palatino Linotype" panose="02040502050505030304" pitchFamily="18" charset="0"/>
              </a:rPr>
              <a:t>aes</a:t>
            </a:r>
            <a:r>
              <a:rPr lang="en-US" dirty="0">
                <a:latin typeface="Palatino Linotype" panose="02040502050505030304" pitchFamily="18" charset="0"/>
              </a:rPr>
              <a:t>(), color = ‘black’)</a:t>
            </a:r>
            <a:endParaRPr lang="en-US" sz="2200" dirty="0">
              <a:solidFill>
                <a:schemeClr val="bg2">
                  <a:lumMod val="90000"/>
                </a:schemeClr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22F17A0-E768-4F29-B9C1-88B148951E7A}"/>
              </a:ext>
            </a:extLst>
          </p:cNvPr>
          <p:cNvGrpSpPr/>
          <p:nvPr/>
        </p:nvGrpSpPr>
        <p:grpSpPr>
          <a:xfrm>
            <a:off x="479694" y="994433"/>
            <a:ext cx="1920240" cy="5271464"/>
            <a:chOff x="572647" y="2143449"/>
            <a:chExt cx="1884665" cy="5271464"/>
          </a:xfrm>
        </p:grpSpPr>
        <p:sp>
          <p:nvSpPr>
            <p:cNvPr id="45" name="Title 1">
              <a:extLst>
                <a:ext uri="{FF2B5EF4-FFF2-40B4-BE49-F238E27FC236}">
                  <a16:creationId xmlns:a16="http://schemas.microsoft.com/office/drawing/2014/main" id="{9631CEE3-C919-4CFF-9E39-DB6790F44D8A}"/>
                </a:ext>
              </a:extLst>
            </p:cNvPr>
            <p:cNvSpPr txBox="1">
              <a:spLocks/>
            </p:cNvSpPr>
            <p:nvPr/>
          </p:nvSpPr>
          <p:spPr>
            <a:xfrm>
              <a:off x="586512" y="2143449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ln w="38100">
              <a:noFill/>
            </a:ln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1. Data</a:t>
              </a:r>
            </a:p>
          </p:txBody>
        </p:sp>
        <p:sp>
          <p:nvSpPr>
            <p:cNvPr id="46" name="Title 1">
              <a:extLst>
                <a:ext uri="{FF2B5EF4-FFF2-40B4-BE49-F238E27FC236}">
                  <a16:creationId xmlns:a16="http://schemas.microsoft.com/office/drawing/2014/main" id="{AC752E17-FE07-4F53-98FB-DA0204B28ACE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420886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dirty="0">
                  <a:latin typeface="Palatino Linotype" panose="02040502050505030304" pitchFamily="18" charset="0"/>
                </a:rPr>
                <a:t>4. Mapping</a:t>
              </a:r>
            </a:p>
          </p:txBody>
        </p:sp>
        <p:sp>
          <p:nvSpPr>
            <p:cNvPr id="47" name="Title 1">
              <a:extLst>
                <a:ext uri="{FF2B5EF4-FFF2-40B4-BE49-F238E27FC236}">
                  <a16:creationId xmlns:a16="http://schemas.microsoft.com/office/drawing/2014/main" id="{C2CDD38B-E924-4A53-83A8-66EDEE318F42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5584551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6. Scales</a:t>
              </a:r>
            </a:p>
          </p:txBody>
        </p:sp>
        <p:sp>
          <p:nvSpPr>
            <p:cNvPr id="48" name="Title 1">
              <a:extLst>
                <a:ext uri="{FF2B5EF4-FFF2-40B4-BE49-F238E27FC236}">
                  <a16:creationId xmlns:a16="http://schemas.microsoft.com/office/drawing/2014/main" id="{C352E8A3-286E-43A1-9111-837D7F784988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6271132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7. Facets</a:t>
              </a:r>
            </a:p>
          </p:txBody>
        </p:sp>
        <p:sp>
          <p:nvSpPr>
            <p:cNvPr id="49" name="Title 1">
              <a:extLst>
                <a:ext uri="{FF2B5EF4-FFF2-40B4-BE49-F238E27FC236}">
                  <a16:creationId xmlns:a16="http://schemas.microsoft.com/office/drawing/2014/main" id="{40C89A95-6DB1-4204-B240-FAB47EF7AC85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282869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2. Function</a:t>
              </a:r>
            </a:p>
          </p:txBody>
        </p:sp>
        <p:sp>
          <p:nvSpPr>
            <p:cNvPr id="50" name="Title 1">
              <a:extLst>
                <a:ext uri="{FF2B5EF4-FFF2-40B4-BE49-F238E27FC236}">
                  <a16:creationId xmlns:a16="http://schemas.microsoft.com/office/drawing/2014/main" id="{0E2FB53E-4FFA-454B-AE9E-C6F2153211A9}"/>
                </a:ext>
              </a:extLst>
            </p:cNvPr>
            <p:cNvSpPr txBox="1">
              <a:spLocks/>
            </p:cNvSpPr>
            <p:nvPr/>
          </p:nvSpPr>
          <p:spPr>
            <a:xfrm>
              <a:off x="572647" y="695771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8. Themes</a:t>
              </a:r>
            </a:p>
          </p:txBody>
        </p:sp>
        <p:sp>
          <p:nvSpPr>
            <p:cNvPr id="51" name="Title 1">
              <a:extLst>
                <a:ext uri="{FF2B5EF4-FFF2-40B4-BE49-F238E27FC236}">
                  <a16:creationId xmlns:a16="http://schemas.microsoft.com/office/drawing/2014/main" id="{FD2DFC0E-3D5E-4C67-A8A7-FC4119D883A1}"/>
                </a:ext>
              </a:extLst>
            </p:cNvPr>
            <p:cNvSpPr txBox="1">
              <a:spLocks/>
            </p:cNvSpPr>
            <p:nvPr/>
          </p:nvSpPr>
          <p:spPr>
            <a:xfrm>
              <a:off x="586513" y="3518778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3. Coordinates</a:t>
              </a:r>
            </a:p>
          </p:txBody>
        </p:sp>
        <p:sp>
          <p:nvSpPr>
            <p:cNvPr id="52" name="Title 1">
              <a:extLst>
                <a:ext uri="{FF2B5EF4-FFF2-40B4-BE49-F238E27FC236}">
                  <a16:creationId xmlns:a16="http://schemas.microsoft.com/office/drawing/2014/main" id="{61AA75C5-9E44-474A-A841-CB8EDB31BFBC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4897970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5. Geometries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EDDE7B9-FA27-4277-A908-24C6DE4C2F88}"/>
              </a:ext>
            </a:extLst>
          </p:cNvPr>
          <p:cNvSpPr txBox="1"/>
          <p:nvPr/>
        </p:nvSpPr>
        <p:spPr>
          <a:xfrm>
            <a:off x="3480308" y="1898514"/>
            <a:ext cx="8138160" cy="51077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Palatino Linotype" panose="02040502050505030304" pitchFamily="18" charset="0"/>
              </a:rPr>
              <a:t>ggplot(., </a:t>
            </a:r>
            <a:r>
              <a:rPr lang="en-US" sz="2400" dirty="0" err="1">
                <a:solidFill>
                  <a:schemeClr val="bg2">
                    <a:lumMod val="75000"/>
                  </a:schemeClr>
                </a:solidFill>
                <a:latin typeface="Palatino Linotype" panose="02040502050505030304" pitchFamily="18" charset="0"/>
              </a:rPr>
              <a:t>aes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Palatino Linotype" panose="02040502050505030304" pitchFamily="18" charset="0"/>
              </a:rPr>
              <a:t>(x = x, y = y, </a:t>
            </a:r>
            <a:r>
              <a:rPr lang="en-US" sz="2400" b="1" dirty="0">
                <a:latin typeface="Palatino Linotype" panose="02040502050505030304" pitchFamily="18" charset="0"/>
              </a:rPr>
              <a:t>* = var1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Palatino Linotype" panose="02040502050505030304" pitchFamily="18" charset="0"/>
              </a:rPr>
              <a:t>) +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0F2C450-F9BB-4A9E-9E9A-CE342162316B}"/>
              </a:ext>
            </a:extLst>
          </p:cNvPr>
          <p:cNvSpPr/>
          <p:nvPr/>
        </p:nvSpPr>
        <p:spPr>
          <a:xfrm>
            <a:off x="3381478" y="1266776"/>
            <a:ext cx="8361575" cy="5222449"/>
          </a:xfrm>
          <a:prstGeom prst="round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11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DAB49-910C-4563-9556-87C38E26970A}"/>
              </a:ext>
            </a:extLst>
          </p:cNvPr>
          <p:cNvSpPr/>
          <p:nvPr/>
        </p:nvSpPr>
        <p:spPr>
          <a:xfrm>
            <a:off x="2932531" y="0"/>
            <a:ext cx="9244289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23FA6-3184-48D0-9A4E-76047D99007C}"/>
              </a:ext>
            </a:extLst>
          </p:cNvPr>
          <p:cNvSpPr/>
          <p:nvPr/>
        </p:nvSpPr>
        <p:spPr>
          <a:xfrm>
            <a:off x="1" y="0"/>
            <a:ext cx="294771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2B0AF7-91F9-469B-8E01-D00A4205227E}"/>
              </a:ext>
            </a:extLst>
          </p:cNvPr>
          <p:cNvSpPr txBox="1">
            <a:spLocks/>
          </p:cNvSpPr>
          <p:nvPr/>
        </p:nvSpPr>
        <p:spPr>
          <a:xfrm>
            <a:off x="5682758" y="164971"/>
            <a:ext cx="3157879" cy="631595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II. Structure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82381AB-BB3B-40BB-8783-26A6F3E9BA36}"/>
              </a:ext>
            </a:extLst>
          </p:cNvPr>
          <p:cNvSpPr txBox="1">
            <a:spLocks/>
          </p:cNvSpPr>
          <p:nvPr/>
        </p:nvSpPr>
        <p:spPr>
          <a:xfrm>
            <a:off x="3299190" y="1120677"/>
            <a:ext cx="8616875" cy="5486400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Palatino Linotype" panose="0204050205050503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1A498F-9233-43C1-9488-AA6E5CA413AB}"/>
              </a:ext>
            </a:extLst>
          </p:cNvPr>
          <p:cNvGrpSpPr/>
          <p:nvPr/>
        </p:nvGrpSpPr>
        <p:grpSpPr>
          <a:xfrm>
            <a:off x="479694" y="994433"/>
            <a:ext cx="1920240" cy="5271464"/>
            <a:chOff x="572647" y="2143449"/>
            <a:chExt cx="1884665" cy="5271464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02EAC00D-6841-4C69-8FF8-6DA630E0994E}"/>
                </a:ext>
              </a:extLst>
            </p:cNvPr>
            <p:cNvSpPr txBox="1">
              <a:spLocks/>
            </p:cNvSpPr>
            <p:nvPr/>
          </p:nvSpPr>
          <p:spPr>
            <a:xfrm>
              <a:off x="586512" y="2143449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ln w="38100">
              <a:noFill/>
            </a:ln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1. Data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F158D5E6-AF7C-45CB-AA2D-46DDD7594845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420886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4. Mapping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2F16AD26-B089-46C1-9C70-6868615010E0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5584551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6. Scales</a:t>
              </a: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3D87E7DC-9B75-4518-870C-E006DD60A160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6271132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7. Facets</a:t>
              </a:r>
            </a:p>
          </p:txBody>
        </p:sp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F77C3873-90AE-49C6-AFE3-AA153566754D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282869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2. Function</a:t>
              </a:r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CACAC88F-B5A4-466C-94DB-5CB62A50BD3F}"/>
                </a:ext>
              </a:extLst>
            </p:cNvPr>
            <p:cNvSpPr txBox="1">
              <a:spLocks/>
            </p:cNvSpPr>
            <p:nvPr/>
          </p:nvSpPr>
          <p:spPr>
            <a:xfrm>
              <a:off x="572647" y="695771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8. Themes</a:t>
              </a:r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20ED3F04-63ED-49BF-9E3F-9ECB20D5D4D0}"/>
                </a:ext>
              </a:extLst>
            </p:cNvPr>
            <p:cNvSpPr txBox="1">
              <a:spLocks/>
            </p:cNvSpPr>
            <p:nvPr/>
          </p:nvSpPr>
          <p:spPr>
            <a:xfrm>
              <a:off x="586513" y="3518778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3. Coordinates</a:t>
              </a:r>
            </a:p>
          </p:txBody>
        </p: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5A1B94E4-2804-4DA6-B56D-13B71E2BB3E9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4897970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dirty="0">
                  <a:latin typeface="Palatino Linotype" panose="02040502050505030304" pitchFamily="18" charset="0"/>
                </a:rPr>
                <a:t>5. Geometries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BDCA342-E3CE-46D7-8A0B-52440E58676F}"/>
              </a:ext>
            </a:extLst>
          </p:cNvPr>
          <p:cNvSpPr txBox="1"/>
          <p:nvPr/>
        </p:nvSpPr>
        <p:spPr>
          <a:xfrm>
            <a:off x="3538547" y="1756828"/>
            <a:ext cx="8138160" cy="1328023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Palatino Linotype" panose="02040502050505030304" pitchFamily="18" charset="0"/>
              </a:rPr>
              <a:t>df  %&gt;%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Palatino Linotype" panose="02040502050505030304" pitchFamily="18" charset="0"/>
              </a:rPr>
              <a:t>ggplot(., </a:t>
            </a:r>
            <a:r>
              <a:rPr lang="en-US" sz="2400" dirty="0" err="1">
                <a:solidFill>
                  <a:schemeClr val="bg2">
                    <a:lumMod val="75000"/>
                  </a:schemeClr>
                </a:solidFill>
                <a:latin typeface="Palatino Linotype" panose="02040502050505030304" pitchFamily="18" charset="0"/>
              </a:rPr>
              <a:t>aes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Palatino Linotype" panose="02040502050505030304" pitchFamily="18" charset="0"/>
              </a:rPr>
              <a:t>(x = x, y = y, * = var1))+ </a:t>
            </a:r>
          </a:p>
          <a:p>
            <a:r>
              <a:rPr lang="en-US" sz="2400" b="1" dirty="0">
                <a:latin typeface="Palatino Linotype" panose="02040502050505030304" pitchFamily="18" charset="0"/>
              </a:rPr>
              <a:t>geom_*(…) 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Palatino Linotype" panose="02040502050505030304" pitchFamily="18" charset="0"/>
              </a:rPr>
              <a:t>+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B32D129-7E1C-46D5-9FD7-B4C721F05C44}"/>
              </a:ext>
            </a:extLst>
          </p:cNvPr>
          <p:cNvSpPr/>
          <p:nvPr/>
        </p:nvSpPr>
        <p:spPr>
          <a:xfrm>
            <a:off x="3381478" y="1266776"/>
            <a:ext cx="8361575" cy="5222449"/>
          </a:xfrm>
          <a:prstGeom prst="round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96FA94-0B8F-476A-AB3A-81425B558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26962"/>
            <a:ext cx="5375150" cy="333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96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DAB49-910C-4563-9556-87C38E26970A}"/>
              </a:ext>
            </a:extLst>
          </p:cNvPr>
          <p:cNvSpPr/>
          <p:nvPr/>
        </p:nvSpPr>
        <p:spPr>
          <a:xfrm>
            <a:off x="2932531" y="0"/>
            <a:ext cx="9244289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23FA6-3184-48D0-9A4E-76047D99007C}"/>
              </a:ext>
            </a:extLst>
          </p:cNvPr>
          <p:cNvSpPr/>
          <p:nvPr/>
        </p:nvSpPr>
        <p:spPr>
          <a:xfrm>
            <a:off x="1" y="0"/>
            <a:ext cx="294771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2B0AF7-91F9-469B-8E01-D00A4205227E}"/>
              </a:ext>
            </a:extLst>
          </p:cNvPr>
          <p:cNvSpPr txBox="1">
            <a:spLocks/>
          </p:cNvSpPr>
          <p:nvPr/>
        </p:nvSpPr>
        <p:spPr>
          <a:xfrm>
            <a:off x="5682758" y="164971"/>
            <a:ext cx="3157879" cy="631595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II. Structure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82381AB-BB3B-40BB-8783-26A6F3E9BA36}"/>
              </a:ext>
            </a:extLst>
          </p:cNvPr>
          <p:cNvSpPr txBox="1">
            <a:spLocks/>
          </p:cNvSpPr>
          <p:nvPr/>
        </p:nvSpPr>
        <p:spPr>
          <a:xfrm>
            <a:off x="3299190" y="1120677"/>
            <a:ext cx="8616875" cy="5486400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51446C-1DCC-4AFA-82BB-319C8F04664F}"/>
              </a:ext>
            </a:extLst>
          </p:cNvPr>
          <p:cNvSpPr txBox="1"/>
          <p:nvPr/>
        </p:nvSpPr>
        <p:spPr>
          <a:xfrm>
            <a:off x="3880002" y="1859550"/>
            <a:ext cx="8138160" cy="4801314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endParaRPr lang="en-US" sz="2000" dirty="0">
              <a:solidFill>
                <a:schemeClr val="bg2">
                  <a:lumMod val="90000"/>
                </a:schemeClr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Palatino Linotype" panose="02040502050505030304" pitchFamily="18" charset="0"/>
              </a:rPr>
              <a:t>Considerations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800" dirty="0">
                <a:latin typeface="Palatino Linotype" panose="02040502050505030304" pitchFamily="18" charset="0"/>
              </a:rPr>
              <a:t>What kind of visual representations (*) are the best approach?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Palatino Linotype" panose="02040502050505030304" pitchFamily="18" charset="0"/>
              </a:rPr>
              <a:t>Types of Geometry</a:t>
            </a:r>
          </a:p>
          <a:p>
            <a:pPr marL="1200150" lvl="2" indent="-285750">
              <a:buFont typeface="Palatino Linotype" panose="02040502050505030304" pitchFamily="18" charset="0"/>
              <a:buChar char="-"/>
            </a:pPr>
            <a:r>
              <a:rPr lang="en-US" dirty="0">
                <a:latin typeface="Palatino Linotype" panose="02040502050505030304" pitchFamily="18" charset="0"/>
              </a:rPr>
              <a:t>Reference Lines</a:t>
            </a:r>
          </a:p>
          <a:p>
            <a:pPr marL="1200150" lvl="2" indent="-285750">
              <a:buFont typeface="Palatino Linotype" panose="02040502050505030304" pitchFamily="18" charset="0"/>
              <a:buChar char="-"/>
            </a:pPr>
            <a:r>
              <a:rPr lang="en-US" dirty="0" err="1">
                <a:latin typeface="Palatino Linotype" panose="02040502050505030304" pitchFamily="18" charset="0"/>
              </a:rPr>
              <a:t>Barcharts</a:t>
            </a:r>
            <a:endParaRPr lang="en-US" dirty="0">
              <a:latin typeface="Palatino Linotype" panose="02040502050505030304" pitchFamily="18" charset="0"/>
            </a:endParaRPr>
          </a:p>
          <a:p>
            <a:pPr marL="1200150" lvl="2" indent="-285750">
              <a:buFont typeface="Palatino Linotype" panose="02040502050505030304" pitchFamily="18" charset="0"/>
              <a:buChar char="-"/>
            </a:pPr>
            <a:r>
              <a:rPr lang="en-US" dirty="0">
                <a:latin typeface="Palatino Linotype" panose="02040502050505030304" pitchFamily="18" charset="0"/>
              </a:rPr>
              <a:t>Dots and points</a:t>
            </a:r>
          </a:p>
          <a:p>
            <a:pPr marL="1200150" lvl="2" indent="-285750">
              <a:buFont typeface="Palatino Linotype" panose="02040502050505030304" pitchFamily="18" charset="0"/>
              <a:buChar char="-"/>
            </a:pPr>
            <a:r>
              <a:rPr lang="en-US" dirty="0">
                <a:latin typeface="Palatino Linotype" panose="02040502050505030304" pitchFamily="18" charset="0"/>
              </a:rPr>
              <a:t>Boxplots</a:t>
            </a:r>
          </a:p>
          <a:p>
            <a:pPr marL="1200150" lvl="2" indent="-285750">
              <a:buFont typeface="Palatino Linotype" panose="02040502050505030304" pitchFamily="18" charset="0"/>
              <a:buChar char="-"/>
            </a:pPr>
            <a:r>
              <a:rPr lang="en-US" dirty="0">
                <a:latin typeface="Palatino Linotype" panose="02040502050505030304" pitchFamily="18" charset="0"/>
              </a:rPr>
              <a:t>Heatmaps</a:t>
            </a:r>
          </a:p>
          <a:p>
            <a:pPr marL="1200150" lvl="2" indent="-285750">
              <a:buFont typeface="Palatino Linotype" panose="02040502050505030304" pitchFamily="18" charset="0"/>
              <a:buChar char="-"/>
            </a:pPr>
            <a:r>
              <a:rPr lang="en-US" dirty="0">
                <a:latin typeface="Palatino Linotype" panose="02040502050505030304" pitchFamily="18" charset="0"/>
              </a:rPr>
              <a:t>Maps</a:t>
            </a:r>
          </a:p>
          <a:p>
            <a:pPr marL="1200150" lvl="2" indent="-285750">
              <a:buFont typeface="Palatino Linotype" panose="02040502050505030304" pitchFamily="18" charset="0"/>
              <a:buChar char="-"/>
            </a:pPr>
            <a:r>
              <a:rPr lang="en-US" dirty="0">
                <a:latin typeface="Palatino Linotype" panose="02040502050505030304" pitchFamily="18" charset="0"/>
              </a:rPr>
              <a:t>Density</a:t>
            </a:r>
          </a:p>
          <a:p>
            <a:pPr marL="1200150" lvl="2" indent="-285750">
              <a:buFont typeface="Palatino Linotype" panose="02040502050505030304" pitchFamily="18" charset="0"/>
              <a:buChar char="-"/>
            </a:pPr>
            <a:r>
              <a:rPr lang="en-US" dirty="0">
                <a:latin typeface="Palatino Linotype" panose="02040502050505030304" pitchFamily="18" charset="0"/>
              </a:rPr>
              <a:t>Polygons</a:t>
            </a:r>
          </a:p>
          <a:p>
            <a:pPr marL="1200150" lvl="2" indent="-285750">
              <a:buFont typeface="Palatino Linotype" panose="02040502050505030304" pitchFamily="18" charset="0"/>
              <a:buChar char="-"/>
            </a:pPr>
            <a:r>
              <a:rPr lang="en-US" dirty="0">
                <a:latin typeface="Palatino Linotype" panose="02040502050505030304" pitchFamily="18" charset="0"/>
              </a:rPr>
              <a:t>Jitters</a:t>
            </a:r>
          </a:p>
          <a:p>
            <a:pPr marL="1200150" lvl="2" indent="-285750">
              <a:buFont typeface="Palatino Linotype" panose="02040502050505030304" pitchFamily="18" charset="0"/>
              <a:buChar char="-"/>
            </a:pPr>
            <a:r>
              <a:rPr lang="en-US" dirty="0">
                <a:latin typeface="Palatino Linotype" panose="02040502050505030304" pitchFamily="18" charset="0"/>
              </a:rPr>
              <a:t>Error Bars</a:t>
            </a:r>
          </a:p>
          <a:p>
            <a:pPr marL="1200150" lvl="2" indent="-285750">
              <a:buFont typeface="Palatino Linotype" panose="02040502050505030304" pitchFamily="18" charset="0"/>
              <a:buChar char="-"/>
            </a:pPr>
            <a:r>
              <a:rPr lang="en-US" dirty="0">
                <a:latin typeface="Palatino Linotype" panose="02040502050505030304" pitchFamily="18" charset="0"/>
              </a:rPr>
              <a:t>Text and Labels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1A498F-9233-43C1-9488-AA6E5CA413AB}"/>
              </a:ext>
            </a:extLst>
          </p:cNvPr>
          <p:cNvGrpSpPr/>
          <p:nvPr/>
        </p:nvGrpSpPr>
        <p:grpSpPr>
          <a:xfrm>
            <a:off x="479694" y="994433"/>
            <a:ext cx="1920240" cy="5271464"/>
            <a:chOff x="572647" y="2143449"/>
            <a:chExt cx="1884665" cy="5271464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02EAC00D-6841-4C69-8FF8-6DA630E0994E}"/>
                </a:ext>
              </a:extLst>
            </p:cNvPr>
            <p:cNvSpPr txBox="1">
              <a:spLocks/>
            </p:cNvSpPr>
            <p:nvPr/>
          </p:nvSpPr>
          <p:spPr>
            <a:xfrm>
              <a:off x="586512" y="2143449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ln w="38100">
              <a:noFill/>
            </a:ln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1. Data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F158D5E6-AF7C-45CB-AA2D-46DDD7594845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420886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4. Mapping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2F16AD26-B089-46C1-9C70-6868615010E0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5584551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6. Scales</a:t>
              </a: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3D87E7DC-9B75-4518-870C-E006DD60A160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6271132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7. Facets</a:t>
              </a:r>
            </a:p>
          </p:txBody>
        </p:sp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F77C3873-90AE-49C6-AFE3-AA153566754D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282869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2. Function</a:t>
              </a:r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CACAC88F-B5A4-466C-94DB-5CB62A50BD3F}"/>
                </a:ext>
              </a:extLst>
            </p:cNvPr>
            <p:cNvSpPr txBox="1">
              <a:spLocks/>
            </p:cNvSpPr>
            <p:nvPr/>
          </p:nvSpPr>
          <p:spPr>
            <a:xfrm>
              <a:off x="572647" y="695771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8. Themes</a:t>
              </a:r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20ED3F04-63ED-49BF-9E3F-9ECB20D5D4D0}"/>
                </a:ext>
              </a:extLst>
            </p:cNvPr>
            <p:cNvSpPr txBox="1">
              <a:spLocks/>
            </p:cNvSpPr>
            <p:nvPr/>
          </p:nvSpPr>
          <p:spPr>
            <a:xfrm>
              <a:off x="586513" y="3518778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3. Coordinates</a:t>
              </a:r>
            </a:p>
          </p:txBody>
        </p: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5A1B94E4-2804-4DA6-B56D-13B71E2BB3E9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4897970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dirty="0">
                  <a:latin typeface="Palatino Linotype" panose="02040502050505030304" pitchFamily="18" charset="0"/>
                </a:rPr>
                <a:t>5. Geometries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445EE0A-40BE-44DC-A0E4-E9D61B0AA13A}"/>
              </a:ext>
            </a:extLst>
          </p:cNvPr>
          <p:cNvSpPr txBox="1"/>
          <p:nvPr/>
        </p:nvSpPr>
        <p:spPr>
          <a:xfrm>
            <a:off x="3490180" y="1917243"/>
            <a:ext cx="8138160" cy="51077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geom_*(…) 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Palatino Linotype" panose="02040502050505030304" pitchFamily="18" charset="0"/>
              </a:rPr>
              <a:t>+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BE1417-970A-487E-9AFC-1CAC5A1BC181}"/>
              </a:ext>
            </a:extLst>
          </p:cNvPr>
          <p:cNvSpPr/>
          <p:nvPr/>
        </p:nvSpPr>
        <p:spPr>
          <a:xfrm>
            <a:off x="3381478" y="1266776"/>
            <a:ext cx="8361575" cy="5222449"/>
          </a:xfrm>
          <a:prstGeom prst="round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3897FC0-BF71-45A2-86CF-DC3260F04DB3}"/>
              </a:ext>
            </a:extLst>
          </p:cNvPr>
          <p:cNvGrpSpPr/>
          <p:nvPr/>
        </p:nvGrpSpPr>
        <p:grpSpPr>
          <a:xfrm>
            <a:off x="7324686" y="3491430"/>
            <a:ext cx="4303654" cy="2493517"/>
            <a:chOff x="7880807" y="2526384"/>
            <a:chExt cx="3566160" cy="303543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D61F2EA-CA85-47E9-A409-6C9C0E7F6B3F}"/>
                </a:ext>
              </a:extLst>
            </p:cNvPr>
            <p:cNvCxnSpPr/>
            <p:nvPr/>
          </p:nvCxnSpPr>
          <p:spPr>
            <a:xfrm>
              <a:off x="7880808" y="2526384"/>
              <a:ext cx="0" cy="3035430"/>
            </a:xfrm>
            <a:prstGeom prst="line">
              <a:avLst/>
            </a:prstGeom>
            <a:ln w="1905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2E17375-EFFC-4F3A-8466-CCE6473428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0807" y="5561814"/>
              <a:ext cx="3566160" cy="0"/>
            </a:xfrm>
            <a:prstGeom prst="line">
              <a:avLst/>
            </a:prstGeom>
            <a:ln w="1905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5C0A201-FFBF-49AD-B017-5EEAEE6C9CFD}"/>
                </a:ext>
              </a:extLst>
            </p:cNvPr>
            <p:cNvSpPr/>
            <p:nvPr/>
          </p:nvSpPr>
          <p:spPr>
            <a:xfrm>
              <a:off x="10501307" y="4744231"/>
              <a:ext cx="182880" cy="77614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6A8988E-8247-49C7-9D93-8622B773F5A4}"/>
                </a:ext>
              </a:extLst>
            </p:cNvPr>
            <p:cNvSpPr/>
            <p:nvPr/>
          </p:nvSpPr>
          <p:spPr>
            <a:xfrm>
              <a:off x="10736462" y="4744231"/>
              <a:ext cx="182880" cy="77614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610D63A-6589-4E53-A8E3-D5DF395A9652}"/>
                </a:ext>
              </a:extLst>
            </p:cNvPr>
            <p:cNvSpPr/>
            <p:nvPr/>
          </p:nvSpPr>
          <p:spPr>
            <a:xfrm>
              <a:off x="10961384" y="5050348"/>
              <a:ext cx="18288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73698B7-29A9-4105-A55D-6DFF1A4F8823}"/>
                </a:ext>
              </a:extLst>
            </p:cNvPr>
            <p:cNvSpPr/>
            <p:nvPr/>
          </p:nvSpPr>
          <p:spPr>
            <a:xfrm>
              <a:off x="9920833" y="4044099"/>
              <a:ext cx="182880" cy="14630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602E914-8FC2-4720-BE28-337CB0BAAC35}"/>
                </a:ext>
              </a:extLst>
            </p:cNvPr>
            <p:cNvSpPr/>
            <p:nvPr/>
          </p:nvSpPr>
          <p:spPr>
            <a:xfrm>
              <a:off x="9681692" y="4218568"/>
              <a:ext cx="182880" cy="12801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DCED3C4-B8F9-4FA6-AEEB-06DE873D4427}"/>
                </a:ext>
              </a:extLst>
            </p:cNvPr>
            <p:cNvSpPr/>
            <p:nvPr/>
          </p:nvSpPr>
          <p:spPr>
            <a:xfrm>
              <a:off x="9463448" y="4724632"/>
              <a:ext cx="182880" cy="77614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D2300C2-7603-42C1-AA66-3A882DA58996}"/>
                </a:ext>
              </a:extLst>
            </p:cNvPr>
            <p:cNvSpPr/>
            <p:nvPr/>
          </p:nvSpPr>
          <p:spPr>
            <a:xfrm>
              <a:off x="8813419" y="4324036"/>
              <a:ext cx="182880" cy="11887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A1816AE-E9C1-4D76-9B9A-3B9166B088CF}"/>
                </a:ext>
              </a:extLst>
            </p:cNvPr>
            <p:cNvSpPr/>
            <p:nvPr/>
          </p:nvSpPr>
          <p:spPr>
            <a:xfrm>
              <a:off x="8578264" y="3864944"/>
              <a:ext cx="182880" cy="16459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FF8C5EA-709D-4EC8-A14B-9EFB40916E57}"/>
                </a:ext>
              </a:extLst>
            </p:cNvPr>
            <p:cNvSpPr/>
            <p:nvPr/>
          </p:nvSpPr>
          <p:spPr>
            <a:xfrm>
              <a:off x="8334664" y="4744231"/>
              <a:ext cx="182880" cy="77614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C4F7FD1-3A80-4505-8A83-1D1353D9EB11}"/>
                </a:ext>
              </a:extLst>
            </p:cNvPr>
            <p:cNvSpPr txBox="1"/>
            <p:nvPr/>
          </p:nvSpPr>
          <p:spPr>
            <a:xfrm>
              <a:off x="8476372" y="3465096"/>
              <a:ext cx="6633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**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283F477-D740-4A2C-847F-5421670360D6}"/>
                </a:ext>
              </a:extLst>
            </p:cNvPr>
            <p:cNvSpPr txBox="1"/>
            <p:nvPr/>
          </p:nvSpPr>
          <p:spPr>
            <a:xfrm>
              <a:off x="10684187" y="4338053"/>
              <a:ext cx="6633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DAC02CC-E447-43D6-A09B-592F6D4AE677}"/>
                </a:ext>
              </a:extLst>
            </p:cNvPr>
            <p:cNvSpPr txBox="1"/>
            <p:nvPr/>
          </p:nvSpPr>
          <p:spPr>
            <a:xfrm>
              <a:off x="9511185" y="3680278"/>
              <a:ext cx="6633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***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8AA80DD-852C-4A5D-A45B-D3AF381E9FC2}"/>
                </a:ext>
              </a:extLst>
            </p:cNvPr>
            <p:cNvSpPr txBox="1"/>
            <p:nvPr/>
          </p:nvSpPr>
          <p:spPr>
            <a:xfrm>
              <a:off x="9866670" y="3138329"/>
              <a:ext cx="127759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Palatino Linotype" panose="02040502050505030304" pitchFamily="18" charset="0"/>
                </a:rPr>
                <a:t>key point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4569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DAB49-910C-4563-9556-87C38E26970A}"/>
              </a:ext>
            </a:extLst>
          </p:cNvPr>
          <p:cNvSpPr/>
          <p:nvPr/>
        </p:nvSpPr>
        <p:spPr>
          <a:xfrm>
            <a:off x="2932531" y="0"/>
            <a:ext cx="9244289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23FA6-3184-48D0-9A4E-76047D99007C}"/>
              </a:ext>
            </a:extLst>
          </p:cNvPr>
          <p:cNvSpPr/>
          <p:nvPr/>
        </p:nvSpPr>
        <p:spPr>
          <a:xfrm>
            <a:off x="1" y="0"/>
            <a:ext cx="294771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2B0AF7-91F9-469B-8E01-D00A4205227E}"/>
              </a:ext>
            </a:extLst>
          </p:cNvPr>
          <p:cNvSpPr txBox="1">
            <a:spLocks/>
          </p:cNvSpPr>
          <p:nvPr/>
        </p:nvSpPr>
        <p:spPr>
          <a:xfrm>
            <a:off x="5682758" y="164971"/>
            <a:ext cx="3157879" cy="631595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II. Structure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82381AB-BB3B-40BB-8783-26A6F3E9BA36}"/>
              </a:ext>
            </a:extLst>
          </p:cNvPr>
          <p:cNvSpPr txBox="1">
            <a:spLocks/>
          </p:cNvSpPr>
          <p:nvPr/>
        </p:nvSpPr>
        <p:spPr>
          <a:xfrm>
            <a:off x="3299190" y="1120677"/>
            <a:ext cx="8616875" cy="5486400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51446C-1DCC-4AFA-82BB-319C8F04664F}"/>
              </a:ext>
            </a:extLst>
          </p:cNvPr>
          <p:cNvSpPr txBox="1"/>
          <p:nvPr/>
        </p:nvSpPr>
        <p:spPr>
          <a:xfrm>
            <a:off x="3880002" y="1859550"/>
            <a:ext cx="8138160" cy="4801314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endParaRPr lang="en-US" sz="2000" dirty="0">
              <a:solidFill>
                <a:schemeClr val="bg2">
                  <a:lumMod val="90000"/>
                </a:schemeClr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Palatino Linotype" panose="02040502050505030304" pitchFamily="18" charset="0"/>
              </a:rPr>
              <a:t>Considerations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800" dirty="0">
                <a:latin typeface="Palatino Linotype" panose="02040502050505030304" pitchFamily="18" charset="0"/>
              </a:rPr>
              <a:t>What kind of visual representations (*) are the best approach?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Palatino Linotype" panose="02040502050505030304" pitchFamily="18" charset="0"/>
              </a:rPr>
              <a:t>Types of Geometry</a:t>
            </a:r>
          </a:p>
          <a:p>
            <a:pPr marL="1200150" lvl="2" indent="-285750">
              <a:buFont typeface="Palatino Linotype" panose="02040502050505030304" pitchFamily="18" charset="0"/>
              <a:buChar char="-"/>
            </a:pPr>
            <a:r>
              <a:rPr lang="en-US" dirty="0">
                <a:latin typeface="Palatino Linotype" panose="02040502050505030304" pitchFamily="18" charset="0"/>
              </a:rPr>
              <a:t>Reference Lines</a:t>
            </a:r>
          </a:p>
          <a:p>
            <a:pPr marL="1200150" lvl="2" indent="-285750">
              <a:buFont typeface="Palatino Linotype" panose="02040502050505030304" pitchFamily="18" charset="0"/>
              <a:buChar char="-"/>
            </a:pPr>
            <a:r>
              <a:rPr lang="en-US" dirty="0" err="1">
                <a:latin typeface="Palatino Linotype" panose="02040502050505030304" pitchFamily="18" charset="0"/>
              </a:rPr>
              <a:t>Barcharts</a:t>
            </a:r>
            <a:endParaRPr lang="en-US" dirty="0">
              <a:latin typeface="Palatino Linotype" panose="02040502050505030304" pitchFamily="18" charset="0"/>
            </a:endParaRPr>
          </a:p>
          <a:p>
            <a:pPr marL="1200150" lvl="2" indent="-285750">
              <a:buFont typeface="Palatino Linotype" panose="02040502050505030304" pitchFamily="18" charset="0"/>
              <a:buChar char="-"/>
            </a:pPr>
            <a:r>
              <a:rPr lang="en-US" dirty="0">
                <a:latin typeface="Palatino Linotype" panose="02040502050505030304" pitchFamily="18" charset="0"/>
              </a:rPr>
              <a:t>Dots and points</a:t>
            </a:r>
          </a:p>
          <a:p>
            <a:pPr marL="1200150" lvl="2" indent="-285750">
              <a:buFont typeface="Palatino Linotype" panose="02040502050505030304" pitchFamily="18" charset="0"/>
              <a:buChar char="-"/>
            </a:pPr>
            <a:r>
              <a:rPr lang="en-US" dirty="0">
                <a:latin typeface="Palatino Linotype" panose="02040502050505030304" pitchFamily="18" charset="0"/>
              </a:rPr>
              <a:t>Boxplots</a:t>
            </a:r>
          </a:p>
          <a:p>
            <a:pPr marL="1200150" lvl="2" indent="-285750">
              <a:buFont typeface="Palatino Linotype" panose="02040502050505030304" pitchFamily="18" charset="0"/>
              <a:buChar char="-"/>
            </a:pPr>
            <a:r>
              <a:rPr lang="en-US" dirty="0">
                <a:latin typeface="Palatino Linotype" panose="02040502050505030304" pitchFamily="18" charset="0"/>
              </a:rPr>
              <a:t>Heatmaps</a:t>
            </a:r>
          </a:p>
          <a:p>
            <a:pPr marL="1200150" lvl="2" indent="-285750">
              <a:buFont typeface="Palatino Linotype" panose="02040502050505030304" pitchFamily="18" charset="0"/>
              <a:buChar char="-"/>
            </a:pPr>
            <a:r>
              <a:rPr lang="en-US" dirty="0">
                <a:latin typeface="Palatino Linotype" panose="02040502050505030304" pitchFamily="18" charset="0"/>
              </a:rPr>
              <a:t>Maps</a:t>
            </a:r>
          </a:p>
          <a:p>
            <a:pPr marL="1200150" lvl="2" indent="-285750">
              <a:buFont typeface="Palatino Linotype" panose="02040502050505030304" pitchFamily="18" charset="0"/>
              <a:buChar char="-"/>
            </a:pPr>
            <a:r>
              <a:rPr lang="en-US" dirty="0">
                <a:latin typeface="Palatino Linotype" panose="02040502050505030304" pitchFamily="18" charset="0"/>
              </a:rPr>
              <a:t>Density</a:t>
            </a:r>
          </a:p>
          <a:p>
            <a:pPr marL="1200150" lvl="2" indent="-285750">
              <a:buFont typeface="Palatino Linotype" panose="02040502050505030304" pitchFamily="18" charset="0"/>
              <a:buChar char="-"/>
            </a:pPr>
            <a:r>
              <a:rPr lang="en-US" dirty="0">
                <a:latin typeface="Palatino Linotype" panose="02040502050505030304" pitchFamily="18" charset="0"/>
              </a:rPr>
              <a:t>Polygons</a:t>
            </a:r>
          </a:p>
          <a:p>
            <a:pPr marL="1200150" lvl="2" indent="-285750">
              <a:buFont typeface="Palatino Linotype" panose="02040502050505030304" pitchFamily="18" charset="0"/>
              <a:buChar char="-"/>
            </a:pPr>
            <a:r>
              <a:rPr lang="en-US" dirty="0">
                <a:latin typeface="Palatino Linotype" panose="02040502050505030304" pitchFamily="18" charset="0"/>
              </a:rPr>
              <a:t>Jitters</a:t>
            </a:r>
          </a:p>
          <a:p>
            <a:pPr marL="1200150" lvl="2" indent="-285750">
              <a:buFont typeface="Palatino Linotype" panose="02040502050505030304" pitchFamily="18" charset="0"/>
              <a:buChar char="-"/>
            </a:pPr>
            <a:r>
              <a:rPr lang="en-US" dirty="0">
                <a:latin typeface="Palatino Linotype" panose="02040502050505030304" pitchFamily="18" charset="0"/>
              </a:rPr>
              <a:t>Error Bars</a:t>
            </a:r>
          </a:p>
          <a:p>
            <a:pPr marL="1200150" lvl="2" indent="-285750">
              <a:buFont typeface="Palatino Linotype" panose="02040502050505030304" pitchFamily="18" charset="0"/>
              <a:buChar char="-"/>
            </a:pPr>
            <a:r>
              <a:rPr lang="en-US" dirty="0">
                <a:latin typeface="Palatino Linotype" panose="02040502050505030304" pitchFamily="18" charset="0"/>
              </a:rPr>
              <a:t>Text and Labels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1A498F-9233-43C1-9488-AA6E5CA413AB}"/>
              </a:ext>
            </a:extLst>
          </p:cNvPr>
          <p:cNvGrpSpPr/>
          <p:nvPr/>
        </p:nvGrpSpPr>
        <p:grpSpPr>
          <a:xfrm>
            <a:off x="479694" y="994433"/>
            <a:ext cx="1920240" cy="5271464"/>
            <a:chOff x="572647" y="2143449"/>
            <a:chExt cx="1884665" cy="5271464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02EAC00D-6841-4C69-8FF8-6DA630E0994E}"/>
                </a:ext>
              </a:extLst>
            </p:cNvPr>
            <p:cNvSpPr txBox="1">
              <a:spLocks/>
            </p:cNvSpPr>
            <p:nvPr/>
          </p:nvSpPr>
          <p:spPr>
            <a:xfrm>
              <a:off x="586512" y="2143449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ln w="38100">
              <a:noFill/>
            </a:ln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1. Data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F158D5E6-AF7C-45CB-AA2D-46DDD7594845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420886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4. Mapping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2F16AD26-B089-46C1-9C70-6868615010E0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5584551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6. Scales</a:t>
              </a: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3D87E7DC-9B75-4518-870C-E006DD60A160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6271132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7. Facets</a:t>
              </a:r>
            </a:p>
          </p:txBody>
        </p:sp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F77C3873-90AE-49C6-AFE3-AA153566754D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282869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2. Function</a:t>
              </a:r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CACAC88F-B5A4-466C-94DB-5CB62A50BD3F}"/>
                </a:ext>
              </a:extLst>
            </p:cNvPr>
            <p:cNvSpPr txBox="1">
              <a:spLocks/>
            </p:cNvSpPr>
            <p:nvPr/>
          </p:nvSpPr>
          <p:spPr>
            <a:xfrm>
              <a:off x="572647" y="695771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8. Themes</a:t>
              </a:r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20ED3F04-63ED-49BF-9E3F-9ECB20D5D4D0}"/>
                </a:ext>
              </a:extLst>
            </p:cNvPr>
            <p:cNvSpPr txBox="1">
              <a:spLocks/>
            </p:cNvSpPr>
            <p:nvPr/>
          </p:nvSpPr>
          <p:spPr>
            <a:xfrm>
              <a:off x="586513" y="3518778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3. Coordinates</a:t>
              </a:r>
            </a:p>
          </p:txBody>
        </p: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5A1B94E4-2804-4DA6-B56D-13B71E2BB3E9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4897970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dirty="0">
                  <a:latin typeface="Palatino Linotype" panose="02040502050505030304" pitchFamily="18" charset="0"/>
                </a:rPr>
                <a:t>5. Geometries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445EE0A-40BE-44DC-A0E4-E9D61B0AA13A}"/>
              </a:ext>
            </a:extLst>
          </p:cNvPr>
          <p:cNvSpPr txBox="1"/>
          <p:nvPr/>
        </p:nvSpPr>
        <p:spPr>
          <a:xfrm>
            <a:off x="3490180" y="1917243"/>
            <a:ext cx="8138160" cy="51077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geom_*(…) 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Palatino Linotype" panose="02040502050505030304" pitchFamily="18" charset="0"/>
              </a:rPr>
              <a:t>+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BE1417-970A-487E-9AFC-1CAC5A1BC181}"/>
              </a:ext>
            </a:extLst>
          </p:cNvPr>
          <p:cNvSpPr/>
          <p:nvPr/>
        </p:nvSpPr>
        <p:spPr>
          <a:xfrm>
            <a:off x="3381478" y="1266776"/>
            <a:ext cx="8361575" cy="5222449"/>
          </a:xfrm>
          <a:prstGeom prst="round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3897FC0-BF71-45A2-86CF-DC3260F04DB3}"/>
              </a:ext>
            </a:extLst>
          </p:cNvPr>
          <p:cNvGrpSpPr/>
          <p:nvPr/>
        </p:nvGrpSpPr>
        <p:grpSpPr>
          <a:xfrm>
            <a:off x="7324686" y="3491430"/>
            <a:ext cx="4303654" cy="2493517"/>
            <a:chOff x="7880807" y="2526384"/>
            <a:chExt cx="3566160" cy="303543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D61F2EA-CA85-47E9-A409-6C9C0E7F6B3F}"/>
                </a:ext>
              </a:extLst>
            </p:cNvPr>
            <p:cNvCxnSpPr/>
            <p:nvPr/>
          </p:nvCxnSpPr>
          <p:spPr>
            <a:xfrm>
              <a:off x="7880808" y="2526384"/>
              <a:ext cx="0" cy="3035430"/>
            </a:xfrm>
            <a:prstGeom prst="line">
              <a:avLst/>
            </a:prstGeom>
            <a:ln w="1905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2E17375-EFFC-4F3A-8466-CCE6473428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0807" y="5561814"/>
              <a:ext cx="3566160" cy="0"/>
            </a:xfrm>
            <a:prstGeom prst="line">
              <a:avLst/>
            </a:prstGeom>
            <a:ln w="1905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5C0A201-FFBF-49AD-B017-5EEAEE6C9CFD}"/>
                </a:ext>
              </a:extLst>
            </p:cNvPr>
            <p:cNvSpPr/>
            <p:nvPr/>
          </p:nvSpPr>
          <p:spPr>
            <a:xfrm>
              <a:off x="10501307" y="4744231"/>
              <a:ext cx="182880" cy="77614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6A8988E-8247-49C7-9D93-8622B773F5A4}"/>
                </a:ext>
              </a:extLst>
            </p:cNvPr>
            <p:cNvSpPr/>
            <p:nvPr/>
          </p:nvSpPr>
          <p:spPr>
            <a:xfrm>
              <a:off x="10736462" y="4744231"/>
              <a:ext cx="182880" cy="77614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610D63A-6589-4E53-A8E3-D5DF395A9652}"/>
                </a:ext>
              </a:extLst>
            </p:cNvPr>
            <p:cNvSpPr/>
            <p:nvPr/>
          </p:nvSpPr>
          <p:spPr>
            <a:xfrm>
              <a:off x="10961384" y="5050348"/>
              <a:ext cx="18288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73698B7-29A9-4105-A55D-6DFF1A4F8823}"/>
                </a:ext>
              </a:extLst>
            </p:cNvPr>
            <p:cNvSpPr/>
            <p:nvPr/>
          </p:nvSpPr>
          <p:spPr>
            <a:xfrm>
              <a:off x="9920833" y="4044099"/>
              <a:ext cx="182880" cy="14630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602E914-8FC2-4720-BE28-337CB0BAAC35}"/>
                </a:ext>
              </a:extLst>
            </p:cNvPr>
            <p:cNvSpPr/>
            <p:nvPr/>
          </p:nvSpPr>
          <p:spPr>
            <a:xfrm>
              <a:off x="9681692" y="4218568"/>
              <a:ext cx="182880" cy="12801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DCED3C4-B8F9-4FA6-AEEB-06DE873D4427}"/>
                </a:ext>
              </a:extLst>
            </p:cNvPr>
            <p:cNvSpPr/>
            <p:nvPr/>
          </p:nvSpPr>
          <p:spPr>
            <a:xfrm>
              <a:off x="9463448" y="4724632"/>
              <a:ext cx="182880" cy="77614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D2300C2-7603-42C1-AA66-3A882DA58996}"/>
                </a:ext>
              </a:extLst>
            </p:cNvPr>
            <p:cNvSpPr/>
            <p:nvPr/>
          </p:nvSpPr>
          <p:spPr>
            <a:xfrm>
              <a:off x="8813419" y="4324036"/>
              <a:ext cx="182880" cy="11887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A1816AE-E9C1-4D76-9B9A-3B9166B088CF}"/>
                </a:ext>
              </a:extLst>
            </p:cNvPr>
            <p:cNvSpPr/>
            <p:nvPr/>
          </p:nvSpPr>
          <p:spPr>
            <a:xfrm>
              <a:off x="8578264" y="3864944"/>
              <a:ext cx="182880" cy="16459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FF8C5EA-709D-4EC8-A14B-9EFB40916E57}"/>
                </a:ext>
              </a:extLst>
            </p:cNvPr>
            <p:cNvSpPr/>
            <p:nvPr/>
          </p:nvSpPr>
          <p:spPr>
            <a:xfrm>
              <a:off x="8334664" y="4744231"/>
              <a:ext cx="182880" cy="77614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C4F7FD1-3A80-4505-8A83-1D1353D9EB11}"/>
                </a:ext>
              </a:extLst>
            </p:cNvPr>
            <p:cNvSpPr txBox="1"/>
            <p:nvPr/>
          </p:nvSpPr>
          <p:spPr>
            <a:xfrm>
              <a:off x="8476372" y="3465096"/>
              <a:ext cx="6633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**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283F477-D740-4A2C-847F-5421670360D6}"/>
                </a:ext>
              </a:extLst>
            </p:cNvPr>
            <p:cNvSpPr txBox="1"/>
            <p:nvPr/>
          </p:nvSpPr>
          <p:spPr>
            <a:xfrm>
              <a:off x="10684187" y="4338053"/>
              <a:ext cx="6633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DAC02CC-E447-43D6-A09B-592F6D4AE677}"/>
                </a:ext>
              </a:extLst>
            </p:cNvPr>
            <p:cNvSpPr txBox="1"/>
            <p:nvPr/>
          </p:nvSpPr>
          <p:spPr>
            <a:xfrm>
              <a:off x="9511185" y="3680278"/>
              <a:ext cx="6633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***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8AA80DD-852C-4A5D-A45B-D3AF381E9FC2}"/>
                </a:ext>
              </a:extLst>
            </p:cNvPr>
            <p:cNvSpPr txBox="1"/>
            <p:nvPr/>
          </p:nvSpPr>
          <p:spPr>
            <a:xfrm>
              <a:off x="9866670" y="3138329"/>
              <a:ext cx="127759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Palatino Linotype" panose="02040502050505030304" pitchFamily="18" charset="0"/>
                </a:rPr>
                <a:t>key point here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85E5D62-98B1-4935-A5E5-3541D9DBFB74}"/>
              </a:ext>
            </a:extLst>
          </p:cNvPr>
          <p:cNvSpPr txBox="1"/>
          <p:nvPr/>
        </p:nvSpPr>
        <p:spPr>
          <a:xfrm>
            <a:off x="7801950" y="3443506"/>
            <a:ext cx="3672144" cy="40862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18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Foundation: Graph Attributes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22382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DAB49-910C-4563-9556-87C38E26970A}"/>
              </a:ext>
            </a:extLst>
          </p:cNvPr>
          <p:cNvSpPr/>
          <p:nvPr/>
        </p:nvSpPr>
        <p:spPr>
          <a:xfrm>
            <a:off x="2932531" y="0"/>
            <a:ext cx="9244289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23FA6-3184-48D0-9A4E-76047D99007C}"/>
              </a:ext>
            </a:extLst>
          </p:cNvPr>
          <p:cNvSpPr/>
          <p:nvPr/>
        </p:nvSpPr>
        <p:spPr>
          <a:xfrm>
            <a:off x="1" y="0"/>
            <a:ext cx="294771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2B0AF7-91F9-469B-8E01-D00A4205227E}"/>
              </a:ext>
            </a:extLst>
          </p:cNvPr>
          <p:cNvSpPr txBox="1">
            <a:spLocks/>
          </p:cNvSpPr>
          <p:nvPr/>
        </p:nvSpPr>
        <p:spPr>
          <a:xfrm>
            <a:off x="5682758" y="164971"/>
            <a:ext cx="3157879" cy="631595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II. Structure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82381AB-BB3B-40BB-8783-26A6F3E9BA36}"/>
              </a:ext>
            </a:extLst>
          </p:cNvPr>
          <p:cNvSpPr txBox="1">
            <a:spLocks/>
          </p:cNvSpPr>
          <p:nvPr/>
        </p:nvSpPr>
        <p:spPr>
          <a:xfrm>
            <a:off x="3299190" y="1120677"/>
            <a:ext cx="8616875" cy="5486400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51446C-1DCC-4AFA-82BB-319C8F04664F}"/>
              </a:ext>
            </a:extLst>
          </p:cNvPr>
          <p:cNvSpPr txBox="1"/>
          <p:nvPr/>
        </p:nvSpPr>
        <p:spPr>
          <a:xfrm>
            <a:off x="3880002" y="1859550"/>
            <a:ext cx="8138160" cy="4834799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endParaRPr lang="en-US" sz="2000" dirty="0">
              <a:solidFill>
                <a:schemeClr val="bg2">
                  <a:lumMod val="90000"/>
                </a:schemeClr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200" dirty="0">
                <a:latin typeface="Palatino Linotype" panose="02040502050505030304" pitchFamily="18" charset="0"/>
              </a:rPr>
              <a:t>Arguments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Over 40 individual </a:t>
            </a:r>
            <a:r>
              <a:rPr lang="en-US" dirty="0" err="1">
                <a:latin typeface="Palatino Linotype" panose="02040502050505030304" pitchFamily="18" charset="0"/>
              </a:rPr>
              <a:t>geoms</a:t>
            </a:r>
            <a:endParaRPr lang="en-US" dirty="0">
              <a:latin typeface="Palatino Linotype" panose="0204050205050503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geom_*()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Palatino Linotype" panose="02040502050505030304" pitchFamily="18" charset="0"/>
              <a:buChar char="-"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geom_point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()</a:t>
            </a:r>
            <a:endParaRPr lang="en-US" dirty="0">
              <a:solidFill>
                <a:prstClr val="black"/>
              </a:solidFill>
              <a:latin typeface="Palatino Linotype" panose="02040502050505030304" pitchFamily="18" charset="0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Palatino Linotype" panose="02040502050505030304" pitchFamily="18" charset="0"/>
              <a:buChar char="-"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geom_hist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()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Palatino Linotype" panose="02040502050505030304" pitchFamily="18" charset="0"/>
              <a:buChar char="-"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geom_bar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() 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Palatino Linotype" panose="02040502050505030304" pitchFamily="18" charset="0"/>
              <a:buChar char="-"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geom_col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()</a:t>
            </a:r>
            <a:endParaRPr lang="en-US" dirty="0">
              <a:solidFill>
                <a:prstClr val="black"/>
              </a:solidFill>
              <a:latin typeface="Palatino Linotype" panose="02040502050505030304" pitchFamily="18" charset="0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Palatino Linotype" panose="02040502050505030304" pitchFamily="18" charset="0"/>
              <a:buChar char="-"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geom_tile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()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Palatino Linotype" panose="02040502050505030304" pitchFamily="18" charset="0"/>
              </a:rPr>
              <a:t>C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an build individual mappings within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geoms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_*()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Palatino Linotype" panose="02040502050505030304" pitchFamily="18" charset="0"/>
              </a:rPr>
              <a:t>C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an add multiple geometries as annotation layers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Know the defaults</a:t>
            </a:r>
          </a:p>
          <a:p>
            <a:pPr lvl="2">
              <a:lnSpc>
                <a:spcPct val="90000"/>
              </a:lnSpc>
              <a:spcBef>
                <a:spcPts val="1000"/>
              </a:spcBef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geom_*(mapping =, data =, stat = , position = 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1A498F-9233-43C1-9488-AA6E5CA413AB}"/>
              </a:ext>
            </a:extLst>
          </p:cNvPr>
          <p:cNvGrpSpPr/>
          <p:nvPr/>
        </p:nvGrpSpPr>
        <p:grpSpPr>
          <a:xfrm>
            <a:off x="479694" y="994433"/>
            <a:ext cx="1920240" cy="5271464"/>
            <a:chOff x="572647" y="2143449"/>
            <a:chExt cx="1884665" cy="5271464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02EAC00D-6841-4C69-8FF8-6DA630E0994E}"/>
                </a:ext>
              </a:extLst>
            </p:cNvPr>
            <p:cNvSpPr txBox="1">
              <a:spLocks/>
            </p:cNvSpPr>
            <p:nvPr/>
          </p:nvSpPr>
          <p:spPr>
            <a:xfrm>
              <a:off x="586512" y="2143449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ln w="38100">
              <a:noFill/>
            </a:ln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1. Data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F158D5E6-AF7C-45CB-AA2D-46DDD7594845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420886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4. Mapping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2F16AD26-B089-46C1-9C70-6868615010E0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5584551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6. Scales</a:t>
              </a: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3D87E7DC-9B75-4518-870C-E006DD60A160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6271132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7. Facets</a:t>
              </a:r>
            </a:p>
          </p:txBody>
        </p:sp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F77C3873-90AE-49C6-AFE3-AA153566754D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282869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2. Function</a:t>
              </a:r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CACAC88F-B5A4-466C-94DB-5CB62A50BD3F}"/>
                </a:ext>
              </a:extLst>
            </p:cNvPr>
            <p:cNvSpPr txBox="1">
              <a:spLocks/>
            </p:cNvSpPr>
            <p:nvPr/>
          </p:nvSpPr>
          <p:spPr>
            <a:xfrm>
              <a:off x="572647" y="695771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8. Themes</a:t>
              </a:r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20ED3F04-63ED-49BF-9E3F-9ECB20D5D4D0}"/>
                </a:ext>
              </a:extLst>
            </p:cNvPr>
            <p:cNvSpPr txBox="1">
              <a:spLocks/>
            </p:cNvSpPr>
            <p:nvPr/>
          </p:nvSpPr>
          <p:spPr>
            <a:xfrm>
              <a:off x="586513" y="3518778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3. Coordinates</a:t>
              </a:r>
            </a:p>
          </p:txBody>
        </p: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5A1B94E4-2804-4DA6-B56D-13B71E2BB3E9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4897970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dirty="0">
                  <a:latin typeface="Palatino Linotype" panose="02040502050505030304" pitchFamily="18" charset="0"/>
                </a:rPr>
                <a:t>5. Geometries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445EE0A-40BE-44DC-A0E4-E9D61B0AA13A}"/>
              </a:ext>
            </a:extLst>
          </p:cNvPr>
          <p:cNvSpPr txBox="1"/>
          <p:nvPr/>
        </p:nvSpPr>
        <p:spPr>
          <a:xfrm>
            <a:off x="3490180" y="1917243"/>
            <a:ext cx="8138160" cy="51077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geom_*(…) 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Palatino Linotype" panose="02040502050505030304" pitchFamily="18" charset="0"/>
              </a:rPr>
              <a:t>+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BE1417-970A-487E-9AFC-1CAC5A1BC181}"/>
              </a:ext>
            </a:extLst>
          </p:cNvPr>
          <p:cNvSpPr/>
          <p:nvPr/>
        </p:nvSpPr>
        <p:spPr>
          <a:xfrm>
            <a:off x="3381478" y="1266776"/>
            <a:ext cx="8361575" cy="5222449"/>
          </a:xfrm>
          <a:prstGeom prst="round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R graph gallery | Data visualization design, Data visualization  infographic, Data visualization">
            <a:extLst>
              <a:ext uri="{FF2B5EF4-FFF2-40B4-BE49-F238E27FC236}">
                <a16:creationId xmlns:a16="http://schemas.microsoft.com/office/drawing/2014/main" id="{103778F8-185C-4349-802F-5B9368EF3E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30"/>
          <a:stretch/>
        </p:blipFill>
        <p:spPr bwMode="auto">
          <a:xfrm>
            <a:off x="7607627" y="2956116"/>
            <a:ext cx="2330985" cy="194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R graph gallery | Data visualization design, Data visualization  infographic, Data visualization">
            <a:extLst>
              <a:ext uri="{FF2B5EF4-FFF2-40B4-BE49-F238E27FC236}">
                <a16:creationId xmlns:a16="http://schemas.microsoft.com/office/drawing/2014/main" id="{8E530D04-5571-41F2-A865-10541C0507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69" t="52467"/>
          <a:stretch/>
        </p:blipFill>
        <p:spPr bwMode="auto">
          <a:xfrm>
            <a:off x="9590532" y="2956116"/>
            <a:ext cx="2234809" cy="193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13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DAB49-910C-4563-9556-87C38E26970A}"/>
              </a:ext>
            </a:extLst>
          </p:cNvPr>
          <p:cNvSpPr/>
          <p:nvPr/>
        </p:nvSpPr>
        <p:spPr>
          <a:xfrm>
            <a:off x="2932531" y="0"/>
            <a:ext cx="9244289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23FA6-3184-48D0-9A4E-76047D99007C}"/>
              </a:ext>
            </a:extLst>
          </p:cNvPr>
          <p:cNvSpPr/>
          <p:nvPr/>
        </p:nvSpPr>
        <p:spPr>
          <a:xfrm>
            <a:off x="-15179" y="0"/>
            <a:ext cx="338328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FF1C489-FB07-441C-BFBB-93B7CB51ED6D}"/>
              </a:ext>
            </a:extLst>
          </p:cNvPr>
          <p:cNvSpPr/>
          <p:nvPr/>
        </p:nvSpPr>
        <p:spPr>
          <a:xfrm>
            <a:off x="1913641" y="1253765"/>
            <a:ext cx="8321040" cy="5222449"/>
          </a:xfrm>
          <a:prstGeom prst="roundRect">
            <a:avLst/>
          </a:prstGeom>
          <a:solidFill>
            <a:schemeClr val="bg1">
              <a:lumMod val="95000"/>
              <a:alpha val="83000"/>
            </a:schemeClr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DA5A54-844C-4519-8C61-B2E459C82B76}"/>
              </a:ext>
            </a:extLst>
          </p:cNvPr>
          <p:cNvSpPr/>
          <p:nvPr/>
        </p:nvSpPr>
        <p:spPr>
          <a:xfrm>
            <a:off x="2247982" y="2052507"/>
            <a:ext cx="8138160" cy="42122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alatino Linotype" panose="02040502050505030304" pitchFamily="18" charset="0"/>
              </a:rPr>
              <a:t>Flow</a:t>
            </a:r>
          </a:p>
          <a:p>
            <a:pPr algn="ctr"/>
            <a:endParaRPr lang="en-US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I. Foundation - Concept Review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  <a:p>
            <a:pPr lvl="1">
              <a:lnSpc>
                <a:spcPct val="200000"/>
              </a:lnSpc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II. Structure – </a:t>
            </a:r>
            <a:r>
              <a:rPr lang="en-US" sz="2400" dirty="0">
                <a:solidFill>
                  <a:srgbClr val="000000"/>
                </a:solidFill>
                <a:latin typeface="Palatino Linotype" panose="02040502050505030304" pitchFamily="18" charset="0"/>
              </a:rPr>
              <a:t>ggplot2:: syntax </a:t>
            </a:r>
            <a:endParaRPr lang="en-US" sz="48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lvl="1">
              <a:lnSpc>
                <a:spcPct val="200000"/>
              </a:lnSpc>
            </a:pPr>
            <a:endParaRPr lang="en-US" sz="24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Palatino Linotype" panose="02040502050505030304" pitchFamily="18" charset="0"/>
              </a:rPr>
              <a:t>III. Application – Sketch to Story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 algn="ctr">
              <a:buFont typeface="Courier New" panose="02070309020205020404" pitchFamily="49" charset="0"/>
              <a:buChar char="o"/>
            </a:pPr>
            <a:endParaRPr lang="en-US" sz="2000" dirty="0">
              <a:latin typeface="Palatino Linotype" panose="02040502050505030304" pitchFamily="18" charset="0"/>
            </a:endParaRPr>
          </a:p>
          <a:p>
            <a:pPr algn="ctr"/>
            <a:endParaRPr lang="en-US" sz="20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ctr"/>
            <a:endParaRPr lang="en-US" sz="18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ctr"/>
            <a:endParaRPr lang="en-US" sz="18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46E2E0A-92E8-41B4-AF88-0653ED7AE972}"/>
              </a:ext>
            </a:extLst>
          </p:cNvPr>
          <p:cNvGrpSpPr/>
          <p:nvPr/>
        </p:nvGrpSpPr>
        <p:grpSpPr>
          <a:xfrm>
            <a:off x="7671842" y="2178491"/>
            <a:ext cx="1716294" cy="3596138"/>
            <a:chOff x="9254187" y="2318994"/>
            <a:chExt cx="1716294" cy="359613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2960E32-7E67-42C3-B6B0-AD2AAF08C087}"/>
                </a:ext>
              </a:extLst>
            </p:cNvPr>
            <p:cNvSpPr/>
            <p:nvPr/>
          </p:nvSpPr>
          <p:spPr>
            <a:xfrm>
              <a:off x="9259469" y="2318994"/>
              <a:ext cx="1709849" cy="88624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C3CBB13-8547-4FF8-8E0E-526B81CDC6D4}"/>
                </a:ext>
              </a:extLst>
            </p:cNvPr>
            <p:cNvSpPr/>
            <p:nvPr/>
          </p:nvSpPr>
          <p:spPr>
            <a:xfrm>
              <a:off x="9634054" y="2358325"/>
              <a:ext cx="988730" cy="7903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319626D-3972-412D-A846-14742DA8DE9E}"/>
                </a:ext>
              </a:extLst>
            </p:cNvPr>
            <p:cNvGrpSpPr/>
            <p:nvPr/>
          </p:nvGrpSpPr>
          <p:grpSpPr>
            <a:xfrm>
              <a:off x="9604895" y="2441653"/>
              <a:ext cx="853442" cy="707011"/>
              <a:chOff x="6963800" y="2349951"/>
              <a:chExt cx="4483167" cy="3908464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A0CC57C-BCC3-43F1-83FE-EC00980B0255}"/>
                  </a:ext>
                </a:extLst>
              </p:cNvPr>
              <p:cNvGrpSpPr/>
              <p:nvPr/>
            </p:nvGrpSpPr>
            <p:grpSpPr>
              <a:xfrm>
                <a:off x="6963800" y="2349951"/>
                <a:ext cx="4483167" cy="3908464"/>
                <a:chOff x="6963800" y="2296497"/>
                <a:chExt cx="4483167" cy="3705371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C18FB308-F190-4729-9216-41B0740175A3}"/>
                    </a:ext>
                  </a:extLst>
                </p:cNvPr>
                <p:cNvCxnSpPr/>
                <p:nvPr/>
              </p:nvCxnSpPr>
              <p:spPr>
                <a:xfrm>
                  <a:off x="7880808" y="2526384"/>
                  <a:ext cx="0" cy="3035430"/>
                </a:xfrm>
                <a:prstGeom prst="line">
                  <a:avLst/>
                </a:prstGeom>
                <a:ln w="19050"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06A99C96-ED9B-4499-A354-4C0825667F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80807" y="5561814"/>
                  <a:ext cx="3566160" cy="0"/>
                </a:xfrm>
                <a:prstGeom prst="line">
                  <a:avLst/>
                </a:prstGeom>
                <a:ln w="19050"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F227AB3-FD94-4C0B-8565-1252AC17F9CA}"/>
                    </a:ext>
                  </a:extLst>
                </p:cNvPr>
                <p:cNvSpPr txBox="1"/>
                <p:nvPr/>
              </p:nvSpPr>
              <p:spPr>
                <a:xfrm>
                  <a:off x="6963800" y="2595183"/>
                  <a:ext cx="1028885" cy="1030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" dirty="0">
                      <a:latin typeface="Palatino Linotype" panose="02040502050505030304" pitchFamily="18" charset="0"/>
                    </a:rPr>
                    <a:t>100,000.00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33B3847-F1F5-427F-917D-22AD23F3FCBF}"/>
                    </a:ext>
                  </a:extLst>
                </p:cNvPr>
                <p:cNvSpPr txBox="1"/>
                <p:nvPr/>
              </p:nvSpPr>
              <p:spPr>
                <a:xfrm>
                  <a:off x="7042148" y="3163046"/>
                  <a:ext cx="910148" cy="1030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" dirty="0">
                      <a:latin typeface="Palatino Linotype" panose="02040502050505030304" pitchFamily="18" charset="0"/>
                    </a:rPr>
                    <a:t>10,000.00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10A30C0-3CC7-40B6-A8F2-5C42E9A3B330}"/>
                    </a:ext>
                  </a:extLst>
                </p:cNvPr>
                <p:cNvSpPr txBox="1"/>
                <p:nvPr/>
              </p:nvSpPr>
              <p:spPr>
                <a:xfrm>
                  <a:off x="7116976" y="3751342"/>
                  <a:ext cx="910148" cy="1030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" dirty="0">
                      <a:latin typeface="Palatino Linotype" panose="02040502050505030304" pitchFamily="18" charset="0"/>
                    </a:rPr>
                    <a:t>1,000.00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7B34E24-54B9-4FAC-B06C-A9AC35D61994}"/>
                    </a:ext>
                  </a:extLst>
                </p:cNvPr>
                <p:cNvSpPr txBox="1"/>
                <p:nvPr/>
              </p:nvSpPr>
              <p:spPr>
                <a:xfrm>
                  <a:off x="7225410" y="4334682"/>
                  <a:ext cx="775742" cy="1030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" dirty="0">
                      <a:latin typeface="Palatino Linotype" panose="02040502050505030304" pitchFamily="18" charset="0"/>
                    </a:rPr>
                    <a:t>100.00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D40EC74-0596-4A1E-A892-E814ED44119C}"/>
                    </a:ext>
                  </a:extLst>
                </p:cNvPr>
                <p:cNvSpPr txBox="1"/>
                <p:nvPr/>
              </p:nvSpPr>
              <p:spPr>
                <a:xfrm>
                  <a:off x="7330100" y="4907502"/>
                  <a:ext cx="775742" cy="1030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" dirty="0">
                      <a:latin typeface="Palatino Linotype" panose="02040502050505030304" pitchFamily="18" charset="0"/>
                    </a:rPr>
                    <a:t>10.00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C882124-4D2C-434E-A8E5-2CEF395682D3}"/>
                    </a:ext>
                  </a:extLst>
                </p:cNvPr>
                <p:cNvSpPr txBox="1"/>
                <p:nvPr/>
              </p:nvSpPr>
              <p:spPr>
                <a:xfrm>
                  <a:off x="8464111" y="5613262"/>
                  <a:ext cx="775742" cy="1030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" dirty="0">
                      <a:latin typeface="Palatino Linotype" panose="02040502050505030304" pitchFamily="18" charset="0"/>
                    </a:rPr>
                    <a:t>2000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809DCE6-9948-49BA-95BA-C97DB415EEEC}"/>
                    </a:ext>
                  </a:extLst>
                </p:cNvPr>
                <p:cNvSpPr txBox="1"/>
                <p:nvPr/>
              </p:nvSpPr>
              <p:spPr>
                <a:xfrm>
                  <a:off x="9545930" y="5618741"/>
                  <a:ext cx="775742" cy="1030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" dirty="0">
                      <a:latin typeface="Palatino Linotype" panose="02040502050505030304" pitchFamily="18" charset="0"/>
                    </a:rPr>
                    <a:t>2010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724103A-BD86-42A1-8008-A7659116C4BE}"/>
                    </a:ext>
                  </a:extLst>
                </p:cNvPr>
                <p:cNvSpPr txBox="1"/>
                <p:nvPr/>
              </p:nvSpPr>
              <p:spPr>
                <a:xfrm>
                  <a:off x="10613623" y="5603249"/>
                  <a:ext cx="775742" cy="1030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" dirty="0">
                      <a:latin typeface="Palatino Linotype" panose="02040502050505030304" pitchFamily="18" charset="0"/>
                    </a:rPr>
                    <a:t>2020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AF69D84F-6B00-4D47-9898-80AF16AE2510}"/>
                    </a:ext>
                  </a:extLst>
                </p:cNvPr>
                <p:cNvSpPr/>
                <p:nvPr/>
              </p:nvSpPr>
              <p:spPr>
                <a:xfrm>
                  <a:off x="10501307" y="4744231"/>
                  <a:ext cx="182880" cy="77614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BA4C74F-A381-4931-AA3D-185DCBFBB2BC}"/>
                    </a:ext>
                  </a:extLst>
                </p:cNvPr>
                <p:cNvSpPr/>
                <p:nvPr/>
              </p:nvSpPr>
              <p:spPr>
                <a:xfrm>
                  <a:off x="10736462" y="4744231"/>
                  <a:ext cx="182880" cy="77614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1D7DD918-2EAF-4178-8AAB-6ED5EE6922DA}"/>
                    </a:ext>
                  </a:extLst>
                </p:cNvPr>
                <p:cNvSpPr/>
                <p:nvPr/>
              </p:nvSpPr>
              <p:spPr>
                <a:xfrm>
                  <a:off x="10961384" y="5050348"/>
                  <a:ext cx="18288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808E124-1CA2-4D1A-BD21-5C42326B72F7}"/>
                    </a:ext>
                  </a:extLst>
                </p:cNvPr>
                <p:cNvSpPr/>
                <p:nvPr/>
              </p:nvSpPr>
              <p:spPr>
                <a:xfrm>
                  <a:off x="9920833" y="4044099"/>
                  <a:ext cx="182880" cy="14630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6B2D24A-8172-4556-83AD-056951DBB05A}"/>
                    </a:ext>
                  </a:extLst>
                </p:cNvPr>
                <p:cNvSpPr/>
                <p:nvPr/>
              </p:nvSpPr>
              <p:spPr>
                <a:xfrm>
                  <a:off x="9681692" y="4218568"/>
                  <a:ext cx="182880" cy="128016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6D9A14C-4CA0-42A5-B6FD-3ED0D0067340}"/>
                    </a:ext>
                  </a:extLst>
                </p:cNvPr>
                <p:cNvSpPr/>
                <p:nvPr/>
              </p:nvSpPr>
              <p:spPr>
                <a:xfrm>
                  <a:off x="9463448" y="4724632"/>
                  <a:ext cx="182880" cy="77614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C0B4CF28-DBE5-42BC-AA89-399AA98E3F9C}"/>
                    </a:ext>
                  </a:extLst>
                </p:cNvPr>
                <p:cNvSpPr/>
                <p:nvPr/>
              </p:nvSpPr>
              <p:spPr>
                <a:xfrm>
                  <a:off x="8813419" y="4324036"/>
                  <a:ext cx="182880" cy="11887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501EBFE7-4E02-402D-887A-F41A714F9D29}"/>
                    </a:ext>
                  </a:extLst>
                </p:cNvPr>
                <p:cNvSpPr/>
                <p:nvPr/>
              </p:nvSpPr>
              <p:spPr>
                <a:xfrm>
                  <a:off x="8578264" y="3864944"/>
                  <a:ext cx="182880" cy="164592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33696349-F5A2-4B4C-9900-BE637BD5A51E}"/>
                    </a:ext>
                  </a:extLst>
                </p:cNvPr>
                <p:cNvSpPr/>
                <p:nvPr/>
              </p:nvSpPr>
              <p:spPr>
                <a:xfrm>
                  <a:off x="8334664" y="4744231"/>
                  <a:ext cx="182880" cy="77614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CDEF651-EF02-4750-A899-29AEF4293589}"/>
                    </a:ext>
                  </a:extLst>
                </p:cNvPr>
                <p:cNvSpPr txBox="1"/>
                <p:nvPr/>
              </p:nvSpPr>
              <p:spPr>
                <a:xfrm>
                  <a:off x="8476372" y="3465096"/>
                  <a:ext cx="663388" cy="1030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" dirty="0"/>
                    <a:t>**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5DD2C33-DD48-4F16-9EFA-922D38341488}"/>
                    </a:ext>
                  </a:extLst>
                </p:cNvPr>
                <p:cNvSpPr txBox="1"/>
                <p:nvPr/>
              </p:nvSpPr>
              <p:spPr>
                <a:xfrm>
                  <a:off x="10684187" y="4338053"/>
                  <a:ext cx="663388" cy="1030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" dirty="0"/>
                    <a:t>*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467BB63-8769-4789-8458-BFFA041C6733}"/>
                    </a:ext>
                  </a:extLst>
                </p:cNvPr>
                <p:cNvSpPr txBox="1"/>
                <p:nvPr/>
              </p:nvSpPr>
              <p:spPr>
                <a:xfrm>
                  <a:off x="9511185" y="3680278"/>
                  <a:ext cx="663388" cy="1030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" dirty="0"/>
                    <a:t>***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04AA20D-EC69-4CED-AC42-EBFBD223A5B8}"/>
                    </a:ext>
                  </a:extLst>
                </p:cNvPr>
                <p:cNvSpPr txBox="1"/>
                <p:nvPr/>
              </p:nvSpPr>
              <p:spPr>
                <a:xfrm>
                  <a:off x="9866670" y="3138329"/>
                  <a:ext cx="1277594" cy="1030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" dirty="0">
                      <a:latin typeface="Palatino Linotype" panose="02040502050505030304" pitchFamily="18" charset="0"/>
                    </a:rPr>
                    <a:t>key point here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4E95CF7-AD36-413A-85D8-10984FABEAAC}"/>
                    </a:ext>
                  </a:extLst>
                </p:cNvPr>
                <p:cNvSpPr txBox="1"/>
                <p:nvPr/>
              </p:nvSpPr>
              <p:spPr>
                <a:xfrm>
                  <a:off x="9612471" y="5898804"/>
                  <a:ext cx="579949" cy="1030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" dirty="0">
                      <a:latin typeface="Palatino Linotype" panose="02040502050505030304" pitchFamily="18" charset="0"/>
                    </a:rPr>
                    <a:t>Time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4EEC5E4-38EE-49DF-8B7C-E258E8A3A489}"/>
                    </a:ext>
                  </a:extLst>
                </p:cNvPr>
                <p:cNvSpPr txBox="1"/>
                <p:nvPr/>
              </p:nvSpPr>
              <p:spPr>
                <a:xfrm rot="16200000">
                  <a:off x="6525492" y="3647404"/>
                  <a:ext cx="997867" cy="10517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" dirty="0">
                      <a:latin typeface="Palatino Linotype" panose="02040502050505030304" pitchFamily="18" charset="0"/>
                    </a:rPr>
                    <a:t>Log(Value)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3263341-72FA-496B-B94B-E528780FF724}"/>
                    </a:ext>
                  </a:extLst>
                </p:cNvPr>
                <p:cNvSpPr txBox="1"/>
                <p:nvPr/>
              </p:nvSpPr>
              <p:spPr>
                <a:xfrm>
                  <a:off x="9038120" y="2296497"/>
                  <a:ext cx="1698340" cy="1030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" dirty="0">
                      <a:latin typeface="Palatino Linotype" panose="02040502050505030304" pitchFamily="18" charset="0"/>
                    </a:rPr>
                    <a:t>Very Catchy Title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C57B8B30-9400-4A71-A148-E80EA5CA2CF9}"/>
                  </a:ext>
                </a:extLst>
              </p:cNvPr>
              <p:cNvGrpSpPr/>
              <p:nvPr/>
            </p:nvGrpSpPr>
            <p:grpSpPr>
              <a:xfrm>
                <a:off x="8018834" y="2512274"/>
                <a:ext cx="3395455" cy="3325673"/>
                <a:chOff x="8018834" y="2512274"/>
                <a:chExt cx="3395455" cy="3325673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B32D1314-7788-40FD-837F-D6F0E0F27F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8834" y="2512274"/>
                  <a:ext cx="0" cy="3325673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C4491F3A-0E69-44B5-BBA2-7A074C6DAC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18834" y="5837947"/>
                  <a:ext cx="3395455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7ABAF71-12F0-4A16-969E-07AD15DC2E6F}"/>
                </a:ext>
              </a:extLst>
            </p:cNvPr>
            <p:cNvGrpSpPr/>
            <p:nvPr/>
          </p:nvGrpSpPr>
          <p:grpSpPr>
            <a:xfrm>
              <a:off x="9254187" y="3730217"/>
              <a:ext cx="1709849" cy="886244"/>
              <a:chOff x="9254187" y="3659879"/>
              <a:chExt cx="1709849" cy="886244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BC7A283C-225C-4A08-B808-2BF66FE102EC}"/>
                  </a:ext>
                </a:extLst>
              </p:cNvPr>
              <p:cNvSpPr/>
              <p:nvPr/>
            </p:nvSpPr>
            <p:spPr>
              <a:xfrm>
                <a:off x="9254187" y="3659879"/>
                <a:ext cx="1709849" cy="88624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5B4DD1E-7057-49AF-81A3-93B5346D8F9D}"/>
                  </a:ext>
                </a:extLst>
              </p:cNvPr>
              <p:cNvSpPr/>
              <p:nvPr/>
            </p:nvSpPr>
            <p:spPr>
              <a:xfrm>
                <a:off x="9621192" y="3691720"/>
                <a:ext cx="988730" cy="7903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 err="1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ggplot</a:t>
                </a:r>
                <a:r>
                  <a:rPr lang="en-US" sz="13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(…)</a:t>
                </a:r>
              </a:p>
            </p:txBody>
          </p:sp>
        </p:grp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6189B135-D17D-48EB-AEE0-82E00D6422E0}"/>
                </a:ext>
              </a:extLst>
            </p:cNvPr>
            <p:cNvSpPr/>
            <p:nvPr/>
          </p:nvSpPr>
          <p:spPr>
            <a:xfrm>
              <a:off x="9847793" y="3232317"/>
              <a:ext cx="367646" cy="590124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84055E2B-8DE5-4DDE-B0F7-1F096C189AAF}"/>
                </a:ext>
              </a:extLst>
            </p:cNvPr>
            <p:cNvSpPr/>
            <p:nvPr/>
          </p:nvSpPr>
          <p:spPr>
            <a:xfrm>
              <a:off x="9260632" y="5028888"/>
              <a:ext cx="1709849" cy="88624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AE502289-3616-4850-A8D0-90ABF162B71A}"/>
                </a:ext>
              </a:extLst>
            </p:cNvPr>
            <p:cNvSpPr/>
            <p:nvPr/>
          </p:nvSpPr>
          <p:spPr>
            <a:xfrm>
              <a:off x="9854355" y="4521918"/>
              <a:ext cx="367646" cy="590124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Title 1">
            <a:extLst>
              <a:ext uri="{FF2B5EF4-FFF2-40B4-BE49-F238E27FC236}">
                <a16:creationId xmlns:a16="http://schemas.microsoft.com/office/drawing/2014/main" id="{3E1A3CDF-0F66-4F4D-9BB1-00DA67B3E221}"/>
              </a:ext>
            </a:extLst>
          </p:cNvPr>
          <p:cNvSpPr txBox="1">
            <a:spLocks/>
          </p:cNvSpPr>
          <p:nvPr/>
        </p:nvSpPr>
        <p:spPr>
          <a:xfrm>
            <a:off x="3809197" y="353000"/>
            <a:ext cx="4573605" cy="631595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Workshop Overview</a:t>
            </a:r>
            <a:endParaRPr lang="en-US" sz="3600" dirty="0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71B578A2-6FFB-4D5B-8630-22C106618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644" y="5035882"/>
            <a:ext cx="1108227" cy="68757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5838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DAB49-910C-4563-9556-87C38E26970A}"/>
              </a:ext>
            </a:extLst>
          </p:cNvPr>
          <p:cNvSpPr/>
          <p:nvPr/>
        </p:nvSpPr>
        <p:spPr>
          <a:xfrm>
            <a:off x="2932531" y="0"/>
            <a:ext cx="9244289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23FA6-3184-48D0-9A4E-76047D99007C}"/>
              </a:ext>
            </a:extLst>
          </p:cNvPr>
          <p:cNvSpPr/>
          <p:nvPr/>
        </p:nvSpPr>
        <p:spPr>
          <a:xfrm>
            <a:off x="1" y="0"/>
            <a:ext cx="294771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2B0AF7-91F9-469B-8E01-D00A4205227E}"/>
              </a:ext>
            </a:extLst>
          </p:cNvPr>
          <p:cNvSpPr txBox="1">
            <a:spLocks/>
          </p:cNvSpPr>
          <p:nvPr/>
        </p:nvSpPr>
        <p:spPr>
          <a:xfrm>
            <a:off x="5682758" y="164971"/>
            <a:ext cx="3157879" cy="631595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II. Structure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82381AB-BB3B-40BB-8783-26A6F3E9BA36}"/>
              </a:ext>
            </a:extLst>
          </p:cNvPr>
          <p:cNvSpPr txBox="1">
            <a:spLocks/>
          </p:cNvSpPr>
          <p:nvPr/>
        </p:nvSpPr>
        <p:spPr>
          <a:xfrm>
            <a:off x="3299190" y="1120677"/>
            <a:ext cx="8616875" cy="5486400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Palatino Linotype" panose="0204050205050503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1ACF04-308F-481C-A652-47917D82A116}"/>
              </a:ext>
            </a:extLst>
          </p:cNvPr>
          <p:cNvGrpSpPr/>
          <p:nvPr/>
        </p:nvGrpSpPr>
        <p:grpSpPr>
          <a:xfrm>
            <a:off x="479694" y="994433"/>
            <a:ext cx="1920240" cy="5271464"/>
            <a:chOff x="572647" y="2143449"/>
            <a:chExt cx="1884665" cy="5271464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D7B0F9EA-6377-432B-968C-2CAC81C92890}"/>
                </a:ext>
              </a:extLst>
            </p:cNvPr>
            <p:cNvSpPr txBox="1">
              <a:spLocks/>
            </p:cNvSpPr>
            <p:nvPr/>
          </p:nvSpPr>
          <p:spPr>
            <a:xfrm>
              <a:off x="586512" y="2143449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ln w="38100">
              <a:noFill/>
            </a:ln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1. Data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28522080-B25F-4BC7-8B8A-0AF776B52860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420886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4. Mapping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EB28A7DC-9A0E-4877-A4D0-43B73F9D13F1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5584551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dirty="0">
                  <a:latin typeface="Palatino Linotype" panose="02040502050505030304" pitchFamily="18" charset="0"/>
                </a:rPr>
                <a:t>6. Scales</a:t>
              </a: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387782D8-AAE2-4F99-8C85-14896CABC0BB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6271132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7. Facets</a:t>
              </a:r>
            </a:p>
          </p:txBody>
        </p:sp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104F8331-9D95-4181-A9EC-B8C48D53C069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282869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2. Function</a:t>
              </a:r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3577959C-56E9-446F-A27E-DB360E9C8E73}"/>
                </a:ext>
              </a:extLst>
            </p:cNvPr>
            <p:cNvSpPr txBox="1">
              <a:spLocks/>
            </p:cNvSpPr>
            <p:nvPr/>
          </p:nvSpPr>
          <p:spPr>
            <a:xfrm>
              <a:off x="572647" y="695771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8. Themes</a:t>
              </a:r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48079B8F-9458-4AE2-9E3D-1E8FEB5C3058}"/>
                </a:ext>
              </a:extLst>
            </p:cNvPr>
            <p:cNvSpPr txBox="1">
              <a:spLocks/>
            </p:cNvSpPr>
            <p:nvPr/>
          </p:nvSpPr>
          <p:spPr>
            <a:xfrm>
              <a:off x="586513" y="3518778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3. Coordinates</a:t>
              </a:r>
            </a:p>
          </p:txBody>
        </p: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A71217CE-8FF2-4442-BECD-80ECB2A20A0A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4897970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5. Geometries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EF3DAFC-E49A-49E3-8001-6AFF705B6597}"/>
              </a:ext>
            </a:extLst>
          </p:cNvPr>
          <p:cNvSpPr txBox="1"/>
          <p:nvPr/>
        </p:nvSpPr>
        <p:spPr>
          <a:xfrm>
            <a:off x="3538547" y="1756828"/>
            <a:ext cx="8138160" cy="173664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Palatino Linotype" panose="02040502050505030304" pitchFamily="18" charset="0"/>
              </a:rPr>
              <a:t>df  %&gt;%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Palatino Linotype" panose="02040502050505030304" pitchFamily="18" charset="0"/>
              </a:rPr>
              <a:t>ggplot(., </a:t>
            </a:r>
            <a:r>
              <a:rPr lang="en-US" sz="2400" dirty="0" err="1">
                <a:solidFill>
                  <a:schemeClr val="bg2">
                    <a:lumMod val="75000"/>
                  </a:schemeClr>
                </a:solidFill>
                <a:latin typeface="Palatino Linotype" panose="02040502050505030304" pitchFamily="18" charset="0"/>
              </a:rPr>
              <a:t>aes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Palatino Linotype" panose="02040502050505030304" pitchFamily="18" charset="0"/>
              </a:rPr>
              <a:t>(x = x, y = y, * = var1))+ 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Palatino Linotype" panose="02040502050505030304" pitchFamily="18" charset="0"/>
              </a:rPr>
              <a:t>geom_*(…) +</a:t>
            </a:r>
          </a:p>
          <a:p>
            <a:r>
              <a:rPr lang="en-US" sz="2400" b="1" dirty="0">
                <a:latin typeface="Palatino Linotype" panose="02040502050505030304" pitchFamily="18" charset="0"/>
              </a:rPr>
              <a:t>scale_*_*(…)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Palatino Linotype" panose="02040502050505030304" pitchFamily="18" charset="0"/>
              </a:rPr>
              <a:t>+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68E4C88-0589-4F7D-942E-129E05F72E1A}"/>
              </a:ext>
            </a:extLst>
          </p:cNvPr>
          <p:cNvSpPr/>
          <p:nvPr/>
        </p:nvSpPr>
        <p:spPr>
          <a:xfrm>
            <a:off x="3381478" y="1266776"/>
            <a:ext cx="8361575" cy="5222449"/>
          </a:xfrm>
          <a:prstGeom prst="round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014057-C942-4B9E-B328-1E229A866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89019"/>
            <a:ext cx="4916379" cy="305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91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DAB49-910C-4563-9556-87C38E26970A}"/>
              </a:ext>
            </a:extLst>
          </p:cNvPr>
          <p:cNvSpPr/>
          <p:nvPr/>
        </p:nvSpPr>
        <p:spPr>
          <a:xfrm>
            <a:off x="2932531" y="0"/>
            <a:ext cx="9244289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23FA6-3184-48D0-9A4E-76047D99007C}"/>
              </a:ext>
            </a:extLst>
          </p:cNvPr>
          <p:cNvSpPr/>
          <p:nvPr/>
        </p:nvSpPr>
        <p:spPr>
          <a:xfrm>
            <a:off x="1" y="0"/>
            <a:ext cx="294771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2B0AF7-91F9-469B-8E01-D00A4205227E}"/>
              </a:ext>
            </a:extLst>
          </p:cNvPr>
          <p:cNvSpPr txBox="1">
            <a:spLocks/>
          </p:cNvSpPr>
          <p:nvPr/>
        </p:nvSpPr>
        <p:spPr>
          <a:xfrm>
            <a:off x="5682758" y="164971"/>
            <a:ext cx="3157879" cy="631595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II. Structure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82381AB-BB3B-40BB-8783-26A6F3E9BA36}"/>
              </a:ext>
            </a:extLst>
          </p:cNvPr>
          <p:cNvSpPr txBox="1">
            <a:spLocks/>
          </p:cNvSpPr>
          <p:nvPr/>
        </p:nvSpPr>
        <p:spPr>
          <a:xfrm>
            <a:off x="3299190" y="1120677"/>
            <a:ext cx="8616875" cy="5486400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51446C-1DCC-4AFA-82BB-319C8F04664F}"/>
              </a:ext>
            </a:extLst>
          </p:cNvPr>
          <p:cNvSpPr txBox="1"/>
          <p:nvPr/>
        </p:nvSpPr>
        <p:spPr>
          <a:xfrm>
            <a:off x="3965770" y="2283788"/>
            <a:ext cx="8138160" cy="4188381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Palatino Linotype" panose="02040502050505030304" pitchFamily="18" charset="0"/>
              </a:rPr>
              <a:t>Concept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Palatino Linotype" panose="02040502050505030304" pitchFamily="18" charset="0"/>
              </a:rPr>
              <a:t>Specify Data and Mappings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Palatino Linotype" panose="02040502050505030304" pitchFamily="18" charset="0"/>
              </a:rPr>
              <a:t>Set arguments for coordinates (*)</a:t>
            </a:r>
          </a:p>
          <a:p>
            <a:pPr marL="1200150" lvl="2" indent="-285750">
              <a:buFontTx/>
              <a:buChar char="-"/>
            </a:pPr>
            <a:r>
              <a:rPr lang="en-US" sz="1600" dirty="0">
                <a:latin typeface="Palatino Linotype" panose="02040502050505030304" pitchFamily="18" charset="0"/>
              </a:rPr>
              <a:t>x</a:t>
            </a:r>
          </a:p>
          <a:p>
            <a:pPr marL="1200150" lvl="2" indent="-285750">
              <a:buFontTx/>
              <a:buChar char="-"/>
            </a:pPr>
            <a:r>
              <a:rPr lang="en-US" sz="1600" dirty="0">
                <a:latin typeface="Palatino Linotype" panose="02040502050505030304" pitchFamily="18" charset="0"/>
              </a:rPr>
              <a:t>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Palatino Linotype" panose="02040502050505030304" pitchFamily="18" charset="0"/>
              </a:rPr>
              <a:t>Set arguments for mappings (*)</a:t>
            </a:r>
          </a:p>
          <a:p>
            <a:pPr marL="1200150" lvl="2" indent="-285750">
              <a:buFontTx/>
              <a:buChar char="-"/>
            </a:pPr>
            <a:r>
              <a:rPr lang="en-US" sz="1600" dirty="0">
                <a:latin typeface="Palatino Linotype" panose="02040502050505030304" pitchFamily="18" charset="0"/>
              </a:rPr>
              <a:t>color</a:t>
            </a:r>
          </a:p>
          <a:p>
            <a:pPr marL="1200150" lvl="2" indent="-285750">
              <a:buFontTx/>
              <a:buChar char="-"/>
            </a:pPr>
            <a:r>
              <a:rPr lang="en-US" sz="1600" dirty="0">
                <a:latin typeface="Palatino Linotype" panose="02040502050505030304" pitchFamily="18" charset="0"/>
              </a:rPr>
              <a:t>fill</a:t>
            </a:r>
          </a:p>
          <a:p>
            <a:pPr marL="1200150" lvl="2" indent="-285750">
              <a:buFontTx/>
              <a:buChar char="-"/>
            </a:pPr>
            <a:r>
              <a:rPr lang="en-US" sz="1600" dirty="0">
                <a:latin typeface="Palatino Linotype" panose="02040502050505030304" pitchFamily="18" charset="0"/>
              </a:rPr>
              <a:t>alpha</a:t>
            </a:r>
          </a:p>
          <a:p>
            <a:pPr marL="1200150" lvl="2" indent="-285750">
              <a:buFontTx/>
              <a:buChar char="-"/>
            </a:pPr>
            <a:r>
              <a:rPr lang="en-US" sz="1600" dirty="0" err="1">
                <a:latin typeface="Palatino Linotype" panose="02040502050505030304" pitchFamily="18" charset="0"/>
              </a:rPr>
              <a:t>linetype</a:t>
            </a:r>
            <a:endParaRPr lang="en-US" sz="1600" dirty="0">
              <a:latin typeface="Palatino Linotype" panose="02040502050505030304" pitchFamily="18" charset="0"/>
            </a:endParaRPr>
          </a:p>
          <a:p>
            <a:pPr marL="1200150" lvl="2" indent="-285750">
              <a:buFontTx/>
              <a:buChar char="-"/>
            </a:pPr>
            <a:r>
              <a:rPr lang="en-US" sz="1600" dirty="0">
                <a:latin typeface="Palatino Linotype" panose="02040502050505030304" pitchFamily="18" charset="0"/>
              </a:rPr>
              <a:t>… and many more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Palatino Linotype" panose="02040502050505030304" pitchFamily="18" charset="0"/>
              </a:rPr>
              <a:t>Different calls for discrete and continuous data types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Palatino Linotype" panose="02040502050505030304" pitchFamily="18" charset="0"/>
              </a:rPr>
              <a:t>Commonly used defaults are prebuilt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1A498F-9233-43C1-9488-AA6E5CA413AB}"/>
              </a:ext>
            </a:extLst>
          </p:cNvPr>
          <p:cNvGrpSpPr/>
          <p:nvPr/>
        </p:nvGrpSpPr>
        <p:grpSpPr>
          <a:xfrm>
            <a:off x="479694" y="994433"/>
            <a:ext cx="1920240" cy="5271464"/>
            <a:chOff x="572647" y="2143449"/>
            <a:chExt cx="1884665" cy="5271464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02EAC00D-6841-4C69-8FF8-6DA630E0994E}"/>
                </a:ext>
              </a:extLst>
            </p:cNvPr>
            <p:cNvSpPr txBox="1">
              <a:spLocks/>
            </p:cNvSpPr>
            <p:nvPr/>
          </p:nvSpPr>
          <p:spPr>
            <a:xfrm>
              <a:off x="586512" y="2143449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ln w="38100">
              <a:noFill/>
            </a:ln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1. Data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F158D5E6-AF7C-45CB-AA2D-46DDD7594845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420886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4. Mapping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2F16AD26-B089-46C1-9C70-6868615010E0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5584551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dirty="0">
                  <a:latin typeface="Palatino Linotype" panose="02040502050505030304" pitchFamily="18" charset="0"/>
                </a:rPr>
                <a:t>6. Scales</a:t>
              </a: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3D87E7DC-9B75-4518-870C-E006DD60A160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6271132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7. Facets</a:t>
              </a:r>
            </a:p>
          </p:txBody>
        </p:sp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F77C3873-90AE-49C6-AFE3-AA153566754D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282869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2. Function</a:t>
              </a:r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CACAC88F-B5A4-466C-94DB-5CB62A50BD3F}"/>
                </a:ext>
              </a:extLst>
            </p:cNvPr>
            <p:cNvSpPr txBox="1">
              <a:spLocks/>
            </p:cNvSpPr>
            <p:nvPr/>
          </p:nvSpPr>
          <p:spPr>
            <a:xfrm>
              <a:off x="572647" y="695771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8. Themes</a:t>
              </a:r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20ED3F04-63ED-49BF-9E3F-9ECB20D5D4D0}"/>
                </a:ext>
              </a:extLst>
            </p:cNvPr>
            <p:cNvSpPr txBox="1">
              <a:spLocks/>
            </p:cNvSpPr>
            <p:nvPr/>
          </p:nvSpPr>
          <p:spPr>
            <a:xfrm>
              <a:off x="586513" y="3518778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3. Coordinates</a:t>
              </a:r>
            </a:p>
          </p:txBody>
        </p: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5A1B94E4-2804-4DA6-B56D-13B71E2BB3E9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4897970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5. Geometries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445EE0A-40BE-44DC-A0E4-E9D61B0AA13A}"/>
              </a:ext>
            </a:extLst>
          </p:cNvPr>
          <p:cNvSpPr txBox="1"/>
          <p:nvPr/>
        </p:nvSpPr>
        <p:spPr>
          <a:xfrm>
            <a:off x="3480308" y="1852375"/>
            <a:ext cx="8138160" cy="51077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scale_*_*(…) 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Palatino Linotype" panose="02040502050505030304" pitchFamily="18" charset="0"/>
              </a:rPr>
              <a:t>+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BE1417-970A-487E-9AFC-1CAC5A1BC181}"/>
              </a:ext>
            </a:extLst>
          </p:cNvPr>
          <p:cNvSpPr/>
          <p:nvPr/>
        </p:nvSpPr>
        <p:spPr>
          <a:xfrm>
            <a:off x="3381478" y="1266776"/>
            <a:ext cx="8361575" cy="5222449"/>
          </a:xfrm>
          <a:prstGeom prst="round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5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DAB49-910C-4563-9556-87C38E26970A}"/>
              </a:ext>
            </a:extLst>
          </p:cNvPr>
          <p:cNvSpPr/>
          <p:nvPr/>
        </p:nvSpPr>
        <p:spPr>
          <a:xfrm>
            <a:off x="2932531" y="0"/>
            <a:ext cx="9244289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23FA6-3184-48D0-9A4E-76047D99007C}"/>
              </a:ext>
            </a:extLst>
          </p:cNvPr>
          <p:cNvSpPr/>
          <p:nvPr/>
        </p:nvSpPr>
        <p:spPr>
          <a:xfrm>
            <a:off x="1" y="0"/>
            <a:ext cx="294771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2B0AF7-91F9-469B-8E01-D00A4205227E}"/>
              </a:ext>
            </a:extLst>
          </p:cNvPr>
          <p:cNvSpPr txBox="1">
            <a:spLocks/>
          </p:cNvSpPr>
          <p:nvPr/>
        </p:nvSpPr>
        <p:spPr>
          <a:xfrm>
            <a:off x="5682758" y="164971"/>
            <a:ext cx="3157879" cy="631595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II. Structure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82381AB-BB3B-40BB-8783-26A6F3E9BA36}"/>
              </a:ext>
            </a:extLst>
          </p:cNvPr>
          <p:cNvSpPr txBox="1">
            <a:spLocks/>
          </p:cNvSpPr>
          <p:nvPr/>
        </p:nvSpPr>
        <p:spPr>
          <a:xfrm>
            <a:off x="3299190" y="1120677"/>
            <a:ext cx="8616875" cy="5486400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51446C-1DCC-4AFA-82BB-319C8F04664F}"/>
              </a:ext>
            </a:extLst>
          </p:cNvPr>
          <p:cNvSpPr txBox="1"/>
          <p:nvPr/>
        </p:nvSpPr>
        <p:spPr>
          <a:xfrm>
            <a:off x="3965770" y="2283788"/>
            <a:ext cx="8138160" cy="4562951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Arguments</a:t>
            </a:r>
          </a:p>
          <a:p>
            <a:pPr lvl="1"/>
            <a:r>
              <a:rPr lang="en-US" sz="2200" dirty="0">
                <a:latin typeface="Palatino Linotype" panose="02040502050505030304" pitchFamily="18" charset="0"/>
              </a:rPr>
              <a:t>scale_*_*(</a:t>
            </a:r>
          </a:p>
          <a:p>
            <a:pPr lvl="1"/>
            <a:r>
              <a:rPr lang="en-US" sz="2200" dirty="0">
                <a:latin typeface="Palatino Linotype" panose="02040502050505030304" pitchFamily="18" charset="0"/>
              </a:rPr>
              <a:t> name = ,</a:t>
            </a:r>
          </a:p>
          <a:p>
            <a:pPr lvl="1"/>
            <a:r>
              <a:rPr lang="en-US" sz="2200" dirty="0">
                <a:latin typeface="Palatino Linotype" panose="02040502050505030304" pitchFamily="18" charset="0"/>
              </a:rPr>
              <a:t> breaks = ,</a:t>
            </a:r>
          </a:p>
          <a:p>
            <a:pPr lvl="1"/>
            <a:r>
              <a:rPr lang="en-US" sz="2200" dirty="0">
                <a:latin typeface="Palatino Linotype" panose="02040502050505030304" pitchFamily="18" charset="0"/>
              </a:rPr>
              <a:t> values = ,</a:t>
            </a:r>
          </a:p>
          <a:p>
            <a:pPr lvl="1"/>
            <a:r>
              <a:rPr lang="en-US" sz="2200" dirty="0">
                <a:latin typeface="Palatino Linotype" panose="02040502050505030304" pitchFamily="18" charset="0"/>
              </a:rPr>
              <a:t> labels = ,</a:t>
            </a:r>
          </a:p>
          <a:p>
            <a:pPr lvl="1"/>
            <a:r>
              <a:rPr lang="en-US" sz="2200" dirty="0">
                <a:latin typeface="Palatino Linotype" panose="02040502050505030304" pitchFamily="18" charset="0"/>
              </a:rPr>
              <a:t> limits = ,</a:t>
            </a:r>
          </a:p>
          <a:p>
            <a:pPr lvl="1"/>
            <a:r>
              <a:rPr lang="en-US" sz="2200" dirty="0">
                <a:latin typeface="Palatino Linotype" panose="02040502050505030304" pitchFamily="18" charset="0"/>
              </a:rPr>
              <a:t> trans = ,</a:t>
            </a:r>
          </a:p>
          <a:p>
            <a:pPr lvl="1"/>
            <a:r>
              <a:rPr lang="en-US" sz="2200" dirty="0">
                <a:latin typeface="Palatino Linotype" panose="02040502050505030304" pitchFamily="18" charset="0"/>
              </a:rPr>
              <a:t> guide = ,</a:t>
            </a:r>
          </a:p>
          <a:p>
            <a:pPr lvl="1"/>
            <a:r>
              <a:rPr lang="en-US" sz="2200" dirty="0">
                <a:latin typeface="Palatino Linotype" panose="02040502050505030304" pitchFamily="18" charset="0"/>
              </a:rPr>
              <a:t> position = ,</a:t>
            </a:r>
          </a:p>
          <a:p>
            <a:pPr lvl="1"/>
            <a:r>
              <a:rPr lang="en-US" sz="2200" dirty="0">
                <a:latin typeface="Palatino Linotype" panose="02040502050505030304" pitchFamily="18" charset="0"/>
              </a:rPr>
              <a:t>  ….)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1A498F-9233-43C1-9488-AA6E5CA413AB}"/>
              </a:ext>
            </a:extLst>
          </p:cNvPr>
          <p:cNvGrpSpPr/>
          <p:nvPr/>
        </p:nvGrpSpPr>
        <p:grpSpPr>
          <a:xfrm>
            <a:off x="479694" y="994433"/>
            <a:ext cx="1920240" cy="5271464"/>
            <a:chOff x="572647" y="2143449"/>
            <a:chExt cx="1884665" cy="5271464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02EAC00D-6841-4C69-8FF8-6DA630E0994E}"/>
                </a:ext>
              </a:extLst>
            </p:cNvPr>
            <p:cNvSpPr txBox="1">
              <a:spLocks/>
            </p:cNvSpPr>
            <p:nvPr/>
          </p:nvSpPr>
          <p:spPr>
            <a:xfrm>
              <a:off x="586512" y="2143449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ln w="38100">
              <a:noFill/>
            </a:ln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1. Data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F158D5E6-AF7C-45CB-AA2D-46DDD7594845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420886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4. Mapping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2F16AD26-B089-46C1-9C70-6868615010E0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5584551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dirty="0">
                  <a:latin typeface="Palatino Linotype" panose="02040502050505030304" pitchFamily="18" charset="0"/>
                </a:rPr>
                <a:t>6. Scales</a:t>
              </a: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3D87E7DC-9B75-4518-870C-E006DD60A160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6271132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7. Facets</a:t>
              </a:r>
            </a:p>
          </p:txBody>
        </p:sp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F77C3873-90AE-49C6-AFE3-AA153566754D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282869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2. Function</a:t>
              </a:r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CACAC88F-B5A4-466C-94DB-5CB62A50BD3F}"/>
                </a:ext>
              </a:extLst>
            </p:cNvPr>
            <p:cNvSpPr txBox="1">
              <a:spLocks/>
            </p:cNvSpPr>
            <p:nvPr/>
          </p:nvSpPr>
          <p:spPr>
            <a:xfrm>
              <a:off x="572647" y="695771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8. Themes</a:t>
              </a:r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20ED3F04-63ED-49BF-9E3F-9ECB20D5D4D0}"/>
                </a:ext>
              </a:extLst>
            </p:cNvPr>
            <p:cNvSpPr txBox="1">
              <a:spLocks/>
            </p:cNvSpPr>
            <p:nvPr/>
          </p:nvSpPr>
          <p:spPr>
            <a:xfrm>
              <a:off x="586513" y="3518778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3. Coordinates</a:t>
              </a:r>
            </a:p>
          </p:txBody>
        </p: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5A1B94E4-2804-4DA6-B56D-13B71E2BB3E9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4897970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5. Geometries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445EE0A-40BE-44DC-A0E4-E9D61B0AA13A}"/>
              </a:ext>
            </a:extLst>
          </p:cNvPr>
          <p:cNvSpPr txBox="1"/>
          <p:nvPr/>
        </p:nvSpPr>
        <p:spPr>
          <a:xfrm>
            <a:off x="3480308" y="1852375"/>
            <a:ext cx="8138160" cy="51077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scale_*_*(…) 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Palatino Linotype" panose="02040502050505030304" pitchFamily="18" charset="0"/>
              </a:rPr>
              <a:t>+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BE1417-970A-487E-9AFC-1CAC5A1BC181}"/>
              </a:ext>
            </a:extLst>
          </p:cNvPr>
          <p:cNvSpPr/>
          <p:nvPr/>
        </p:nvSpPr>
        <p:spPr>
          <a:xfrm>
            <a:off x="3381478" y="1266776"/>
            <a:ext cx="8361575" cy="5222449"/>
          </a:xfrm>
          <a:prstGeom prst="round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216E38F-70A1-4863-BD0F-85B3B3CA67FA}"/>
              </a:ext>
            </a:extLst>
          </p:cNvPr>
          <p:cNvGrpSpPr/>
          <p:nvPr/>
        </p:nvGrpSpPr>
        <p:grpSpPr>
          <a:xfrm>
            <a:off x="6740166" y="2459838"/>
            <a:ext cx="4671296" cy="3893794"/>
            <a:chOff x="6885926" y="2512274"/>
            <a:chExt cx="4561041" cy="392960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37F5BBD-F900-4BAA-B0DF-C57D0B12D646}"/>
                </a:ext>
              </a:extLst>
            </p:cNvPr>
            <p:cNvGrpSpPr/>
            <p:nvPr/>
          </p:nvGrpSpPr>
          <p:grpSpPr>
            <a:xfrm>
              <a:off x="6885926" y="2592438"/>
              <a:ext cx="4561041" cy="3849445"/>
              <a:chOff x="6885926" y="2526384"/>
              <a:chExt cx="4561041" cy="364941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3D3E615-8F01-4B15-9909-1A9912661A09}"/>
                  </a:ext>
                </a:extLst>
              </p:cNvPr>
              <p:cNvCxnSpPr/>
              <p:nvPr/>
            </p:nvCxnSpPr>
            <p:spPr>
              <a:xfrm>
                <a:off x="7880808" y="2526384"/>
                <a:ext cx="0" cy="3035430"/>
              </a:xfrm>
              <a:prstGeom prst="line">
                <a:avLst/>
              </a:prstGeom>
              <a:ln w="19050"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B9C2032-FAB9-4A64-A517-8443FEC186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80807" y="5561814"/>
                <a:ext cx="3566160" cy="0"/>
              </a:xfrm>
              <a:prstGeom prst="line">
                <a:avLst/>
              </a:prstGeom>
              <a:ln w="19050"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7F5C821-51FA-4F68-8B42-1F3ABB368F0B}"/>
                  </a:ext>
                </a:extLst>
              </p:cNvPr>
              <p:cNvSpPr txBox="1"/>
              <p:nvPr/>
            </p:nvSpPr>
            <p:spPr>
              <a:xfrm>
                <a:off x="6963800" y="2595183"/>
                <a:ext cx="10288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Palatino Linotype" panose="02040502050505030304" pitchFamily="18" charset="0"/>
                  </a:rPr>
                  <a:t>100,000.00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C90274E-20A6-4C70-929D-5258439981B8}"/>
                  </a:ext>
                </a:extLst>
              </p:cNvPr>
              <p:cNvSpPr txBox="1"/>
              <p:nvPr/>
            </p:nvSpPr>
            <p:spPr>
              <a:xfrm>
                <a:off x="7042148" y="3163046"/>
                <a:ext cx="91014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Palatino Linotype" panose="02040502050505030304" pitchFamily="18" charset="0"/>
                  </a:rPr>
                  <a:t>10,000.00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18B0FE1-9A43-442E-81CA-5C84E9D457C0}"/>
                  </a:ext>
                </a:extLst>
              </p:cNvPr>
              <p:cNvSpPr txBox="1"/>
              <p:nvPr/>
            </p:nvSpPr>
            <p:spPr>
              <a:xfrm>
                <a:off x="7116976" y="3751342"/>
                <a:ext cx="91014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Palatino Linotype" panose="02040502050505030304" pitchFamily="18" charset="0"/>
                  </a:rPr>
                  <a:t>1,000.00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31DD91E-2D82-44F5-96C8-137D1D0E0338}"/>
                  </a:ext>
                </a:extLst>
              </p:cNvPr>
              <p:cNvSpPr txBox="1"/>
              <p:nvPr/>
            </p:nvSpPr>
            <p:spPr>
              <a:xfrm>
                <a:off x="7225410" y="4334682"/>
                <a:ext cx="7757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Palatino Linotype" panose="02040502050505030304" pitchFamily="18" charset="0"/>
                  </a:rPr>
                  <a:t>100.00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26A22F1-7D9A-4DBE-B6B5-841FDEFA9661}"/>
                  </a:ext>
                </a:extLst>
              </p:cNvPr>
              <p:cNvSpPr txBox="1"/>
              <p:nvPr/>
            </p:nvSpPr>
            <p:spPr>
              <a:xfrm>
                <a:off x="7330100" y="4907502"/>
                <a:ext cx="7757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Palatino Linotype" panose="02040502050505030304" pitchFamily="18" charset="0"/>
                  </a:rPr>
                  <a:t>10.00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A130293-5ED4-48A2-AF2D-C5B9AC74211B}"/>
                  </a:ext>
                </a:extLst>
              </p:cNvPr>
              <p:cNvSpPr txBox="1"/>
              <p:nvPr/>
            </p:nvSpPr>
            <p:spPr>
              <a:xfrm>
                <a:off x="8464111" y="5613262"/>
                <a:ext cx="7757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Palatino Linotype" panose="02040502050505030304" pitchFamily="18" charset="0"/>
                  </a:rPr>
                  <a:t>2000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B136B94-9E5A-4E76-9AF3-3B7F8320F64A}"/>
                  </a:ext>
                </a:extLst>
              </p:cNvPr>
              <p:cNvSpPr txBox="1"/>
              <p:nvPr/>
            </p:nvSpPr>
            <p:spPr>
              <a:xfrm>
                <a:off x="9545930" y="5618741"/>
                <a:ext cx="7757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Palatino Linotype" panose="02040502050505030304" pitchFamily="18" charset="0"/>
                  </a:rPr>
                  <a:t>2010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FABB8AF-9742-4C72-97A8-1DDC4065A3DE}"/>
                  </a:ext>
                </a:extLst>
              </p:cNvPr>
              <p:cNvSpPr txBox="1"/>
              <p:nvPr/>
            </p:nvSpPr>
            <p:spPr>
              <a:xfrm>
                <a:off x="10613623" y="5603249"/>
                <a:ext cx="7757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Palatino Linotype" panose="02040502050505030304" pitchFamily="18" charset="0"/>
                  </a:rPr>
                  <a:t>2020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7666F7A-FAD8-42A4-B86B-F835A5A5204E}"/>
                  </a:ext>
                </a:extLst>
              </p:cNvPr>
              <p:cNvSpPr/>
              <p:nvPr/>
            </p:nvSpPr>
            <p:spPr>
              <a:xfrm>
                <a:off x="10501307" y="4744231"/>
                <a:ext cx="182880" cy="77614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73FFDB2-661B-458F-8B4F-E31FF30C1451}"/>
                  </a:ext>
                </a:extLst>
              </p:cNvPr>
              <p:cNvSpPr/>
              <p:nvPr/>
            </p:nvSpPr>
            <p:spPr>
              <a:xfrm>
                <a:off x="10736462" y="4744231"/>
                <a:ext cx="182880" cy="77614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F68BCEC-22DC-475E-811D-B2B0694B8434}"/>
                  </a:ext>
                </a:extLst>
              </p:cNvPr>
              <p:cNvSpPr/>
              <p:nvPr/>
            </p:nvSpPr>
            <p:spPr>
              <a:xfrm>
                <a:off x="10961384" y="5050348"/>
                <a:ext cx="182880" cy="4572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0709B75-7BB3-49F1-AB03-80E47A29B551}"/>
                  </a:ext>
                </a:extLst>
              </p:cNvPr>
              <p:cNvSpPr/>
              <p:nvPr/>
            </p:nvSpPr>
            <p:spPr>
              <a:xfrm>
                <a:off x="9920833" y="4044099"/>
                <a:ext cx="182880" cy="1463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FE3C700-A4CF-4FEE-8F01-0108C1E4874B}"/>
                  </a:ext>
                </a:extLst>
              </p:cNvPr>
              <p:cNvSpPr/>
              <p:nvPr/>
            </p:nvSpPr>
            <p:spPr>
              <a:xfrm>
                <a:off x="9681692" y="4218568"/>
                <a:ext cx="182880" cy="128016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7B5AB6C-2E93-483D-AF2A-6D0F329E86A0}"/>
                  </a:ext>
                </a:extLst>
              </p:cNvPr>
              <p:cNvSpPr/>
              <p:nvPr/>
            </p:nvSpPr>
            <p:spPr>
              <a:xfrm>
                <a:off x="9463448" y="4724632"/>
                <a:ext cx="182880" cy="77614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34DFEAA-CF8B-4753-821D-295EBA7307B3}"/>
                  </a:ext>
                </a:extLst>
              </p:cNvPr>
              <p:cNvSpPr/>
              <p:nvPr/>
            </p:nvSpPr>
            <p:spPr>
              <a:xfrm>
                <a:off x="8813419" y="4324036"/>
                <a:ext cx="182880" cy="11887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9676810-1523-40E7-9BDA-AE8B3173A0FD}"/>
                  </a:ext>
                </a:extLst>
              </p:cNvPr>
              <p:cNvSpPr/>
              <p:nvPr/>
            </p:nvSpPr>
            <p:spPr>
              <a:xfrm>
                <a:off x="8578264" y="3864944"/>
                <a:ext cx="182880" cy="16459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28C1BC5-0929-4D1B-95A7-DC1A18234C64}"/>
                  </a:ext>
                </a:extLst>
              </p:cNvPr>
              <p:cNvSpPr/>
              <p:nvPr/>
            </p:nvSpPr>
            <p:spPr>
              <a:xfrm>
                <a:off x="8334664" y="4744231"/>
                <a:ext cx="182880" cy="77614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195B941-771F-4FBD-A255-356E0595ABFB}"/>
                  </a:ext>
                </a:extLst>
              </p:cNvPr>
              <p:cNvSpPr txBox="1"/>
              <p:nvPr/>
            </p:nvSpPr>
            <p:spPr>
              <a:xfrm>
                <a:off x="9612471" y="5898804"/>
                <a:ext cx="57994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Palatino Linotype" panose="02040502050505030304" pitchFamily="18" charset="0"/>
                  </a:rPr>
                  <a:t>Time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667B60C-02DE-43D2-8803-3BC0A3197111}"/>
                  </a:ext>
                </a:extLst>
              </p:cNvPr>
              <p:cNvSpPr txBox="1"/>
              <p:nvPr/>
            </p:nvSpPr>
            <p:spPr>
              <a:xfrm rot="16200000">
                <a:off x="6525492" y="3561494"/>
                <a:ext cx="99786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Palatino Linotype" panose="02040502050505030304" pitchFamily="18" charset="0"/>
                  </a:rPr>
                  <a:t>Log(Value)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37EE944-694A-4F28-B2C4-6D6654317FE4}"/>
                </a:ext>
              </a:extLst>
            </p:cNvPr>
            <p:cNvGrpSpPr/>
            <p:nvPr/>
          </p:nvGrpSpPr>
          <p:grpSpPr>
            <a:xfrm>
              <a:off x="8018834" y="2512274"/>
              <a:ext cx="3395455" cy="3325673"/>
              <a:chOff x="8018834" y="2512274"/>
              <a:chExt cx="3395455" cy="3325673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3093C32-ECA3-41D5-A04D-B62930422F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8834" y="2512274"/>
                <a:ext cx="0" cy="3325673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B784F56-1343-4BBD-B698-472DABC782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18834" y="5837947"/>
                <a:ext cx="3395455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83647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DAB49-910C-4563-9556-87C38E26970A}"/>
              </a:ext>
            </a:extLst>
          </p:cNvPr>
          <p:cNvSpPr/>
          <p:nvPr/>
        </p:nvSpPr>
        <p:spPr>
          <a:xfrm>
            <a:off x="2932531" y="0"/>
            <a:ext cx="9244289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23FA6-3184-48D0-9A4E-76047D99007C}"/>
              </a:ext>
            </a:extLst>
          </p:cNvPr>
          <p:cNvSpPr/>
          <p:nvPr/>
        </p:nvSpPr>
        <p:spPr>
          <a:xfrm>
            <a:off x="1" y="0"/>
            <a:ext cx="294771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2B0AF7-91F9-469B-8E01-D00A4205227E}"/>
              </a:ext>
            </a:extLst>
          </p:cNvPr>
          <p:cNvSpPr txBox="1">
            <a:spLocks/>
          </p:cNvSpPr>
          <p:nvPr/>
        </p:nvSpPr>
        <p:spPr>
          <a:xfrm>
            <a:off x="5682758" y="164971"/>
            <a:ext cx="3157879" cy="631595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II. Structure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82381AB-BB3B-40BB-8783-26A6F3E9BA36}"/>
              </a:ext>
            </a:extLst>
          </p:cNvPr>
          <p:cNvSpPr txBox="1">
            <a:spLocks/>
          </p:cNvSpPr>
          <p:nvPr/>
        </p:nvSpPr>
        <p:spPr>
          <a:xfrm>
            <a:off x="3299190" y="1120677"/>
            <a:ext cx="8616875" cy="5486400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51446C-1DCC-4AFA-82BB-319C8F04664F}"/>
              </a:ext>
            </a:extLst>
          </p:cNvPr>
          <p:cNvSpPr txBox="1"/>
          <p:nvPr/>
        </p:nvSpPr>
        <p:spPr>
          <a:xfrm>
            <a:off x="3913612" y="2215531"/>
            <a:ext cx="8138160" cy="4052173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Palatino Linotype" panose="02040502050505030304" pitchFamily="18" charset="0"/>
              </a:rPr>
              <a:t>Standard Axis Scales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 err="1">
                <a:latin typeface="Palatino Linotype" panose="02040502050505030304" pitchFamily="18" charset="0"/>
              </a:rPr>
              <a:t>scale_x_continous</a:t>
            </a:r>
            <a:r>
              <a:rPr lang="en-US" dirty="0">
                <a:latin typeface="Palatino Linotype" panose="02040502050505030304" pitchFamily="18" charset="0"/>
              </a:rPr>
              <a:t>(…)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 err="1">
                <a:latin typeface="Palatino Linotype" panose="02040502050505030304" pitchFamily="18" charset="0"/>
              </a:rPr>
              <a:t>scale_y_continous</a:t>
            </a:r>
            <a:r>
              <a:rPr lang="en-US" dirty="0">
                <a:latin typeface="Palatino Linotype" panose="02040502050505030304" pitchFamily="18" charset="0"/>
              </a:rPr>
              <a:t>(…)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 err="1">
                <a:latin typeface="Palatino Linotype" panose="02040502050505030304" pitchFamily="18" charset="0"/>
              </a:rPr>
              <a:t>scale_x_discrete</a:t>
            </a:r>
            <a:r>
              <a:rPr lang="en-US" dirty="0">
                <a:latin typeface="Palatino Linotype" panose="02040502050505030304" pitchFamily="18" charset="0"/>
              </a:rPr>
              <a:t>(…)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 err="1">
                <a:latin typeface="Palatino Linotype" panose="02040502050505030304" pitchFamily="18" charset="0"/>
              </a:rPr>
              <a:t>scale_y_discrete</a:t>
            </a:r>
            <a:r>
              <a:rPr lang="en-US" dirty="0">
                <a:latin typeface="Palatino Linotype" panose="02040502050505030304" pitchFamily="18" charset="0"/>
              </a:rPr>
              <a:t>(…)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dirty="0"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pitchFamily="18" charset="0"/>
              </a:rPr>
              <a:t>Pre-Built Custom Axis Scales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Palatino Linotype" panose="02040502050505030304" pitchFamily="18" charset="0"/>
              </a:rPr>
              <a:t>scale_*_log10(...)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Palatino Linotype" panose="02040502050505030304" pitchFamily="18" charset="0"/>
              </a:rPr>
              <a:t>scale_*_reverse(...)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Palatino Linotype" panose="02040502050505030304" pitchFamily="18" charset="0"/>
              </a:rPr>
              <a:t>scale_*_sqrt(...)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Palatino Linotype" panose="02040502050505030304" pitchFamily="18" charset="0"/>
              </a:rPr>
              <a:t>scale_*_datetime(…)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Palatino Linotype" panose="02040502050505030304" pitchFamily="18" charset="0"/>
              </a:rPr>
              <a:t>… and many more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1A498F-9233-43C1-9488-AA6E5CA413AB}"/>
              </a:ext>
            </a:extLst>
          </p:cNvPr>
          <p:cNvGrpSpPr/>
          <p:nvPr/>
        </p:nvGrpSpPr>
        <p:grpSpPr>
          <a:xfrm>
            <a:off x="479694" y="994433"/>
            <a:ext cx="1920240" cy="5271464"/>
            <a:chOff x="572647" y="2143449"/>
            <a:chExt cx="1884665" cy="5271464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02EAC00D-6841-4C69-8FF8-6DA630E0994E}"/>
                </a:ext>
              </a:extLst>
            </p:cNvPr>
            <p:cNvSpPr txBox="1">
              <a:spLocks/>
            </p:cNvSpPr>
            <p:nvPr/>
          </p:nvSpPr>
          <p:spPr>
            <a:xfrm>
              <a:off x="586512" y="2143449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ln w="38100">
              <a:noFill/>
            </a:ln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1. Data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F158D5E6-AF7C-45CB-AA2D-46DDD7594845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420886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4. Mapping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2F16AD26-B089-46C1-9C70-6868615010E0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5584551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dirty="0">
                  <a:latin typeface="Palatino Linotype" panose="02040502050505030304" pitchFamily="18" charset="0"/>
                </a:rPr>
                <a:t>6. Scales</a:t>
              </a: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3D87E7DC-9B75-4518-870C-E006DD60A160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6271132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7. Facets</a:t>
              </a:r>
            </a:p>
          </p:txBody>
        </p:sp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F77C3873-90AE-49C6-AFE3-AA153566754D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282869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2. Function</a:t>
              </a:r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CACAC88F-B5A4-466C-94DB-5CB62A50BD3F}"/>
                </a:ext>
              </a:extLst>
            </p:cNvPr>
            <p:cNvSpPr txBox="1">
              <a:spLocks/>
            </p:cNvSpPr>
            <p:nvPr/>
          </p:nvSpPr>
          <p:spPr>
            <a:xfrm>
              <a:off x="572647" y="695771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8. Themes</a:t>
              </a:r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20ED3F04-63ED-49BF-9E3F-9ECB20D5D4D0}"/>
                </a:ext>
              </a:extLst>
            </p:cNvPr>
            <p:cNvSpPr txBox="1">
              <a:spLocks/>
            </p:cNvSpPr>
            <p:nvPr/>
          </p:nvSpPr>
          <p:spPr>
            <a:xfrm>
              <a:off x="586513" y="3518778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3. Coordinates</a:t>
              </a:r>
            </a:p>
          </p:txBody>
        </p: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5A1B94E4-2804-4DA6-B56D-13B71E2BB3E9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4897970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5. Geometries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445EE0A-40BE-44DC-A0E4-E9D61B0AA13A}"/>
              </a:ext>
            </a:extLst>
          </p:cNvPr>
          <p:cNvSpPr txBox="1"/>
          <p:nvPr/>
        </p:nvSpPr>
        <p:spPr>
          <a:xfrm>
            <a:off x="3480308" y="1852375"/>
            <a:ext cx="8138160" cy="51077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scale_*_*(…) 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Palatino Linotype" panose="02040502050505030304" pitchFamily="18" charset="0"/>
              </a:rPr>
              <a:t>+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BE1417-970A-487E-9AFC-1CAC5A1BC181}"/>
              </a:ext>
            </a:extLst>
          </p:cNvPr>
          <p:cNvSpPr/>
          <p:nvPr/>
        </p:nvSpPr>
        <p:spPr>
          <a:xfrm>
            <a:off x="3381478" y="1266776"/>
            <a:ext cx="8361575" cy="5222449"/>
          </a:xfrm>
          <a:prstGeom prst="round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E2F72DD-252A-4641-87F4-CAEFFA4578CC}"/>
              </a:ext>
            </a:extLst>
          </p:cNvPr>
          <p:cNvGrpSpPr/>
          <p:nvPr/>
        </p:nvGrpSpPr>
        <p:grpSpPr>
          <a:xfrm>
            <a:off x="7808449" y="2598362"/>
            <a:ext cx="3889729" cy="3024437"/>
            <a:chOff x="6900866" y="2349951"/>
            <a:chExt cx="4546101" cy="42146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3755D83-C40D-49C6-9607-ED75D841D185}"/>
                </a:ext>
              </a:extLst>
            </p:cNvPr>
            <p:cNvGrpSpPr/>
            <p:nvPr/>
          </p:nvGrpSpPr>
          <p:grpSpPr>
            <a:xfrm>
              <a:off x="6900866" y="2349951"/>
              <a:ext cx="4546101" cy="4214620"/>
              <a:chOff x="6900866" y="2296497"/>
              <a:chExt cx="4546101" cy="399561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8CD892B-7624-4C76-A3F6-D0A0C8B356D5}"/>
                  </a:ext>
                </a:extLst>
              </p:cNvPr>
              <p:cNvCxnSpPr/>
              <p:nvPr/>
            </p:nvCxnSpPr>
            <p:spPr>
              <a:xfrm>
                <a:off x="7880808" y="2526384"/>
                <a:ext cx="0" cy="3035430"/>
              </a:xfrm>
              <a:prstGeom prst="line">
                <a:avLst/>
              </a:prstGeom>
              <a:ln w="19050"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0417D8A-2938-4166-93D8-3C3A793DE0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80807" y="5561814"/>
                <a:ext cx="3566160" cy="0"/>
              </a:xfrm>
              <a:prstGeom prst="line">
                <a:avLst/>
              </a:prstGeom>
              <a:ln w="19050"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AEA707B-5113-4E8D-833F-E2FC49B21960}"/>
                  </a:ext>
                </a:extLst>
              </p:cNvPr>
              <p:cNvSpPr txBox="1"/>
              <p:nvPr/>
            </p:nvSpPr>
            <p:spPr>
              <a:xfrm>
                <a:off x="6963800" y="2595183"/>
                <a:ext cx="1028885" cy="393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Palatino Linotype" panose="02040502050505030304" pitchFamily="18" charset="0"/>
                  </a:rPr>
                  <a:t>100,000.00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A3290F6-9064-4CB7-A43C-626FAF11FBBC}"/>
                  </a:ext>
                </a:extLst>
              </p:cNvPr>
              <p:cNvSpPr txBox="1"/>
              <p:nvPr/>
            </p:nvSpPr>
            <p:spPr>
              <a:xfrm>
                <a:off x="7042148" y="3163046"/>
                <a:ext cx="910148" cy="393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Palatino Linotype" panose="02040502050505030304" pitchFamily="18" charset="0"/>
                  </a:rPr>
                  <a:t>10,000.00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ADECAD4-BC0B-4F36-9AA7-B2F0884C0CD5}"/>
                  </a:ext>
                </a:extLst>
              </p:cNvPr>
              <p:cNvSpPr txBox="1"/>
              <p:nvPr/>
            </p:nvSpPr>
            <p:spPr>
              <a:xfrm>
                <a:off x="7116976" y="3751342"/>
                <a:ext cx="910148" cy="393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Palatino Linotype" panose="02040502050505030304" pitchFamily="18" charset="0"/>
                  </a:rPr>
                  <a:t>1,000.00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39AE031-E9B8-4BFF-86E1-AB7F41B7FAED}"/>
                  </a:ext>
                </a:extLst>
              </p:cNvPr>
              <p:cNvSpPr txBox="1"/>
              <p:nvPr/>
            </p:nvSpPr>
            <p:spPr>
              <a:xfrm>
                <a:off x="7225411" y="4334682"/>
                <a:ext cx="775742" cy="393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Palatino Linotype" panose="02040502050505030304" pitchFamily="18" charset="0"/>
                  </a:rPr>
                  <a:t>100.00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7795C07-C517-4980-911A-6E98DA450A6B}"/>
                  </a:ext>
                </a:extLst>
              </p:cNvPr>
              <p:cNvSpPr txBox="1"/>
              <p:nvPr/>
            </p:nvSpPr>
            <p:spPr>
              <a:xfrm>
                <a:off x="7330100" y="4907502"/>
                <a:ext cx="775742" cy="393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Palatino Linotype" panose="02040502050505030304" pitchFamily="18" charset="0"/>
                  </a:rPr>
                  <a:t>10.00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F8F8221-3B8E-4528-930A-BB97FBA1EE71}"/>
                  </a:ext>
                </a:extLst>
              </p:cNvPr>
              <p:cNvSpPr txBox="1"/>
              <p:nvPr/>
            </p:nvSpPr>
            <p:spPr>
              <a:xfrm>
                <a:off x="8464111" y="5613263"/>
                <a:ext cx="775742" cy="393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Palatino Linotype" panose="02040502050505030304" pitchFamily="18" charset="0"/>
                  </a:rPr>
                  <a:t>2000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C754EC7-0137-4675-B60A-5BDB151CE3A7}"/>
                  </a:ext>
                </a:extLst>
              </p:cNvPr>
              <p:cNvSpPr txBox="1"/>
              <p:nvPr/>
            </p:nvSpPr>
            <p:spPr>
              <a:xfrm>
                <a:off x="9545930" y="5618742"/>
                <a:ext cx="775742" cy="393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Palatino Linotype" panose="02040502050505030304" pitchFamily="18" charset="0"/>
                  </a:rPr>
                  <a:t>2010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1BD1203-9517-48A6-B254-664D7E01F9CC}"/>
                  </a:ext>
                </a:extLst>
              </p:cNvPr>
              <p:cNvSpPr txBox="1"/>
              <p:nvPr/>
            </p:nvSpPr>
            <p:spPr>
              <a:xfrm>
                <a:off x="10613623" y="5603249"/>
                <a:ext cx="775742" cy="393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Palatino Linotype" panose="02040502050505030304" pitchFamily="18" charset="0"/>
                  </a:rPr>
                  <a:t>2020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A6DCAF8-117F-44B6-BD23-42439C96F546}"/>
                  </a:ext>
                </a:extLst>
              </p:cNvPr>
              <p:cNvSpPr txBox="1"/>
              <p:nvPr/>
            </p:nvSpPr>
            <p:spPr>
              <a:xfrm>
                <a:off x="9612470" y="5898804"/>
                <a:ext cx="579950" cy="393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Palatino Linotype" panose="02040502050505030304" pitchFamily="18" charset="0"/>
                  </a:rPr>
                  <a:t>Time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9E94F4F-84F6-4676-98EA-B7E5F9B20D62}"/>
                  </a:ext>
                </a:extLst>
              </p:cNvPr>
              <p:cNvSpPr txBox="1"/>
              <p:nvPr/>
            </p:nvSpPr>
            <p:spPr>
              <a:xfrm rot="16200000">
                <a:off x="6130352" y="3673473"/>
                <a:ext cx="1821671" cy="2806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Palatino Linotype" panose="02040502050505030304" pitchFamily="18" charset="0"/>
                  </a:rPr>
                  <a:t>Log(Value)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72971F3-1854-4DFF-ACB0-92299D80A680}"/>
                  </a:ext>
                </a:extLst>
              </p:cNvPr>
              <p:cNvSpPr txBox="1"/>
              <p:nvPr/>
            </p:nvSpPr>
            <p:spPr>
              <a:xfrm>
                <a:off x="9038120" y="2296497"/>
                <a:ext cx="1698340" cy="393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sz="1050" dirty="0">
                  <a:latin typeface="Palatino Linotype" panose="02040502050505030304" pitchFamily="18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ED834AD-9BBC-4419-852E-DD444DD7F212}"/>
                </a:ext>
              </a:extLst>
            </p:cNvPr>
            <p:cNvGrpSpPr/>
            <p:nvPr/>
          </p:nvGrpSpPr>
          <p:grpSpPr>
            <a:xfrm>
              <a:off x="8018834" y="2512274"/>
              <a:ext cx="3395455" cy="3325673"/>
              <a:chOff x="8018834" y="2512274"/>
              <a:chExt cx="3395455" cy="3325673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0F8D4EC-8C5B-47D0-8385-59F7B44857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8834" y="2512274"/>
                <a:ext cx="0" cy="3325673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FBE50A9-8634-42AB-B118-4B1CBBC312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18834" y="5837947"/>
                <a:ext cx="3395455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32854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DAB49-910C-4563-9556-87C38E26970A}"/>
              </a:ext>
            </a:extLst>
          </p:cNvPr>
          <p:cNvSpPr/>
          <p:nvPr/>
        </p:nvSpPr>
        <p:spPr>
          <a:xfrm>
            <a:off x="2932531" y="0"/>
            <a:ext cx="9244289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23FA6-3184-48D0-9A4E-76047D99007C}"/>
              </a:ext>
            </a:extLst>
          </p:cNvPr>
          <p:cNvSpPr/>
          <p:nvPr/>
        </p:nvSpPr>
        <p:spPr>
          <a:xfrm>
            <a:off x="1" y="0"/>
            <a:ext cx="294771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2B0AF7-91F9-469B-8E01-D00A4205227E}"/>
              </a:ext>
            </a:extLst>
          </p:cNvPr>
          <p:cNvSpPr txBox="1">
            <a:spLocks/>
          </p:cNvSpPr>
          <p:nvPr/>
        </p:nvSpPr>
        <p:spPr>
          <a:xfrm>
            <a:off x="5682758" y="164971"/>
            <a:ext cx="3157879" cy="631595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II. Structure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82381AB-BB3B-40BB-8783-26A6F3E9BA36}"/>
              </a:ext>
            </a:extLst>
          </p:cNvPr>
          <p:cNvSpPr txBox="1">
            <a:spLocks/>
          </p:cNvSpPr>
          <p:nvPr/>
        </p:nvSpPr>
        <p:spPr>
          <a:xfrm>
            <a:off x="3299190" y="1120677"/>
            <a:ext cx="8616875" cy="5486400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51446C-1DCC-4AFA-82BB-319C8F04664F}"/>
              </a:ext>
            </a:extLst>
          </p:cNvPr>
          <p:cNvSpPr txBox="1"/>
          <p:nvPr/>
        </p:nvSpPr>
        <p:spPr>
          <a:xfrm>
            <a:off x="3913612" y="2215531"/>
            <a:ext cx="8138160" cy="4597003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Palatino Linotype" panose="02040502050505030304" pitchFamily="18" charset="0"/>
              </a:rPr>
              <a:t>Standard Alpha Scales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 err="1">
                <a:latin typeface="Palatino Linotype" panose="02040502050505030304" pitchFamily="18" charset="0"/>
              </a:rPr>
              <a:t>scale_alpha_continous</a:t>
            </a:r>
            <a:r>
              <a:rPr lang="en-US" dirty="0">
                <a:latin typeface="Palatino Linotype" panose="02040502050505030304" pitchFamily="18" charset="0"/>
              </a:rPr>
              <a:t>(…)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 err="1">
                <a:latin typeface="Palatino Linotype" panose="02040502050505030304" pitchFamily="18" charset="0"/>
              </a:rPr>
              <a:t>scale_alpha_discrete</a:t>
            </a:r>
            <a:r>
              <a:rPr lang="en-US" dirty="0">
                <a:latin typeface="Palatino Linotype" panose="02040502050505030304" pitchFamily="18" charset="0"/>
              </a:rPr>
              <a:t>(…)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pitchFamily="18" charset="0"/>
              </a:rPr>
              <a:t>Standard Shape Scales</a:t>
            </a:r>
            <a:endParaRPr lang="en-US" dirty="0">
              <a:latin typeface="Palatino Linotype" panose="0204050205050503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 err="1">
                <a:latin typeface="Palatino Linotype" panose="02040502050505030304" pitchFamily="18" charset="0"/>
              </a:rPr>
              <a:t>scale_shape_continous</a:t>
            </a:r>
            <a:r>
              <a:rPr lang="en-US" dirty="0">
                <a:latin typeface="Palatino Linotype" panose="02040502050505030304" pitchFamily="18" charset="0"/>
              </a:rPr>
              <a:t>(…)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 err="1">
                <a:latin typeface="Palatino Linotype" panose="02040502050505030304" pitchFamily="18" charset="0"/>
              </a:rPr>
              <a:t>scale_shape_discrete</a:t>
            </a:r>
            <a:r>
              <a:rPr lang="en-US" dirty="0">
                <a:latin typeface="Palatino Linotype" panose="02040502050505030304" pitchFamily="18" charset="0"/>
              </a:rPr>
              <a:t>(…)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pitchFamily="18" charset="0"/>
              </a:rPr>
              <a:t>Standard Linetype Scales</a:t>
            </a:r>
            <a:endParaRPr lang="en-US" dirty="0">
              <a:latin typeface="Palatino Linotype" panose="0204050205050503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 err="1">
                <a:latin typeface="Palatino Linotype" panose="02040502050505030304" pitchFamily="18" charset="0"/>
              </a:rPr>
              <a:t>scale_linetype_continous</a:t>
            </a:r>
            <a:r>
              <a:rPr lang="en-US" dirty="0">
                <a:latin typeface="Palatino Linotype" panose="02040502050505030304" pitchFamily="18" charset="0"/>
              </a:rPr>
              <a:t>(…)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 err="1">
                <a:latin typeface="Palatino Linotype" panose="02040502050505030304" pitchFamily="18" charset="0"/>
              </a:rPr>
              <a:t>scale_linetype_discrete</a:t>
            </a:r>
            <a:r>
              <a:rPr lang="en-US" dirty="0">
                <a:latin typeface="Palatino Linotype" panose="02040502050505030304" pitchFamily="18" charset="0"/>
              </a:rPr>
              <a:t>(…)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dirty="0"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pitchFamily="18" charset="0"/>
              </a:rPr>
              <a:t>… and many more Standard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pitchFamily="18" charset="0"/>
              </a:rPr>
              <a:t>… and many more Pre-Built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1A498F-9233-43C1-9488-AA6E5CA413AB}"/>
              </a:ext>
            </a:extLst>
          </p:cNvPr>
          <p:cNvGrpSpPr/>
          <p:nvPr/>
        </p:nvGrpSpPr>
        <p:grpSpPr>
          <a:xfrm>
            <a:off x="479694" y="994433"/>
            <a:ext cx="1920240" cy="5271464"/>
            <a:chOff x="572647" y="2143449"/>
            <a:chExt cx="1884665" cy="5271464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02EAC00D-6841-4C69-8FF8-6DA630E0994E}"/>
                </a:ext>
              </a:extLst>
            </p:cNvPr>
            <p:cNvSpPr txBox="1">
              <a:spLocks/>
            </p:cNvSpPr>
            <p:nvPr/>
          </p:nvSpPr>
          <p:spPr>
            <a:xfrm>
              <a:off x="586512" y="2143449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ln w="38100">
              <a:noFill/>
            </a:ln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1. Data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F158D5E6-AF7C-45CB-AA2D-46DDD7594845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420886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4. Mapping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2F16AD26-B089-46C1-9C70-6868615010E0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5584551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dirty="0">
                  <a:latin typeface="Palatino Linotype" panose="02040502050505030304" pitchFamily="18" charset="0"/>
                </a:rPr>
                <a:t>6. Scales</a:t>
              </a: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3D87E7DC-9B75-4518-870C-E006DD60A160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6271132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7. Facets</a:t>
              </a:r>
            </a:p>
          </p:txBody>
        </p:sp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F77C3873-90AE-49C6-AFE3-AA153566754D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282869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2. Function</a:t>
              </a:r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CACAC88F-B5A4-466C-94DB-5CB62A50BD3F}"/>
                </a:ext>
              </a:extLst>
            </p:cNvPr>
            <p:cNvSpPr txBox="1">
              <a:spLocks/>
            </p:cNvSpPr>
            <p:nvPr/>
          </p:nvSpPr>
          <p:spPr>
            <a:xfrm>
              <a:off x="572647" y="695771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8. Themes</a:t>
              </a:r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20ED3F04-63ED-49BF-9E3F-9ECB20D5D4D0}"/>
                </a:ext>
              </a:extLst>
            </p:cNvPr>
            <p:cNvSpPr txBox="1">
              <a:spLocks/>
            </p:cNvSpPr>
            <p:nvPr/>
          </p:nvSpPr>
          <p:spPr>
            <a:xfrm>
              <a:off x="586513" y="3518778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3. Coordinates</a:t>
              </a:r>
            </a:p>
          </p:txBody>
        </p: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5A1B94E4-2804-4DA6-B56D-13B71E2BB3E9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4897970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5. Geometries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445EE0A-40BE-44DC-A0E4-E9D61B0AA13A}"/>
              </a:ext>
            </a:extLst>
          </p:cNvPr>
          <p:cNvSpPr txBox="1"/>
          <p:nvPr/>
        </p:nvSpPr>
        <p:spPr>
          <a:xfrm>
            <a:off x="3480308" y="1852375"/>
            <a:ext cx="8138160" cy="51077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scale_*_*(…) 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Palatino Linotype" panose="02040502050505030304" pitchFamily="18" charset="0"/>
              </a:rPr>
              <a:t>+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BE1417-970A-487E-9AFC-1CAC5A1BC181}"/>
              </a:ext>
            </a:extLst>
          </p:cNvPr>
          <p:cNvSpPr/>
          <p:nvPr/>
        </p:nvSpPr>
        <p:spPr>
          <a:xfrm>
            <a:off x="3381478" y="1266776"/>
            <a:ext cx="8361575" cy="5222449"/>
          </a:xfrm>
          <a:prstGeom prst="round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9792E2E-FF9C-442E-83B0-0CBEEEB6DD11}"/>
              </a:ext>
            </a:extLst>
          </p:cNvPr>
          <p:cNvGrpSpPr/>
          <p:nvPr/>
        </p:nvGrpSpPr>
        <p:grpSpPr>
          <a:xfrm>
            <a:off x="7684627" y="2361020"/>
            <a:ext cx="4303654" cy="2493517"/>
            <a:chOff x="7880807" y="2526384"/>
            <a:chExt cx="3566160" cy="303543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977E36C-D448-4CB4-B24F-090321CCBFCB}"/>
                </a:ext>
              </a:extLst>
            </p:cNvPr>
            <p:cNvCxnSpPr/>
            <p:nvPr/>
          </p:nvCxnSpPr>
          <p:spPr>
            <a:xfrm>
              <a:off x="7880808" y="2526384"/>
              <a:ext cx="0" cy="3035430"/>
            </a:xfrm>
            <a:prstGeom prst="line">
              <a:avLst/>
            </a:prstGeom>
            <a:ln w="1905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B1A652B-4788-440C-9C06-06AB99257E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0807" y="5561814"/>
              <a:ext cx="3566160" cy="0"/>
            </a:xfrm>
            <a:prstGeom prst="line">
              <a:avLst/>
            </a:prstGeom>
            <a:ln w="1905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C4E0F2E-BEB7-4F37-B234-8F9858F004A0}"/>
                </a:ext>
              </a:extLst>
            </p:cNvPr>
            <p:cNvSpPr/>
            <p:nvPr/>
          </p:nvSpPr>
          <p:spPr>
            <a:xfrm>
              <a:off x="10501307" y="4744231"/>
              <a:ext cx="182880" cy="77614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3C3A4CE-2DA7-4719-BC7D-844E03304C32}"/>
                </a:ext>
              </a:extLst>
            </p:cNvPr>
            <p:cNvSpPr/>
            <p:nvPr/>
          </p:nvSpPr>
          <p:spPr>
            <a:xfrm>
              <a:off x="10736462" y="4744231"/>
              <a:ext cx="182880" cy="77614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5303A87-5682-428A-B372-CF499468F823}"/>
                </a:ext>
              </a:extLst>
            </p:cNvPr>
            <p:cNvSpPr/>
            <p:nvPr/>
          </p:nvSpPr>
          <p:spPr>
            <a:xfrm>
              <a:off x="10961384" y="5050348"/>
              <a:ext cx="18288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C04F5B5-64D9-415C-B71D-DFA07DE2D051}"/>
                </a:ext>
              </a:extLst>
            </p:cNvPr>
            <p:cNvSpPr/>
            <p:nvPr/>
          </p:nvSpPr>
          <p:spPr>
            <a:xfrm>
              <a:off x="9920833" y="4044099"/>
              <a:ext cx="182880" cy="14630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856543A-AD18-407F-86D1-92CEEDEFF204}"/>
                </a:ext>
              </a:extLst>
            </p:cNvPr>
            <p:cNvSpPr/>
            <p:nvPr/>
          </p:nvSpPr>
          <p:spPr>
            <a:xfrm>
              <a:off x="9681692" y="4218568"/>
              <a:ext cx="182880" cy="12801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9D48517-9726-4995-A8B3-61547B03F2FB}"/>
                </a:ext>
              </a:extLst>
            </p:cNvPr>
            <p:cNvSpPr/>
            <p:nvPr/>
          </p:nvSpPr>
          <p:spPr>
            <a:xfrm>
              <a:off x="9463448" y="4724632"/>
              <a:ext cx="182880" cy="77614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829B706-DFAB-4E03-AF08-0CC0BDE36822}"/>
                </a:ext>
              </a:extLst>
            </p:cNvPr>
            <p:cNvSpPr/>
            <p:nvPr/>
          </p:nvSpPr>
          <p:spPr>
            <a:xfrm>
              <a:off x="8813419" y="4324036"/>
              <a:ext cx="182880" cy="11887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B356865-C0D6-4320-8A83-ABEEB48EED1E}"/>
                </a:ext>
              </a:extLst>
            </p:cNvPr>
            <p:cNvSpPr/>
            <p:nvPr/>
          </p:nvSpPr>
          <p:spPr>
            <a:xfrm>
              <a:off x="8578264" y="3864944"/>
              <a:ext cx="182880" cy="16459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0EF304E-F1FA-4321-B6E9-9B87FE72D562}"/>
                </a:ext>
              </a:extLst>
            </p:cNvPr>
            <p:cNvSpPr/>
            <p:nvPr/>
          </p:nvSpPr>
          <p:spPr>
            <a:xfrm>
              <a:off x="8334664" y="4744231"/>
              <a:ext cx="182880" cy="77614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34308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DAB49-910C-4563-9556-87C38E26970A}"/>
              </a:ext>
            </a:extLst>
          </p:cNvPr>
          <p:cNvSpPr/>
          <p:nvPr/>
        </p:nvSpPr>
        <p:spPr>
          <a:xfrm>
            <a:off x="2932531" y="0"/>
            <a:ext cx="9244289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23FA6-3184-48D0-9A4E-76047D99007C}"/>
              </a:ext>
            </a:extLst>
          </p:cNvPr>
          <p:cNvSpPr/>
          <p:nvPr/>
        </p:nvSpPr>
        <p:spPr>
          <a:xfrm>
            <a:off x="1" y="0"/>
            <a:ext cx="294771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2B0AF7-91F9-469B-8E01-D00A4205227E}"/>
              </a:ext>
            </a:extLst>
          </p:cNvPr>
          <p:cNvSpPr txBox="1">
            <a:spLocks/>
          </p:cNvSpPr>
          <p:nvPr/>
        </p:nvSpPr>
        <p:spPr>
          <a:xfrm>
            <a:off x="5682758" y="164971"/>
            <a:ext cx="3157879" cy="631595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II. Structure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82381AB-BB3B-40BB-8783-26A6F3E9BA36}"/>
              </a:ext>
            </a:extLst>
          </p:cNvPr>
          <p:cNvSpPr txBox="1">
            <a:spLocks/>
          </p:cNvSpPr>
          <p:nvPr/>
        </p:nvSpPr>
        <p:spPr>
          <a:xfrm>
            <a:off x="3299190" y="1120677"/>
            <a:ext cx="8616875" cy="5486400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51446C-1DCC-4AFA-82BB-319C8F04664F}"/>
              </a:ext>
            </a:extLst>
          </p:cNvPr>
          <p:cNvSpPr txBox="1"/>
          <p:nvPr/>
        </p:nvSpPr>
        <p:spPr>
          <a:xfrm>
            <a:off x="3913612" y="2215531"/>
            <a:ext cx="8138160" cy="4052173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Palatino Linotype" panose="02040502050505030304" pitchFamily="18" charset="0"/>
              </a:rPr>
              <a:t>Standard Color Scales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 err="1">
                <a:latin typeface="Palatino Linotype" panose="02040502050505030304" pitchFamily="18" charset="0"/>
              </a:rPr>
              <a:t>scale_color_continous</a:t>
            </a:r>
            <a:r>
              <a:rPr lang="en-US" dirty="0">
                <a:latin typeface="Palatino Linotype" panose="02040502050505030304" pitchFamily="18" charset="0"/>
              </a:rPr>
              <a:t>(…)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 err="1">
                <a:latin typeface="Palatino Linotype" panose="02040502050505030304" pitchFamily="18" charset="0"/>
              </a:rPr>
              <a:t>scale_fill_continous</a:t>
            </a:r>
            <a:r>
              <a:rPr lang="en-US" dirty="0">
                <a:latin typeface="Palatino Linotype" panose="02040502050505030304" pitchFamily="18" charset="0"/>
              </a:rPr>
              <a:t>(…)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Palatino Linotype" panose="02040502050505030304" pitchFamily="18" charset="0"/>
              </a:rPr>
              <a:t>scale_color_manual(…)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 err="1">
                <a:latin typeface="Palatino Linotype" panose="02040502050505030304" pitchFamily="18" charset="0"/>
              </a:rPr>
              <a:t>scale_fill_manual</a:t>
            </a:r>
            <a:r>
              <a:rPr lang="en-US" dirty="0">
                <a:latin typeface="Palatino Linotype" panose="02040502050505030304" pitchFamily="18" charset="0"/>
              </a:rPr>
              <a:t>(…)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dirty="0"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pitchFamily="18" charset="0"/>
              </a:rPr>
              <a:t>Pre-Built Custom Color Scales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Palatino Linotype" panose="02040502050505030304" pitchFamily="18" charset="0"/>
              </a:rPr>
              <a:t>scale_*_brewer(...)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Palatino Linotype" panose="02040502050505030304" pitchFamily="18" charset="0"/>
              </a:rPr>
              <a:t>scale_*_gradient(...)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Palatino Linotype" panose="02040502050505030304" pitchFamily="18" charset="0"/>
              </a:rPr>
              <a:t>scale_*_</a:t>
            </a:r>
            <a:r>
              <a:rPr lang="en-US" sz="2000" dirty="0" err="1">
                <a:latin typeface="Palatino Linotype" panose="02040502050505030304" pitchFamily="18" charset="0"/>
              </a:rPr>
              <a:t>gradientn</a:t>
            </a:r>
            <a:r>
              <a:rPr lang="en-US" sz="2000" dirty="0">
                <a:latin typeface="Palatino Linotype" panose="02040502050505030304" pitchFamily="18" charset="0"/>
              </a:rPr>
              <a:t>(...)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Palatino Linotype" panose="02040502050505030304" pitchFamily="18" charset="0"/>
              </a:rPr>
              <a:t>scale_*_</a:t>
            </a:r>
            <a:r>
              <a:rPr lang="en-US" sz="2000" dirty="0" err="1">
                <a:latin typeface="Palatino Linotype" panose="02040502050505030304" pitchFamily="18" charset="0"/>
              </a:rPr>
              <a:t>viridis</a:t>
            </a:r>
            <a:r>
              <a:rPr lang="en-US" sz="2000" dirty="0">
                <a:latin typeface="Palatino Linotype" panose="02040502050505030304" pitchFamily="18" charset="0"/>
              </a:rPr>
              <a:t>(…)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Palatino Linotype" panose="02040502050505030304" pitchFamily="18" charset="0"/>
              </a:rPr>
              <a:t>… and many more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1A498F-9233-43C1-9488-AA6E5CA413AB}"/>
              </a:ext>
            </a:extLst>
          </p:cNvPr>
          <p:cNvGrpSpPr/>
          <p:nvPr/>
        </p:nvGrpSpPr>
        <p:grpSpPr>
          <a:xfrm>
            <a:off x="479694" y="994433"/>
            <a:ext cx="1920240" cy="5271464"/>
            <a:chOff x="572647" y="2143449"/>
            <a:chExt cx="1884665" cy="5271464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02EAC00D-6841-4C69-8FF8-6DA630E0994E}"/>
                </a:ext>
              </a:extLst>
            </p:cNvPr>
            <p:cNvSpPr txBox="1">
              <a:spLocks/>
            </p:cNvSpPr>
            <p:nvPr/>
          </p:nvSpPr>
          <p:spPr>
            <a:xfrm>
              <a:off x="586512" y="2143449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ln w="38100">
              <a:noFill/>
            </a:ln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1. Data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F158D5E6-AF7C-45CB-AA2D-46DDD7594845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420886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4. Mapping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2F16AD26-B089-46C1-9C70-6868615010E0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5584551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dirty="0">
                  <a:latin typeface="Palatino Linotype" panose="02040502050505030304" pitchFamily="18" charset="0"/>
                </a:rPr>
                <a:t>6. Scales</a:t>
              </a: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3D87E7DC-9B75-4518-870C-E006DD60A160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6271132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7. Facets</a:t>
              </a:r>
            </a:p>
          </p:txBody>
        </p:sp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F77C3873-90AE-49C6-AFE3-AA153566754D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282869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2. Function</a:t>
              </a:r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CACAC88F-B5A4-466C-94DB-5CB62A50BD3F}"/>
                </a:ext>
              </a:extLst>
            </p:cNvPr>
            <p:cNvSpPr txBox="1">
              <a:spLocks/>
            </p:cNvSpPr>
            <p:nvPr/>
          </p:nvSpPr>
          <p:spPr>
            <a:xfrm>
              <a:off x="572647" y="695771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8. Themes</a:t>
              </a:r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20ED3F04-63ED-49BF-9E3F-9ECB20D5D4D0}"/>
                </a:ext>
              </a:extLst>
            </p:cNvPr>
            <p:cNvSpPr txBox="1">
              <a:spLocks/>
            </p:cNvSpPr>
            <p:nvPr/>
          </p:nvSpPr>
          <p:spPr>
            <a:xfrm>
              <a:off x="586513" y="3518778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3. Coordinates</a:t>
              </a:r>
            </a:p>
          </p:txBody>
        </p: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5A1B94E4-2804-4DA6-B56D-13B71E2BB3E9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4897970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5. Geometries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445EE0A-40BE-44DC-A0E4-E9D61B0AA13A}"/>
              </a:ext>
            </a:extLst>
          </p:cNvPr>
          <p:cNvSpPr txBox="1"/>
          <p:nvPr/>
        </p:nvSpPr>
        <p:spPr>
          <a:xfrm>
            <a:off x="3480308" y="1852375"/>
            <a:ext cx="8138160" cy="51077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scale_*_*(…) 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Palatino Linotype" panose="02040502050505030304" pitchFamily="18" charset="0"/>
              </a:rPr>
              <a:t>+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BE1417-970A-487E-9AFC-1CAC5A1BC181}"/>
              </a:ext>
            </a:extLst>
          </p:cNvPr>
          <p:cNvSpPr/>
          <p:nvPr/>
        </p:nvSpPr>
        <p:spPr>
          <a:xfrm>
            <a:off x="3381478" y="1266776"/>
            <a:ext cx="8361575" cy="5222449"/>
          </a:xfrm>
          <a:prstGeom prst="round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2474F40-EEAF-43A2-85FE-4B87ED044880}"/>
              </a:ext>
            </a:extLst>
          </p:cNvPr>
          <p:cNvGrpSpPr/>
          <p:nvPr/>
        </p:nvGrpSpPr>
        <p:grpSpPr>
          <a:xfrm>
            <a:off x="7698917" y="2542033"/>
            <a:ext cx="4303654" cy="2493517"/>
            <a:chOff x="7880807" y="2526384"/>
            <a:chExt cx="3566160" cy="303543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E6873E3-5A46-4485-96AB-114DA10973A0}"/>
                </a:ext>
              </a:extLst>
            </p:cNvPr>
            <p:cNvCxnSpPr/>
            <p:nvPr/>
          </p:nvCxnSpPr>
          <p:spPr>
            <a:xfrm>
              <a:off x="7880808" y="2526384"/>
              <a:ext cx="0" cy="3035430"/>
            </a:xfrm>
            <a:prstGeom prst="line">
              <a:avLst/>
            </a:prstGeom>
            <a:ln w="1905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EE4AAAE-A5D2-4EC6-9FBD-8AE9050C1A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0807" y="5561814"/>
              <a:ext cx="3566160" cy="0"/>
            </a:xfrm>
            <a:prstGeom prst="line">
              <a:avLst/>
            </a:prstGeom>
            <a:ln w="1905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C3E9277-79AC-402F-88D6-125E5B5F535A}"/>
                </a:ext>
              </a:extLst>
            </p:cNvPr>
            <p:cNvSpPr/>
            <p:nvPr/>
          </p:nvSpPr>
          <p:spPr>
            <a:xfrm>
              <a:off x="10501307" y="4744231"/>
              <a:ext cx="182880" cy="77614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776B87B-75DD-4DBB-9C12-61C8031D6851}"/>
                </a:ext>
              </a:extLst>
            </p:cNvPr>
            <p:cNvSpPr/>
            <p:nvPr/>
          </p:nvSpPr>
          <p:spPr>
            <a:xfrm>
              <a:off x="10736462" y="4744231"/>
              <a:ext cx="182880" cy="77614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6C23F63-4B93-4C10-8A2A-AC31945F8391}"/>
                </a:ext>
              </a:extLst>
            </p:cNvPr>
            <p:cNvSpPr/>
            <p:nvPr/>
          </p:nvSpPr>
          <p:spPr>
            <a:xfrm>
              <a:off x="10961384" y="5050348"/>
              <a:ext cx="18288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EC3AA47-C454-4546-A154-99B3911E08A5}"/>
                </a:ext>
              </a:extLst>
            </p:cNvPr>
            <p:cNvSpPr/>
            <p:nvPr/>
          </p:nvSpPr>
          <p:spPr>
            <a:xfrm>
              <a:off x="9920833" y="4044099"/>
              <a:ext cx="182880" cy="14630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37D6D50-8109-400C-AB65-FBD103EE1AE1}"/>
                </a:ext>
              </a:extLst>
            </p:cNvPr>
            <p:cNvSpPr/>
            <p:nvPr/>
          </p:nvSpPr>
          <p:spPr>
            <a:xfrm>
              <a:off x="9681692" y="4218568"/>
              <a:ext cx="182880" cy="12801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02FA0A1-2CE0-4C88-A8CF-AAC0B79D8E7D}"/>
                </a:ext>
              </a:extLst>
            </p:cNvPr>
            <p:cNvSpPr/>
            <p:nvPr/>
          </p:nvSpPr>
          <p:spPr>
            <a:xfrm>
              <a:off x="9463448" y="4724632"/>
              <a:ext cx="182880" cy="77614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4A1827B-6B1B-4492-AEFC-3D0895C1E71B}"/>
                </a:ext>
              </a:extLst>
            </p:cNvPr>
            <p:cNvSpPr/>
            <p:nvPr/>
          </p:nvSpPr>
          <p:spPr>
            <a:xfrm>
              <a:off x="8813419" y="4324036"/>
              <a:ext cx="182880" cy="11887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93A9E0A-27A7-4CD8-8B0C-1EAA6988F692}"/>
                </a:ext>
              </a:extLst>
            </p:cNvPr>
            <p:cNvSpPr/>
            <p:nvPr/>
          </p:nvSpPr>
          <p:spPr>
            <a:xfrm>
              <a:off x="8578264" y="3864944"/>
              <a:ext cx="182880" cy="16459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514C60C-577F-4DB0-BE81-CA361627810F}"/>
                </a:ext>
              </a:extLst>
            </p:cNvPr>
            <p:cNvSpPr/>
            <p:nvPr/>
          </p:nvSpPr>
          <p:spPr>
            <a:xfrm>
              <a:off x="8334664" y="4744231"/>
              <a:ext cx="182880" cy="77614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3861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DAB49-910C-4563-9556-87C38E26970A}"/>
              </a:ext>
            </a:extLst>
          </p:cNvPr>
          <p:cNvSpPr/>
          <p:nvPr/>
        </p:nvSpPr>
        <p:spPr>
          <a:xfrm>
            <a:off x="2932531" y="0"/>
            <a:ext cx="9244289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23FA6-3184-48D0-9A4E-76047D99007C}"/>
              </a:ext>
            </a:extLst>
          </p:cNvPr>
          <p:cNvSpPr/>
          <p:nvPr/>
        </p:nvSpPr>
        <p:spPr>
          <a:xfrm>
            <a:off x="1" y="0"/>
            <a:ext cx="294771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2B0AF7-91F9-469B-8E01-D00A4205227E}"/>
              </a:ext>
            </a:extLst>
          </p:cNvPr>
          <p:cNvSpPr txBox="1">
            <a:spLocks/>
          </p:cNvSpPr>
          <p:nvPr/>
        </p:nvSpPr>
        <p:spPr>
          <a:xfrm>
            <a:off x="5682758" y="164971"/>
            <a:ext cx="3157879" cy="631595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II. Structure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82381AB-BB3B-40BB-8783-26A6F3E9BA36}"/>
              </a:ext>
            </a:extLst>
          </p:cNvPr>
          <p:cNvSpPr txBox="1">
            <a:spLocks/>
          </p:cNvSpPr>
          <p:nvPr/>
        </p:nvSpPr>
        <p:spPr>
          <a:xfrm>
            <a:off x="3299190" y="1120677"/>
            <a:ext cx="8616875" cy="5486400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51446C-1DCC-4AFA-82BB-319C8F04664F}"/>
              </a:ext>
            </a:extLst>
          </p:cNvPr>
          <p:cNvSpPr txBox="1"/>
          <p:nvPr/>
        </p:nvSpPr>
        <p:spPr>
          <a:xfrm>
            <a:off x="3604893" y="2510105"/>
            <a:ext cx="8138160" cy="4222433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Palatino Linotype" panose="02040502050505030304" pitchFamily="18" charset="0"/>
              </a:rPr>
              <a:t>Standard Scale – specify colors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Palatino Linotype" panose="02040502050505030304" pitchFamily="18" charset="0"/>
              </a:rPr>
              <a:t>scale_color_manual(values = c(‘red’, ‘green’, ‘blue’)</a:t>
            </a:r>
          </a:p>
          <a:p>
            <a:pPr lvl="1"/>
            <a:endParaRPr lang="en-US" sz="2000" dirty="0"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pitchFamily="18" charset="0"/>
              </a:rPr>
              <a:t>Pre-Built Custom Color Scales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000" dirty="0" err="1">
                <a:latin typeface="Palatino Linotype" panose="02040502050505030304" pitchFamily="18" charset="0"/>
              </a:rPr>
              <a:t>scale</a:t>
            </a:r>
            <a:r>
              <a:rPr lang="fr-FR" sz="2000" dirty="0">
                <a:latin typeface="Palatino Linotype" panose="02040502050505030304" pitchFamily="18" charset="0"/>
              </a:rPr>
              <a:t>_*_</a:t>
            </a:r>
            <a:r>
              <a:rPr lang="fr-FR" sz="2000" dirty="0" err="1">
                <a:latin typeface="Palatino Linotype" panose="02040502050505030304" pitchFamily="18" charset="0"/>
              </a:rPr>
              <a:t>brewer</a:t>
            </a:r>
            <a:r>
              <a:rPr lang="fr-FR" sz="2000" dirty="0">
                <a:latin typeface="Palatino Linotype" panose="02040502050505030304" pitchFamily="18" charset="0"/>
              </a:rPr>
              <a:t>(</a:t>
            </a:r>
          </a:p>
          <a:p>
            <a:pPr lvl="1"/>
            <a:r>
              <a:rPr lang="fr-FR" sz="2000" dirty="0">
                <a:latin typeface="Palatino Linotype" panose="02040502050505030304" pitchFamily="18" charset="0"/>
              </a:rPr>
              <a:t>	type =,</a:t>
            </a:r>
          </a:p>
          <a:p>
            <a:r>
              <a:rPr lang="fr-FR" sz="2000" dirty="0">
                <a:latin typeface="Palatino Linotype" panose="02040502050505030304" pitchFamily="18" charset="0"/>
              </a:rPr>
              <a:t>	palette = ,</a:t>
            </a:r>
          </a:p>
          <a:p>
            <a:r>
              <a:rPr lang="fr-FR" sz="2000" dirty="0">
                <a:latin typeface="Palatino Linotype" panose="02040502050505030304" pitchFamily="18" charset="0"/>
              </a:rPr>
              <a:t>	direction = ,</a:t>
            </a:r>
          </a:p>
          <a:p>
            <a:r>
              <a:rPr lang="fr-FR" sz="2000" dirty="0">
                <a:latin typeface="Palatino Linotype" panose="02040502050505030304" pitchFamily="18" charset="0"/>
              </a:rPr>
              <a:t>	</a:t>
            </a:r>
            <a:r>
              <a:rPr lang="fr-FR" sz="2000" dirty="0" err="1">
                <a:latin typeface="Palatino Linotype" panose="02040502050505030304" pitchFamily="18" charset="0"/>
              </a:rPr>
              <a:t>aesthetics</a:t>
            </a:r>
            <a:r>
              <a:rPr lang="fr-FR" sz="2000" dirty="0">
                <a:latin typeface="Palatino Linotype" panose="02040502050505030304" pitchFamily="18" charset="0"/>
              </a:rPr>
              <a:t> = 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Palatino Linotype" panose="02040502050505030304" pitchFamily="18" charset="0"/>
              </a:rPr>
              <a:t>scale_color_brewer</a:t>
            </a:r>
            <a:r>
              <a:rPr lang="en-US" sz="2000" dirty="0">
                <a:latin typeface="Palatino Linotype" panose="02040502050505030304" pitchFamily="18" charset="0"/>
              </a:rPr>
              <a:t>(</a:t>
            </a:r>
            <a:r>
              <a:rPr lang="en-US" sz="2000" dirty="0" err="1">
                <a:latin typeface="Palatino Linotype" panose="02040502050505030304" pitchFamily="18" charset="0"/>
              </a:rPr>
              <a:t>palete</a:t>
            </a:r>
            <a:r>
              <a:rPr lang="en-US" sz="2000" dirty="0">
                <a:latin typeface="Palatino Linotype" panose="02040502050505030304" pitchFamily="18" charset="0"/>
              </a:rPr>
              <a:t> = ‘set2’)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dirty="0">
              <a:latin typeface="Palatino Linotype" panose="0204050205050503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1A498F-9233-43C1-9488-AA6E5CA413AB}"/>
              </a:ext>
            </a:extLst>
          </p:cNvPr>
          <p:cNvGrpSpPr/>
          <p:nvPr/>
        </p:nvGrpSpPr>
        <p:grpSpPr>
          <a:xfrm>
            <a:off x="479694" y="994433"/>
            <a:ext cx="1920240" cy="5271464"/>
            <a:chOff x="572647" y="2143449"/>
            <a:chExt cx="1884665" cy="5271464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02EAC00D-6841-4C69-8FF8-6DA630E0994E}"/>
                </a:ext>
              </a:extLst>
            </p:cNvPr>
            <p:cNvSpPr txBox="1">
              <a:spLocks/>
            </p:cNvSpPr>
            <p:nvPr/>
          </p:nvSpPr>
          <p:spPr>
            <a:xfrm>
              <a:off x="586512" y="2143449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ln w="38100">
              <a:noFill/>
            </a:ln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1. Data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F158D5E6-AF7C-45CB-AA2D-46DDD7594845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420886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4. Mapping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2F16AD26-B089-46C1-9C70-6868615010E0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5584551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dirty="0">
                  <a:latin typeface="Palatino Linotype" panose="02040502050505030304" pitchFamily="18" charset="0"/>
                </a:rPr>
                <a:t>6. Scales</a:t>
              </a: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3D87E7DC-9B75-4518-870C-E006DD60A160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6271132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7. Facets</a:t>
              </a:r>
            </a:p>
          </p:txBody>
        </p:sp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F77C3873-90AE-49C6-AFE3-AA153566754D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282869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2. Function</a:t>
              </a:r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CACAC88F-B5A4-466C-94DB-5CB62A50BD3F}"/>
                </a:ext>
              </a:extLst>
            </p:cNvPr>
            <p:cNvSpPr txBox="1">
              <a:spLocks/>
            </p:cNvSpPr>
            <p:nvPr/>
          </p:nvSpPr>
          <p:spPr>
            <a:xfrm>
              <a:off x="572647" y="695771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8. Themes</a:t>
              </a:r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20ED3F04-63ED-49BF-9E3F-9ECB20D5D4D0}"/>
                </a:ext>
              </a:extLst>
            </p:cNvPr>
            <p:cNvSpPr txBox="1">
              <a:spLocks/>
            </p:cNvSpPr>
            <p:nvPr/>
          </p:nvSpPr>
          <p:spPr>
            <a:xfrm>
              <a:off x="586513" y="3518778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3. Coordinates</a:t>
              </a:r>
            </a:p>
          </p:txBody>
        </p: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5A1B94E4-2804-4DA6-B56D-13B71E2BB3E9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4897970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5. Geometries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445EE0A-40BE-44DC-A0E4-E9D61B0AA13A}"/>
              </a:ext>
            </a:extLst>
          </p:cNvPr>
          <p:cNvSpPr txBox="1"/>
          <p:nvPr/>
        </p:nvSpPr>
        <p:spPr>
          <a:xfrm>
            <a:off x="3480308" y="1852375"/>
            <a:ext cx="8138160" cy="510778"/>
          </a:xfrm>
          <a:prstGeom prst="round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scale_*_*(…) 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Palatino Linotype" panose="02040502050505030304" pitchFamily="18" charset="0"/>
              </a:rPr>
              <a:t>+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BE1417-970A-487E-9AFC-1CAC5A1BC181}"/>
              </a:ext>
            </a:extLst>
          </p:cNvPr>
          <p:cNvSpPr/>
          <p:nvPr/>
        </p:nvSpPr>
        <p:spPr>
          <a:xfrm>
            <a:off x="3381478" y="1266776"/>
            <a:ext cx="8361575" cy="5222449"/>
          </a:xfrm>
          <a:prstGeom prst="round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reate Colorful Graphs in R with RColorBrewer and Plotly | R-bloggers">
            <a:extLst>
              <a:ext uri="{FF2B5EF4-FFF2-40B4-BE49-F238E27FC236}">
                <a16:creationId xmlns:a16="http://schemas.microsoft.com/office/drawing/2014/main" id="{60340BBA-BC52-4B8A-823C-3F0FB91A2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222" y="3483830"/>
            <a:ext cx="3497246" cy="2461332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8743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DAB49-910C-4563-9556-87C38E26970A}"/>
              </a:ext>
            </a:extLst>
          </p:cNvPr>
          <p:cNvSpPr/>
          <p:nvPr/>
        </p:nvSpPr>
        <p:spPr>
          <a:xfrm>
            <a:off x="2932531" y="0"/>
            <a:ext cx="9244289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23FA6-3184-48D0-9A4E-76047D99007C}"/>
              </a:ext>
            </a:extLst>
          </p:cNvPr>
          <p:cNvSpPr/>
          <p:nvPr/>
        </p:nvSpPr>
        <p:spPr>
          <a:xfrm>
            <a:off x="1" y="0"/>
            <a:ext cx="294771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2B0AF7-91F9-469B-8E01-D00A4205227E}"/>
              </a:ext>
            </a:extLst>
          </p:cNvPr>
          <p:cNvSpPr txBox="1">
            <a:spLocks/>
          </p:cNvSpPr>
          <p:nvPr/>
        </p:nvSpPr>
        <p:spPr>
          <a:xfrm>
            <a:off x="5682758" y="164971"/>
            <a:ext cx="3157879" cy="631595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II. Structure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82381AB-BB3B-40BB-8783-26A6F3E9BA36}"/>
              </a:ext>
            </a:extLst>
          </p:cNvPr>
          <p:cNvSpPr txBox="1">
            <a:spLocks/>
          </p:cNvSpPr>
          <p:nvPr/>
        </p:nvSpPr>
        <p:spPr>
          <a:xfrm>
            <a:off x="3299190" y="1120678"/>
            <a:ext cx="8616875" cy="5256553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51446C-1DCC-4AFA-82BB-319C8F04664F}"/>
              </a:ext>
            </a:extLst>
          </p:cNvPr>
          <p:cNvSpPr txBox="1"/>
          <p:nvPr/>
        </p:nvSpPr>
        <p:spPr>
          <a:xfrm>
            <a:off x="3565489" y="1413481"/>
            <a:ext cx="8138160" cy="214526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Palatino Linotype" panose="02040502050505030304" pitchFamily="18" charset="0"/>
              </a:rPr>
              <a:t>df  %&gt;%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Palatino Linotype" panose="02040502050505030304" pitchFamily="18" charset="0"/>
              </a:rPr>
              <a:t>ggplot(., </a:t>
            </a:r>
            <a:r>
              <a:rPr lang="en-US" sz="2400" dirty="0" err="1">
                <a:solidFill>
                  <a:schemeClr val="bg2">
                    <a:lumMod val="75000"/>
                  </a:schemeClr>
                </a:solidFill>
                <a:latin typeface="Palatino Linotype" panose="02040502050505030304" pitchFamily="18" charset="0"/>
              </a:rPr>
              <a:t>aes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Palatino Linotype" panose="02040502050505030304" pitchFamily="18" charset="0"/>
              </a:rPr>
              <a:t>(x = x, y = y, * = var1) + 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Palatino Linotype" panose="02040502050505030304" pitchFamily="18" charset="0"/>
              </a:rPr>
              <a:t>geom_*(….) +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Palatino Linotype" panose="02040502050505030304" pitchFamily="18" charset="0"/>
              </a:rPr>
              <a:t>scale_*_*(…) +</a:t>
            </a:r>
          </a:p>
          <a:p>
            <a:r>
              <a:rPr lang="en-US" sz="2400" b="1" dirty="0">
                <a:latin typeface="Palatino Linotype" panose="02040502050505030304" pitchFamily="18" charset="0"/>
              </a:rPr>
              <a:t>facet_*(…)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4BE41FD-358E-4178-9723-86DF87D519EA}"/>
              </a:ext>
            </a:extLst>
          </p:cNvPr>
          <p:cNvGrpSpPr/>
          <p:nvPr/>
        </p:nvGrpSpPr>
        <p:grpSpPr>
          <a:xfrm>
            <a:off x="479694" y="994433"/>
            <a:ext cx="1920240" cy="5271464"/>
            <a:chOff x="572647" y="2143449"/>
            <a:chExt cx="1884665" cy="5271464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6984AF6C-0491-4EF7-B061-48B0E1592B01}"/>
                </a:ext>
              </a:extLst>
            </p:cNvPr>
            <p:cNvSpPr txBox="1">
              <a:spLocks/>
            </p:cNvSpPr>
            <p:nvPr/>
          </p:nvSpPr>
          <p:spPr>
            <a:xfrm>
              <a:off x="586512" y="2143449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ln w="38100">
              <a:noFill/>
            </a:ln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1. Data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247758F4-794F-495C-B078-52D05BE9A918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420886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4. Mapping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8B54E544-58A8-4F6B-82F8-821A775D2666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5584551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6. Scales</a:t>
              </a: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A4B8B9F8-0C85-47ED-97C2-8A67B9EE3C25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6271132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dirty="0">
                  <a:latin typeface="Palatino Linotype" panose="02040502050505030304" pitchFamily="18" charset="0"/>
                </a:rPr>
                <a:t>7. Facets</a:t>
              </a:r>
            </a:p>
          </p:txBody>
        </p:sp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6D8EB804-BF0B-4C1A-B8DC-E81C326B7A07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282869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2. Function</a:t>
              </a:r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48EC21B8-45EE-4EA9-A7FA-D5522985E1CF}"/>
                </a:ext>
              </a:extLst>
            </p:cNvPr>
            <p:cNvSpPr txBox="1">
              <a:spLocks/>
            </p:cNvSpPr>
            <p:nvPr/>
          </p:nvSpPr>
          <p:spPr>
            <a:xfrm>
              <a:off x="572647" y="695771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8. Themes</a:t>
              </a:r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1DDC3045-8170-4013-B0AD-47E653C5DF70}"/>
                </a:ext>
              </a:extLst>
            </p:cNvPr>
            <p:cNvSpPr txBox="1">
              <a:spLocks/>
            </p:cNvSpPr>
            <p:nvPr/>
          </p:nvSpPr>
          <p:spPr>
            <a:xfrm>
              <a:off x="586513" y="3518778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3. Coordinates</a:t>
              </a:r>
            </a:p>
          </p:txBody>
        </p: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A620515D-F0F6-49BE-9594-7960538A105F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4897970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5. Geometries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150AD4D-71B9-4561-A7CF-8A8EC18EC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70970"/>
            <a:ext cx="5174381" cy="321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862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DAB49-910C-4563-9556-87C38E26970A}"/>
              </a:ext>
            </a:extLst>
          </p:cNvPr>
          <p:cNvSpPr/>
          <p:nvPr/>
        </p:nvSpPr>
        <p:spPr>
          <a:xfrm>
            <a:off x="2932531" y="0"/>
            <a:ext cx="9244289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23FA6-3184-48D0-9A4E-76047D99007C}"/>
              </a:ext>
            </a:extLst>
          </p:cNvPr>
          <p:cNvSpPr/>
          <p:nvPr/>
        </p:nvSpPr>
        <p:spPr>
          <a:xfrm>
            <a:off x="1" y="0"/>
            <a:ext cx="294771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2B0AF7-91F9-469B-8E01-D00A4205227E}"/>
              </a:ext>
            </a:extLst>
          </p:cNvPr>
          <p:cNvSpPr txBox="1">
            <a:spLocks/>
          </p:cNvSpPr>
          <p:nvPr/>
        </p:nvSpPr>
        <p:spPr>
          <a:xfrm>
            <a:off x="5682758" y="164971"/>
            <a:ext cx="3157879" cy="631595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II. Structure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82381AB-BB3B-40BB-8783-26A6F3E9BA36}"/>
              </a:ext>
            </a:extLst>
          </p:cNvPr>
          <p:cNvSpPr txBox="1">
            <a:spLocks/>
          </p:cNvSpPr>
          <p:nvPr/>
        </p:nvSpPr>
        <p:spPr>
          <a:xfrm>
            <a:off x="3299190" y="1120677"/>
            <a:ext cx="8616875" cy="5486400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51446C-1DCC-4AFA-82BB-319C8F04664F}"/>
              </a:ext>
            </a:extLst>
          </p:cNvPr>
          <p:cNvSpPr txBox="1"/>
          <p:nvPr/>
        </p:nvSpPr>
        <p:spPr>
          <a:xfrm>
            <a:off x="3965770" y="2283788"/>
            <a:ext cx="8138160" cy="4222433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Palatino Linotype" panose="02040502050505030304" pitchFamily="18" charset="0"/>
              </a:rPr>
              <a:t>Concept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Palatino Linotype" panose="02040502050505030304" pitchFamily="18" charset="0"/>
              </a:rPr>
              <a:t>Highlight levels in data through multiple panels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 err="1">
                <a:latin typeface="Palatino Linotype" panose="02040502050505030304" pitchFamily="18" charset="0"/>
              </a:rPr>
              <a:t>facet_wrap</a:t>
            </a:r>
            <a:r>
              <a:rPr lang="en-US" dirty="0">
                <a:latin typeface="Palatino Linotype" panose="02040502050505030304" pitchFamily="18" charset="0"/>
              </a:rPr>
              <a:t>(…)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Palatino Linotype" panose="02040502050505030304" pitchFamily="18" charset="0"/>
              </a:rPr>
              <a:t>creates a ribbon of levels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 err="1">
                <a:latin typeface="Palatino Linotype" panose="02040502050505030304" pitchFamily="18" charset="0"/>
              </a:rPr>
              <a:t>facet_grid</a:t>
            </a:r>
            <a:r>
              <a:rPr lang="en-US" dirty="0">
                <a:latin typeface="Palatino Linotype" panose="02040502050505030304" pitchFamily="18" charset="0"/>
              </a:rPr>
              <a:t>(…)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Palatino Linotype" panose="02040502050505030304" pitchFamily="18" charset="0"/>
              </a:rPr>
              <a:t>creates a matrix of rows and columns of variable combinations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Arguments</a:t>
            </a:r>
            <a:endParaRPr lang="en-US" sz="1600" dirty="0">
              <a:latin typeface="Palatino Linotype" panose="0204050205050503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Palatino Linotype" panose="02040502050505030304" pitchFamily="18" charset="0"/>
              </a:rPr>
              <a:t>  </a:t>
            </a:r>
            <a:r>
              <a:rPr lang="en-US" sz="1600" dirty="0" err="1">
                <a:latin typeface="Palatino Linotype" panose="02040502050505030304" pitchFamily="18" charset="0"/>
              </a:rPr>
              <a:t>nrow</a:t>
            </a:r>
            <a:r>
              <a:rPr lang="en-US" sz="1600" dirty="0">
                <a:latin typeface="Palatino Linotype" panose="02040502050505030304" pitchFamily="18" charset="0"/>
              </a:rPr>
              <a:t> =,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Palatino Linotype" panose="02040502050505030304" pitchFamily="18" charset="0"/>
              </a:rPr>
              <a:t>  </a:t>
            </a:r>
            <a:r>
              <a:rPr lang="en-US" sz="1600" dirty="0" err="1">
                <a:latin typeface="Palatino Linotype" panose="02040502050505030304" pitchFamily="18" charset="0"/>
              </a:rPr>
              <a:t>ncol</a:t>
            </a:r>
            <a:r>
              <a:rPr lang="en-US" sz="1600" dirty="0">
                <a:latin typeface="Palatino Linotype" panose="02040502050505030304" pitchFamily="18" charset="0"/>
              </a:rPr>
              <a:t> =,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Palatino Linotype" panose="02040502050505030304" pitchFamily="18" charset="0"/>
              </a:rPr>
              <a:t>  scales = ,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Palatino Linotype" panose="02040502050505030304" pitchFamily="18" charset="0"/>
              </a:rPr>
              <a:t>  shrink =,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Palatino Linotype" panose="02040502050505030304" pitchFamily="18" charset="0"/>
              </a:rPr>
              <a:t>  </a:t>
            </a:r>
            <a:r>
              <a:rPr lang="en-US" sz="1600" dirty="0" err="1">
                <a:latin typeface="Palatino Linotype" panose="02040502050505030304" pitchFamily="18" charset="0"/>
              </a:rPr>
              <a:t>labeller</a:t>
            </a:r>
            <a:r>
              <a:rPr lang="en-US" sz="1600" dirty="0">
                <a:latin typeface="Palatino Linotype" panose="02040502050505030304" pitchFamily="18" charset="0"/>
              </a:rPr>
              <a:t> = ,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Palatino Linotype" panose="02040502050505030304" pitchFamily="18" charset="0"/>
              </a:rPr>
              <a:t>  </a:t>
            </a:r>
            <a:r>
              <a:rPr lang="en-US" sz="1600" dirty="0" err="1">
                <a:latin typeface="Palatino Linotype" panose="02040502050505030304" pitchFamily="18" charset="0"/>
              </a:rPr>
              <a:t>strip.position</a:t>
            </a:r>
            <a:r>
              <a:rPr lang="en-US" sz="1600" dirty="0">
                <a:latin typeface="Palatino Linotype" panose="02040502050505030304" pitchFamily="18" charset="0"/>
              </a:rPr>
              <a:t> = ,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Palatino Linotype" panose="02040502050505030304" pitchFamily="18" charset="0"/>
              </a:rPr>
              <a:t>  …)</a:t>
            </a:r>
            <a:endParaRPr lang="en-US" dirty="0">
              <a:latin typeface="Palatino Linotype" panose="0204050205050503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1A498F-9233-43C1-9488-AA6E5CA413AB}"/>
              </a:ext>
            </a:extLst>
          </p:cNvPr>
          <p:cNvGrpSpPr/>
          <p:nvPr/>
        </p:nvGrpSpPr>
        <p:grpSpPr>
          <a:xfrm>
            <a:off x="479694" y="994433"/>
            <a:ext cx="1920240" cy="5271464"/>
            <a:chOff x="572647" y="2143449"/>
            <a:chExt cx="1884665" cy="5271464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02EAC00D-6841-4C69-8FF8-6DA630E0994E}"/>
                </a:ext>
              </a:extLst>
            </p:cNvPr>
            <p:cNvSpPr txBox="1">
              <a:spLocks/>
            </p:cNvSpPr>
            <p:nvPr/>
          </p:nvSpPr>
          <p:spPr>
            <a:xfrm>
              <a:off x="586512" y="2143449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ln w="38100">
              <a:noFill/>
            </a:ln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1. Data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F158D5E6-AF7C-45CB-AA2D-46DDD7594845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420886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4. Mapping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2F16AD26-B089-46C1-9C70-6868615010E0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5584551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6. Scales</a:t>
              </a: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3D87E7DC-9B75-4518-870C-E006DD60A160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6271132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dirty="0">
                  <a:latin typeface="Palatino Linotype" panose="02040502050505030304" pitchFamily="18" charset="0"/>
                </a:rPr>
                <a:t>7. Facets</a:t>
              </a:r>
            </a:p>
          </p:txBody>
        </p:sp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F77C3873-90AE-49C6-AFE3-AA153566754D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282869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2. Function</a:t>
              </a:r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CACAC88F-B5A4-466C-94DB-5CB62A50BD3F}"/>
                </a:ext>
              </a:extLst>
            </p:cNvPr>
            <p:cNvSpPr txBox="1">
              <a:spLocks/>
            </p:cNvSpPr>
            <p:nvPr/>
          </p:nvSpPr>
          <p:spPr>
            <a:xfrm>
              <a:off x="572647" y="695771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8. Themes</a:t>
              </a:r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20ED3F04-63ED-49BF-9E3F-9ECB20D5D4D0}"/>
                </a:ext>
              </a:extLst>
            </p:cNvPr>
            <p:cNvSpPr txBox="1">
              <a:spLocks/>
            </p:cNvSpPr>
            <p:nvPr/>
          </p:nvSpPr>
          <p:spPr>
            <a:xfrm>
              <a:off x="586513" y="3518778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3. Coordinates</a:t>
              </a:r>
            </a:p>
          </p:txBody>
        </p: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5A1B94E4-2804-4DA6-B56D-13B71E2BB3E9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4897970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5. Geometries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445EE0A-40BE-44DC-A0E4-E9D61B0AA13A}"/>
              </a:ext>
            </a:extLst>
          </p:cNvPr>
          <p:cNvSpPr txBox="1"/>
          <p:nvPr/>
        </p:nvSpPr>
        <p:spPr>
          <a:xfrm>
            <a:off x="3480308" y="1852375"/>
            <a:ext cx="8138160" cy="51077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facet_*(…) 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Palatino Linotype" panose="02040502050505030304" pitchFamily="18" charset="0"/>
              </a:rPr>
              <a:t>+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BE1417-970A-487E-9AFC-1CAC5A1BC181}"/>
              </a:ext>
            </a:extLst>
          </p:cNvPr>
          <p:cNvSpPr/>
          <p:nvPr/>
        </p:nvSpPr>
        <p:spPr>
          <a:xfrm>
            <a:off x="3381478" y="1266776"/>
            <a:ext cx="8361575" cy="5222449"/>
          </a:xfrm>
          <a:prstGeom prst="round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588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DAB49-910C-4563-9556-87C38E26970A}"/>
              </a:ext>
            </a:extLst>
          </p:cNvPr>
          <p:cNvSpPr/>
          <p:nvPr/>
        </p:nvSpPr>
        <p:spPr>
          <a:xfrm>
            <a:off x="2932531" y="0"/>
            <a:ext cx="9244289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23FA6-3184-48D0-9A4E-76047D99007C}"/>
              </a:ext>
            </a:extLst>
          </p:cNvPr>
          <p:cNvSpPr/>
          <p:nvPr/>
        </p:nvSpPr>
        <p:spPr>
          <a:xfrm>
            <a:off x="1" y="0"/>
            <a:ext cx="294771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2B0AF7-91F9-469B-8E01-D00A4205227E}"/>
              </a:ext>
            </a:extLst>
          </p:cNvPr>
          <p:cNvSpPr txBox="1">
            <a:spLocks/>
          </p:cNvSpPr>
          <p:nvPr/>
        </p:nvSpPr>
        <p:spPr>
          <a:xfrm>
            <a:off x="5682758" y="164971"/>
            <a:ext cx="3157879" cy="631595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II. Structure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82381AB-BB3B-40BB-8783-26A6F3E9BA36}"/>
              </a:ext>
            </a:extLst>
          </p:cNvPr>
          <p:cNvSpPr txBox="1">
            <a:spLocks/>
          </p:cNvSpPr>
          <p:nvPr/>
        </p:nvSpPr>
        <p:spPr>
          <a:xfrm>
            <a:off x="3299190" y="1120678"/>
            <a:ext cx="8616875" cy="5256553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51446C-1DCC-4AFA-82BB-319C8F04664F}"/>
              </a:ext>
            </a:extLst>
          </p:cNvPr>
          <p:cNvSpPr txBox="1"/>
          <p:nvPr/>
        </p:nvSpPr>
        <p:spPr>
          <a:xfrm>
            <a:off x="3565489" y="1413481"/>
            <a:ext cx="8138160" cy="255389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Palatino Linotype" panose="02040502050505030304" pitchFamily="18" charset="0"/>
              </a:rPr>
              <a:t>df  %&gt;%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Palatino Linotype" panose="02040502050505030304" pitchFamily="18" charset="0"/>
              </a:rPr>
              <a:t>ggplot(., </a:t>
            </a:r>
            <a:r>
              <a:rPr lang="en-US" sz="2400" dirty="0" err="1">
                <a:solidFill>
                  <a:schemeClr val="bg2">
                    <a:lumMod val="75000"/>
                  </a:schemeClr>
                </a:solidFill>
                <a:latin typeface="Palatino Linotype" panose="02040502050505030304" pitchFamily="18" charset="0"/>
              </a:rPr>
              <a:t>aes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Palatino Linotype" panose="02040502050505030304" pitchFamily="18" charset="0"/>
              </a:rPr>
              <a:t>(x = x, y = y, * = var1) + 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Palatino Linotype" panose="02040502050505030304" pitchFamily="18" charset="0"/>
              </a:rPr>
              <a:t>geom_*(….) +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Palatino Linotype" panose="02040502050505030304" pitchFamily="18" charset="0"/>
              </a:rPr>
              <a:t>scale_*_*(…) +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Palatino Linotype" panose="02040502050505030304" pitchFamily="18" charset="0"/>
              </a:rPr>
              <a:t>facet_*(…) +</a:t>
            </a:r>
          </a:p>
          <a:p>
            <a:r>
              <a:rPr lang="en-US" sz="2400" b="1" dirty="0">
                <a:latin typeface="Palatino Linotype" panose="02040502050505030304" pitchFamily="18" charset="0"/>
              </a:rPr>
              <a:t>theme(…)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4BE41FD-358E-4178-9723-86DF87D519EA}"/>
              </a:ext>
            </a:extLst>
          </p:cNvPr>
          <p:cNvGrpSpPr/>
          <p:nvPr/>
        </p:nvGrpSpPr>
        <p:grpSpPr>
          <a:xfrm>
            <a:off x="479694" y="994433"/>
            <a:ext cx="1920240" cy="5271464"/>
            <a:chOff x="572647" y="2143449"/>
            <a:chExt cx="1884665" cy="5271464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6984AF6C-0491-4EF7-B061-48B0E1592B01}"/>
                </a:ext>
              </a:extLst>
            </p:cNvPr>
            <p:cNvSpPr txBox="1">
              <a:spLocks/>
            </p:cNvSpPr>
            <p:nvPr/>
          </p:nvSpPr>
          <p:spPr>
            <a:xfrm>
              <a:off x="586512" y="2143449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ln w="38100">
              <a:noFill/>
            </a:ln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1. Data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247758F4-794F-495C-B078-52D05BE9A918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420886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4. Mapping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8B54E544-58A8-4F6B-82F8-821A775D2666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5584551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6. Scales</a:t>
              </a: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A4B8B9F8-0C85-47ED-97C2-8A67B9EE3C25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6271132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7. Facets</a:t>
              </a:r>
            </a:p>
          </p:txBody>
        </p:sp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6D8EB804-BF0B-4C1A-B8DC-E81C326B7A07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282869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2. Function</a:t>
              </a:r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48EC21B8-45EE-4EA9-A7FA-D5522985E1CF}"/>
                </a:ext>
              </a:extLst>
            </p:cNvPr>
            <p:cNvSpPr txBox="1">
              <a:spLocks/>
            </p:cNvSpPr>
            <p:nvPr/>
          </p:nvSpPr>
          <p:spPr>
            <a:xfrm>
              <a:off x="572647" y="695771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dirty="0">
                  <a:latin typeface="Palatino Linotype" panose="02040502050505030304" pitchFamily="18" charset="0"/>
                </a:rPr>
                <a:t>8. Themes</a:t>
              </a:r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1DDC3045-8170-4013-B0AD-47E653C5DF70}"/>
                </a:ext>
              </a:extLst>
            </p:cNvPr>
            <p:cNvSpPr txBox="1">
              <a:spLocks/>
            </p:cNvSpPr>
            <p:nvPr/>
          </p:nvSpPr>
          <p:spPr>
            <a:xfrm>
              <a:off x="586513" y="3518778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3. Coordinates</a:t>
              </a:r>
            </a:p>
          </p:txBody>
        </p: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A620515D-F0F6-49BE-9594-7960538A105F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4897970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5. Geometries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D387CC3-92DE-49A1-A25E-96749F42C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15887"/>
            <a:ext cx="5238763" cy="325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93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DAB49-910C-4563-9556-87C38E26970A}"/>
              </a:ext>
            </a:extLst>
          </p:cNvPr>
          <p:cNvSpPr/>
          <p:nvPr/>
        </p:nvSpPr>
        <p:spPr>
          <a:xfrm>
            <a:off x="2932531" y="0"/>
            <a:ext cx="9244289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23FA6-3184-48D0-9A4E-76047D99007C}"/>
              </a:ext>
            </a:extLst>
          </p:cNvPr>
          <p:cNvSpPr/>
          <p:nvPr/>
        </p:nvSpPr>
        <p:spPr>
          <a:xfrm>
            <a:off x="-15179" y="0"/>
            <a:ext cx="338328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FF1C489-FB07-441C-BFBB-93B7CB51ED6D}"/>
              </a:ext>
            </a:extLst>
          </p:cNvPr>
          <p:cNvSpPr/>
          <p:nvPr/>
        </p:nvSpPr>
        <p:spPr>
          <a:xfrm>
            <a:off x="1913641" y="1253765"/>
            <a:ext cx="8321040" cy="5222449"/>
          </a:xfrm>
          <a:prstGeom prst="roundRect">
            <a:avLst/>
          </a:prstGeom>
          <a:solidFill>
            <a:schemeClr val="bg1">
              <a:lumMod val="95000"/>
              <a:alpha val="83000"/>
            </a:schemeClr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itle 1">
            <a:extLst>
              <a:ext uri="{FF2B5EF4-FFF2-40B4-BE49-F238E27FC236}">
                <a16:creationId xmlns:a16="http://schemas.microsoft.com/office/drawing/2014/main" id="{3E1A3CDF-0F66-4F4D-9BB1-00DA67B3E221}"/>
              </a:ext>
            </a:extLst>
          </p:cNvPr>
          <p:cNvSpPr txBox="1">
            <a:spLocks/>
          </p:cNvSpPr>
          <p:nvPr/>
        </p:nvSpPr>
        <p:spPr>
          <a:xfrm>
            <a:off x="3809197" y="353000"/>
            <a:ext cx="4573605" cy="631595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Workshop Overview</a:t>
            </a:r>
            <a:endParaRPr lang="en-US" sz="36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4C05DD3-91B5-4387-AA16-6A52914F48E6}"/>
              </a:ext>
            </a:extLst>
          </p:cNvPr>
          <p:cNvSpPr/>
          <p:nvPr/>
        </p:nvSpPr>
        <p:spPr>
          <a:xfrm>
            <a:off x="1957319" y="1750107"/>
            <a:ext cx="8138160" cy="43819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i="1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ctr"/>
            <a:r>
              <a:rPr lang="en-US" sz="3200" dirty="0">
                <a:solidFill>
                  <a:srgbClr val="000000"/>
                </a:solidFill>
                <a:latin typeface="Palatino Linotype" panose="02040502050505030304" pitchFamily="18" charset="0"/>
              </a:rPr>
              <a:t>Why do you usually make graphics?</a:t>
            </a:r>
          </a:p>
          <a:p>
            <a:pPr algn="ctr"/>
            <a:endParaRPr lang="en-US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ja-JP" sz="2400" dirty="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rPr>
              <a:t>For your own use.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ja-JP" sz="2400" dirty="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rPr>
              <a:t>Informal sharing with colleagues.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en-US" sz="2400" dirty="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rPr>
              <a:t>For formal presentations or publication.</a:t>
            </a:r>
          </a:p>
          <a:p>
            <a:pPr algn="ctr"/>
            <a:endParaRPr lang="en-US" sz="18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ctr"/>
            <a:endParaRPr lang="en-US" sz="18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ctr"/>
            <a:endParaRPr lang="en-US" sz="18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ctr"/>
            <a:endParaRPr lang="en-US" sz="18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49" name="Picture 6" descr="A Practical Guide for Data Analysis with Pandas | by Soner Yıldırım |  Towards Data Science">
            <a:extLst>
              <a:ext uri="{FF2B5EF4-FFF2-40B4-BE49-F238E27FC236}">
                <a16:creationId xmlns:a16="http://schemas.microsoft.com/office/drawing/2014/main" id="{5661256A-34CB-44C0-B1B9-375A068E2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1F1F1"/>
              </a:clrFrom>
              <a:clrTo>
                <a:srgbClr val="F1F1F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7" y="3941090"/>
            <a:ext cx="3407870" cy="253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0328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DAB49-910C-4563-9556-87C38E26970A}"/>
              </a:ext>
            </a:extLst>
          </p:cNvPr>
          <p:cNvSpPr/>
          <p:nvPr/>
        </p:nvSpPr>
        <p:spPr>
          <a:xfrm>
            <a:off x="2932531" y="0"/>
            <a:ext cx="9244289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23FA6-3184-48D0-9A4E-76047D99007C}"/>
              </a:ext>
            </a:extLst>
          </p:cNvPr>
          <p:cNvSpPr/>
          <p:nvPr/>
        </p:nvSpPr>
        <p:spPr>
          <a:xfrm>
            <a:off x="1" y="0"/>
            <a:ext cx="294771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2B0AF7-91F9-469B-8E01-D00A4205227E}"/>
              </a:ext>
            </a:extLst>
          </p:cNvPr>
          <p:cNvSpPr txBox="1">
            <a:spLocks/>
          </p:cNvSpPr>
          <p:nvPr/>
        </p:nvSpPr>
        <p:spPr>
          <a:xfrm>
            <a:off x="5682758" y="164971"/>
            <a:ext cx="3157879" cy="631595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II. Structure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82381AB-BB3B-40BB-8783-26A6F3E9BA36}"/>
              </a:ext>
            </a:extLst>
          </p:cNvPr>
          <p:cNvSpPr txBox="1">
            <a:spLocks/>
          </p:cNvSpPr>
          <p:nvPr/>
        </p:nvSpPr>
        <p:spPr>
          <a:xfrm>
            <a:off x="3299190" y="1120677"/>
            <a:ext cx="8616875" cy="5486400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51446C-1DCC-4AFA-82BB-319C8F04664F}"/>
              </a:ext>
            </a:extLst>
          </p:cNvPr>
          <p:cNvSpPr txBox="1"/>
          <p:nvPr/>
        </p:nvSpPr>
        <p:spPr>
          <a:xfrm>
            <a:off x="3908283" y="2190225"/>
            <a:ext cx="8138160" cy="4562951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Palatino Linotype" panose="02040502050505030304" pitchFamily="18" charset="0"/>
              </a:rPr>
              <a:t>Concept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Palatino Linotype" panose="02040502050505030304" pitchFamily="18" charset="0"/>
              </a:rPr>
              <a:t>Encompasses ALL the options of ggplot2:: plot ‘Elements’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Palatino Linotype" panose="02040502050505030304" pitchFamily="18" charset="0"/>
              </a:rPr>
              <a:t>4 main modifiers</a:t>
            </a:r>
          </a:p>
          <a:p>
            <a:pPr marL="1200150" lvl="2" indent="-285750">
              <a:buFontTx/>
              <a:buChar char="-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line: all line elements</a:t>
            </a:r>
          </a:p>
          <a:p>
            <a:pPr marL="1200150" lvl="2" indent="-285750">
              <a:buFontTx/>
              <a:buChar char="-"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rect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: all rectangular elements</a:t>
            </a:r>
          </a:p>
          <a:p>
            <a:pPr marL="1200150" lvl="2" indent="-285750">
              <a:buFontTx/>
              <a:buChar char="-"/>
            </a:pPr>
            <a:r>
              <a:rPr lang="en-US" dirty="0">
                <a:solidFill>
                  <a:prstClr val="black"/>
                </a:solidFill>
                <a:latin typeface="Palatino Linotype" panose="02040502050505030304" pitchFamily="18" charset="0"/>
              </a:rPr>
              <a:t>t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ext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: all text elements</a:t>
            </a:r>
            <a:endParaRPr lang="en-US" dirty="0">
              <a:solidFill>
                <a:prstClr val="black"/>
              </a:solidFill>
              <a:latin typeface="Palatino Linotype" panose="02040502050505030304" pitchFamily="18" charset="0"/>
            </a:endParaRPr>
          </a:p>
          <a:p>
            <a:pPr marL="1200150" lvl="2" indent="-285750">
              <a:buFontTx/>
              <a:buChar char="-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title</a:t>
            </a:r>
            <a:r>
              <a:rPr lang="en-US" dirty="0">
                <a:solidFill>
                  <a:prstClr val="black"/>
                </a:solidFill>
                <a:latin typeface="Palatino Linotype" panose="02040502050505030304" pitchFamily="18" charset="0"/>
              </a:rPr>
              <a:t>: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all title elements (including: plot, axes, legends..)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prstClr val="black"/>
                </a:solidFill>
                <a:latin typeface="Palatino Linotype" panose="02040502050505030304" pitchFamily="18" charset="0"/>
              </a:rPr>
              <a:t>Pre-built themes available</a:t>
            </a:r>
          </a:p>
          <a:p>
            <a:pPr marL="1200150" lvl="2" indent="-285750">
              <a:buFontTx/>
              <a:buChar char="-"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theme_bw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(…)</a:t>
            </a:r>
          </a:p>
          <a:p>
            <a:pPr marL="1200150" lvl="2" indent="-285750">
              <a:buFontTx/>
              <a:buChar char="-"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theme_grey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(…)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ggthemes</a:t>
            </a:r>
            <a:r>
              <a:rPr lang="en-US" dirty="0">
                <a:solidFill>
                  <a:prstClr val="black"/>
                </a:solidFill>
                <a:latin typeface="Palatino Linotype" panose="02040502050505030304" pitchFamily="18" charset="0"/>
              </a:rPr>
              <a:t>:: </a:t>
            </a:r>
          </a:p>
          <a:p>
            <a:pPr lvl="2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- a package with a wider selection of Pre-Built themes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400" b="1" dirty="0">
              <a:latin typeface="Palatino Linotype" panose="0204050205050503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>
              <a:latin typeface="Palatino Linotype" panose="0204050205050503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1A498F-9233-43C1-9488-AA6E5CA413AB}"/>
              </a:ext>
            </a:extLst>
          </p:cNvPr>
          <p:cNvGrpSpPr/>
          <p:nvPr/>
        </p:nvGrpSpPr>
        <p:grpSpPr>
          <a:xfrm>
            <a:off x="479694" y="994433"/>
            <a:ext cx="1920240" cy="5271464"/>
            <a:chOff x="572647" y="2143449"/>
            <a:chExt cx="1884665" cy="5271464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02EAC00D-6841-4C69-8FF8-6DA630E0994E}"/>
                </a:ext>
              </a:extLst>
            </p:cNvPr>
            <p:cNvSpPr txBox="1">
              <a:spLocks/>
            </p:cNvSpPr>
            <p:nvPr/>
          </p:nvSpPr>
          <p:spPr>
            <a:xfrm>
              <a:off x="586512" y="2143449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ln w="38100">
              <a:noFill/>
            </a:ln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1. Data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F158D5E6-AF7C-45CB-AA2D-46DDD7594845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420886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4. Mapping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2F16AD26-B089-46C1-9C70-6868615010E0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5584551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6. Scales</a:t>
              </a: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3D87E7DC-9B75-4518-870C-E006DD60A160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6271132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7. Facets</a:t>
              </a:r>
            </a:p>
          </p:txBody>
        </p:sp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F77C3873-90AE-49C6-AFE3-AA153566754D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282869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2. Function</a:t>
              </a:r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CACAC88F-B5A4-466C-94DB-5CB62A50BD3F}"/>
                </a:ext>
              </a:extLst>
            </p:cNvPr>
            <p:cNvSpPr txBox="1">
              <a:spLocks/>
            </p:cNvSpPr>
            <p:nvPr/>
          </p:nvSpPr>
          <p:spPr>
            <a:xfrm>
              <a:off x="572647" y="695771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dirty="0">
                  <a:latin typeface="Palatino Linotype" panose="02040502050505030304" pitchFamily="18" charset="0"/>
                </a:rPr>
                <a:t>8. Themes</a:t>
              </a:r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20ED3F04-63ED-49BF-9E3F-9ECB20D5D4D0}"/>
                </a:ext>
              </a:extLst>
            </p:cNvPr>
            <p:cNvSpPr txBox="1">
              <a:spLocks/>
            </p:cNvSpPr>
            <p:nvPr/>
          </p:nvSpPr>
          <p:spPr>
            <a:xfrm>
              <a:off x="586513" y="3518778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3. Coordinates</a:t>
              </a:r>
            </a:p>
          </p:txBody>
        </p: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5A1B94E4-2804-4DA6-B56D-13B71E2BB3E9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4897970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5. Geometries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445EE0A-40BE-44DC-A0E4-E9D61B0AA13A}"/>
              </a:ext>
            </a:extLst>
          </p:cNvPr>
          <p:cNvSpPr txBox="1"/>
          <p:nvPr/>
        </p:nvSpPr>
        <p:spPr>
          <a:xfrm>
            <a:off x="3480308" y="1852375"/>
            <a:ext cx="8138160" cy="51077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theme(…)</a:t>
            </a:r>
            <a:endParaRPr lang="en-US" sz="2400" dirty="0">
              <a:solidFill>
                <a:schemeClr val="bg2">
                  <a:lumMod val="9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BE1417-970A-487E-9AFC-1CAC5A1BC181}"/>
              </a:ext>
            </a:extLst>
          </p:cNvPr>
          <p:cNvSpPr/>
          <p:nvPr/>
        </p:nvSpPr>
        <p:spPr>
          <a:xfrm>
            <a:off x="3381478" y="1266776"/>
            <a:ext cx="8361575" cy="5222449"/>
          </a:xfrm>
          <a:prstGeom prst="round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51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DAB49-910C-4563-9556-87C38E26970A}"/>
              </a:ext>
            </a:extLst>
          </p:cNvPr>
          <p:cNvSpPr/>
          <p:nvPr/>
        </p:nvSpPr>
        <p:spPr>
          <a:xfrm>
            <a:off x="2932531" y="0"/>
            <a:ext cx="9244289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23FA6-3184-48D0-9A4E-76047D99007C}"/>
              </a:ext>
            </a:extLst>
          </p:cNvPr>
          <p:cNvSpPr/>
          <p:nvPr/>
        </p:nvSpPr>
        <p:spPr>
          <a:xfrm>
            <a:off x="1" y="0"/>
            <a:ext cx="294771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2B0AF7-91F9-469B-8E01-D00A4205227E}"/>
              </a:ext>
            </a:extLst>
          </p:cNvPr>
          <p:cNvSpPr txBox="1">
            <a:spLocks/>
          </p:cNvSpPr>
          <p:nvPr/>
        </p:nvSpPr>
        <p:spPr>
          <a:xfrm>
            <a:off x="5682758" y="164971"/>
            <a:ext cx="3157879" cy="631595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II. Structure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82381AB-BB3B-40BB-8783-26A6F3E9BA36}"/>
              </a:ext>
            </a:extLst>
          </p:cNvPr>
          <p:cNvSpPr txBox="1">
            <a:spLocks/>
          </p:cNvSpPr>
          <p:nvPr/>
        </p:nvSpPr>
        <p:spPr>
          <a:xfrm>
            <a:off x="3299190" y="1120677"/>
            <a:ext cx="8616875" cy="5486400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51446C-1DCC-4AFA-82BB-319C8F04664F}"/>
              </a:ext>
            </a:extLst>
          </p:cNvPr>
          <p:cNvSpPr txBox="1"/>
          <p:nvPr/>
        </p:nvSpPr>
        <p:spPr>
          <a:xfrm>
            <a:off x="3908283" y="2190225"/>
            <a:ext cx="8138160" cy="4562951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Palatino Linotype" panose="02040502050505030304" pitchFamily="18" charset="0"/>
              </a:rPr>
              <a:t>Concept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Palatino Linotype" panose="02040502050505030304" pitchFamily="18" charset="0"/>
              </a:rPr>
              <a:t>Encompasses ALL the options of ggplot2:: plot ‘Elements’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Palatino Linotype" panose="02040502050505030304" pitchFamily="18" charset="0"/>
              </a:rPr>
              <a:t>4 main modifiers</a:t>
            </a:r>
          </a:p>
          <a:p>
            <a:pPr marL="1200150" lvl="2" indent="-285750">
              <a:buFontTx/>
              <a:buChar char="-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line: all line elements</a:t>
            </a:r>
          </a:p>
          <a:p>
            <a:pPr marL="1200150" lvl="2" indent="-285750">
              <a:buFontTx/>
              <a:buChar char="-"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rect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: all rectangular elements</a:t>
            </a:r>
          </a:p>
          <a:p>
            <a:pPr marL="1200150" lvl="2" indent="-285750">
              <a:buFontTx/>
              <a:buChar char="-"/>
            </a:pPr>
            <a:r>
              <a:rPr lang="en-US" dirty="0">
                <a:solidFill>
                  <a:prstClr val="black"/>
                </a:solidFill>
                <a:latin typeface="Palatino Linotype" panose="02040502050505030304" pitchFamily="18" charset="0"/>
              </a:rPr>
              <a:t>t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ext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: all text elements</a:t>
            </a:r>
            <a:endParaRPr lang="en-US" dirty="0">
              <a:solidFill>
                <a:prstClr val="black"/>
              </a:solidFill>
              <a:latin typeface="Palatino Linotype" panose="02040502050505030304" pitchFamily="18" charset="0"/>
            </a:endParaRPr>
          </a:p>
          <a:p>
            <a:pPr marL="1200150" lvl="2" indent="-285750">
              <a:buFontTx/>
              <a:buChar char="-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title</a:t>
            </a:r>
            <a:r>
              <a:rPr lang="en-US" dirty="0">
                <a:solidFill>
                  <a:prstClr val="black"/>
                </a:solidFill>
                <a:latin typeface="Palatino Linotype" panose="02040502050505030304" pitchFamily="18" charset="0"/>
              </a:rPr>
              <a:t>: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all title elements (including: plot, axes, legends..)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prstClr val="black"/>
                </a:solidFill>
                <a:latin typeface="Palatino Linotype" panose="02040502050505030304" pitchFamily="18" charset="0"/>
              </a:rPr>
              <a:t>Pre-built themes available</a:t>
            </a:r>
          </a:p>
          <a:p>
            <a:pPr marL="1200150" lvl="2" indent="-285750">
              <a:buFontTx/>
              <a:buChar char="-"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theme_bw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(…)</a:t>
            </a:r>
          </a:p>
          <a:p>
            <a:pPr marL="1200150" lvl="2" indent="-285750">
              <a:buFontTx/>
              <a:buChar char="-"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theme_grey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(…)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ggthemes</a:t>
            </a:r>
            <a:r>
              <a:rPr lang="en-US" dirty="0">
                <a:solidFill>
                  <a:prstClr val="black"/>
                </a:solidFill>
                <a:latin typeface="Palatino Linotype" panose="02040502050505030304" pitchFamily="18" charset="0"/>
              </a:rPr>
              <a:t>:: </a:t>
            </a:r>
          </a:p>
          <a:p>
            <a:pPr lvl="2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</a:rPr>
              <a:t>- a package with a wider selection of Pre-Built themes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400" b="1" dirty="0">
              <a:latin typeface="Palatino Linotype" panose="0204050205050503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>
              <a:latin typeface="Palatino Linotype" panose="0204050205050503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1A498F-9233-43C1-9488-AA6E5CA413AB}"/>
              </a:ext>
            </a:extLst>
          </p:cNvPr>
          <p:cNvGrpSpPr/>
          <p:nvPr/>
        </p:nvGrpSpPr>
        <p:grpSpPr>
          <a:xfrm>
            <a:off x="479694" y="994433"/>
            <a:ext cx="1920240" cy="5271464"/>
            <a:chOff x="572647" y="2143449"/>
            <a:chExt cx="1884665" cy="5271464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02EAC00D-6841-4C69-8FF8-6DA630E0994E}"/>
                </a:ext>
              </a:extLst>
            </p:cNvPr>
            <p:cNvSpPr txBox="1">
              <a:spLocks/>
            </p:cNvSpPr>
            <p:nvPr/>
          </p:nvSpPr>
          <p:spPr>
            <a:xfrm>
              <a:off x="586512" y="2143449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ln w="38100">
              <a:noFill/>
            </a:ln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1. Data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F158D5E6-AF7C-45CB-AA2D-46DDD7594845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420886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4. Mapping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2F16AD26-B089-46C1-9C70-6868615010E0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5584551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6. Scales</a:t>
              </a: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3D87E7DC-9B75-4518-870C-E006DD60A160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6271132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7. Facets</a:t>
              </a:r>
            </a:p>
          </p:txBody>
        </p:sp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F77C3873-90AE-49C6-AFE3-AA153566754D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282869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2. Function</a:t>
              </a:r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CACAC88F-B5A4-466C-94DB-5CB62A50BD3F}"/>
                </a:ext>
              </a:extLst>
            </p:cNvPr>
            <p:cNvSpPr txBox="1">
              <a:spLocks/>
            </p:cNvSpPr>
            <p:nvPr/>
          </p:nvSpPr>
          <p:spPr>
            <a:xfrm>
              <a:off x="572647" y="695771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dirty="0">
                  <a:latin typeface="Palatino Linotype" panose="02040502050505030304" pitchFamily="18" charset="0"/>
                </a:rPr>
                <a:t>8. Themes</a:t>
              </a:r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20ED3F04-63ED-49BF-9E3F-9ECB20D5D4D0}"/>
                </a:ext>
              </a:extLst>
            </p:cNvPr>
            <p:cNvSpPr txBox="1">
              <a:spLocks/>
            </p:cNvSpPr>
            <p:nvPr/>
          </p:nvSpPr>
          <p:spPr>
            <a:xfrm>
              <a:off x="586513" y="3518778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3. Coordinates</a:t>
              </a:r>
            </a:p>
          </p:txBody>
        </p: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5A1B94E4-2804-4DA6-B56D-13B71E2BB3E9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4897970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5. Geometries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445EE0A-40BE-44DC-A0E4-E9D61B0AA13A}"/>
              </a:ext>
            </a:extLst>
          </p:cNvPr>
          <p:cNvSpPr txBox="1"/>
          <p:nvPr/>
        </p:nvSpPr>
        <p:spPr>
          <a:xfrm>
            <a:off x="3480308" y="1852375"/>
            <a:ext cx="8138160" cy="51077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theme(…)</a:t>
            </a:r>
            <a:endParaRPr lang="en-US" sz="2400" dirty="0">
              <a:solidFill>
                <a:schemeClr val="bg2">
                  <a:lumMod val="9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BE1417-970A-487E-9AFC-1CAC5A1BC181}"/>
              </a:ext>
            </a:extLst>
          </p:cNvPr>
          <p:cNvSpPr/>
          <p:nvPr/>
        </p:nvSpPr>
        <p:spPr>
          <a:xfrm>
            <a:off x="3381478" y="1266776"/>
            <a:ext cx="8361575" cy="5222449"/>
          </a:xfrm>
          <a:prstGeom prst="round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B31E8D-2FF0-44AB-9881-D912DDA1F80D}"/>
              </a:ext>
            </a:extLst>
          </p:cNvPr>
          <p:cNvSpPr txBox="1"/>
          <p:nvPr/>
        </p:nvSpPr>
        <p:spPr>
          <a:xfrm>
            <a:off x="5508644" y="6014761"/>
            <a:ext cx="4081487" cy="40862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18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Foundation: Graph </a:t>
            </a:r>
            <a:r>
              <a:rPr lang="en-US" altLang="en-US" b="1" dirty="0">
                <a:latin typeface="Palatino Linotype" panose="02040502050505030304" pitchFamily="18" charset="0"/>
              </a:rPr>
              <a:t>Elements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58108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DAB49-910C-4563-9556-87C38E26970A}"/>
              </a:ext>
            </a:extLst>
          </p:cNvPr>
          <p:cNvSpPr/>
          <p:nvPr/>
        </p:nvSpPr>
        <p:spPr>
          <a:xfrm>
            <a:off x="2932531" y="0"/>
            <a:ext cx="9244289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23FA6-3184-48D0-9A4E-76047D99007C}"/>
              </a:ext>
            </a:extLst>
          </p:cNvPr>
          <p:cNvSpPr/>
          <p:nvPr/>
        </p:nvSpPr>
        <p:spPr>
          <a:xfrm>
            <a:off x="1" y="0"/>
            <a:ext cx="294771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2B0AF7-91F9-469B-8E01-D00A4205227E}"/>
              </a:ext>
            </a:extLst>
          </p:cNvPr>
          <p:cNvSpPr txBox="1">
            <a:spLocks/>
          </p:cNvSpPr>
          <p:nvPr/>
        </p:nvSpPr>
        <p:spPr>
          <a:xfrm>
            <a:off x="5682758" y="164971"/>
            <a:ext cx="3157879" cy="631595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II. Structure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82381AB-BB3B-40BB-8783-26A6F3E9BA36}"/>
              </a:ext>
            </a:extLst>
          </p:cNvPr>
          <p:cNvSpPr txBox="1">
            <a:spLocks/>
          </p:cNvSpPr>
          <p:nvPr/>
        </p:nvSpPr>
        <p:spPr>
          <a:xfrm>
            <a:off x="3299190" y="1120677"/>
            <a:ext cx="8616875" cy="5486400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51446C-1DCC-4AFA-82BB-319C8F04664F}"/>
              </a:ext>
            </a:extLst>
          </p:cNvPr>
          <p:cNvSpPr txBox="1"/>
          <p:nvPr/>
        </p:nvSpPr>
        <p:spPr>
          <a:xfrm>
            <a:off x="4038660" y="2411196"/>
            <a:ext cx="8138160" cy="3268980"/>
          </a:xfrm>
          <a:prstGeom prst="round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Palatino Linotype" panose="02040502050505030304" pitchFamily="18" charset="0"/>
              </a:rPr>
              <a:t>Argument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Palatino Linotype" panose="02040502050505030304" pitchFamily="18" charset="0"/>
              </a:rPr>
              <a:t>The main modifiers:</a:t>
            </a:r>
          </a:p>
          <a:p>
            <a:pPr lvl="2"/>
            <a:r>
              <a:rPr lang="en-US" sz="2000" dirty="0">
                <a:latin typeface="Palatino Linotype" panose="02040502050505030304" pitchFamily="18" charset="0"/>
              </a:rPr>
              <a:t>- theme(</a:t>
            </a:r>
          </a:p>
          <a:p>
            <a:pPr lvl="2"/>
            <a:r>
              <a:rPr lang="en-US" sz="2000" dirty="0">
                <a:latin typeface="Palatino Linotype" panose="02040502050505030304" pitchFamily="18" charset="0"/>
              </a:rPr>
              <a:t>   text* = </a:t>
            </a:r>
            <a:r>
              <a:rPr lang="en-US" sz="2000" dirty="0" err="1">
                <a:latin typeface="Palatino Linotype" panose="02040502050505030304" pitchFamily="18" charset="0"/>
              </a:rPr>
              <a:t>element_text</a:t>
            </a:r>
            <a:r>
              <a:rPr lang="en-US" sz="2000" dirty="0">
                <a:latin typeface="Palatino Linotype" panose="02040502050505030304" pitchFamily="18" charset="0"/>
              </a:rPr>
              <a:t>(),</a:t>
            </a:r>
          </a:p>
          <a:p>
            <a:r>
              <a:rPr lang="en-US" sz="2000" dirty="0">
                <a:latin typeface="Palatino Linotype" panose="02040502050505030304" pitchFamily="18" charset="0"/>
              </a:rPr>
              <a:t>	   panel* = </a:t>
            </a:r>
            <a:r>
              <a:rPr lang="en-US" sz="2000" dirty="0" err="1">
                <a:latin typeface="Palatino Linotype" panose="02040502050505030304" pitchFamily="18" charset="0"/>
              </a:rPr>
              <a:t>element_rect</a:t>
            </a:r>
            <a:r>
              <a:rPr lang="en-US" sz="2000" dirty="0">
                <a:latin typeface="Palatino Linotype" panose="02040502050505030304" pitchFamily="18" charset="0"/>
              </a:rPr>
              <a:t>(),</a:t>
            </a:r>
          </a:p>
          <a:p>
            <a:r>
              <a:rPr lang="en-US" sz="2000" dirty="0">
                <a:latin typeface="Palatino Linotype" panose="02040502050505030304" pitchFamily="18" charset="0"/>
              </a:rPr>
              <a:t>	   axis* = </a:t>
            </a:r>
            <a:r>
              <a:rPr lang="en-US" sz="2000" dirty="0" err="1">
                <a:latin typeface="Palatino Linotype" panose="02040502050505030304" pitchFamily="18" charset="0"/>
              </a:rPr>
              <a:t>element_line</a:t>
            </a:r>
            <a:r>
              <a:rPr lang="en-US" sz="2000" dirty="0">
                <a:latin typeface="Palatino Linotype" panose="02040502050505030304" pitchFamily="18" charset="0"/>
              </a:rPr>
              <a:t>(),</a:t>
            </a:r>
          </a:p>
          <a:p>
            <a:r>
              <a:rPr lang="en-US" sz="2000" dirty="0">
                <a:latin typeface="Palatino Linotype" panose="02040502050505030304" pitchFamily="18" charset="0"/>
              </a:rPr>
              <a:t>	   title* = </a:t>
            </a:r>
            <a:r>
              <a:rPr lang="en-US" sz="2000" dirty="0" err="1">
                <a:latin typeface="Palatino Linotype" panose="02040502050505030304" pitchFamily="18" charset="0"/>
              </a:rPr>
              <a:t>element_text</a:t>
            </a:r>
            <a:r>
              <a:rPr lang="en-US" sz="2000" dirty="0">
                <a:latin typeface="Palatino Linotype" panose="02040502050505030304" pitchFamily="18" charset="0"/>
              </a:rPr>
              <a:t>())</a:t>
            </a: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Palatino Linotype" panose="02040502050505030304" pitchFamily="18" charset="0"/>
              </a:rPr>
              <a:t>where * = …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1A498F-9233-43C1-9488-AA6E5CA413AB}"/>
              </a:ext>
            </a:extLst>
          </p:cNvPr>
          <p:cNvGrpSpPr/>
          <p:nvPr/>
        </p:nvGrpSpPr>
        <p:grpSpPr>
          <a:xfrm>
            <a:off x="479694" y="994433"/>
            <a:ext cx="1920240" cy="5271464"/>
            <a:chOff x="572647" y="2143449"/>
            <a:chExt cx="1884665" cy="5271464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02EAC00D-6841-4C69-8FF8-6DA630E0994E}"/>
                </a:ext>
              </a:extLst>
            </p:cNvPr>
            <p:cNvSpPr txBox="1">
              <a:spLocks/>
            </p:cNvSpPr>
            <p:nvPr/>
          </p:nvSpPr>
          <p:spPr>
            <a:xfrm>
              <a:off x="586512" y="2143449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ln w="38100">
              <a:noFill/>
            </a:ln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1. Data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F158D5E6-AF7C-45CB-AA2D-46DDD7594845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420886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4. Mapping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2F16AD26-B089-46C1-9C70-6868615010E0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5584551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6. Scales</a:t>
              </a: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3D87E7DC-9B75-4518-870C-E006DD60A160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6271132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7. Facets</a:t>
              </a:r>
            </a:p>
          </p:txBody>
        </p:sp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F77C3873-90AE-49C6-AFE3-AA153566754D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282869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2. Function</a:t>
              </a:r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CACAC88F-B5A4-466C-94DB-5CB62A50BD3F}"/>
                </a:ext>
              </a:extLst>
            </p:cNvPr>
            <p:cNvSpPr txBox="1">
              <a:spLocks/>
            </p:cNvSpPr>
            <p:nvPr/>
          </p:nvSpPr>
          <p:spPr>
            <a:xfrm>
              <a:off x="572647" y="695771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dirty="0">
                  <a:latin typeface="Palatino Linotype" panose="02040502050505030304" pitchFamily="18" charset="0"/>
                </a:rPr>
                <a:t>8. Themes</a:t>
              </a:r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20ED3F04-63ED-49BF-9E3F-9ECB20D5D4D0}"/>
                </a:ext>
              </a:extLst>
            </p:cNvPr>
            <p:cNvSpPr txBox="1">
              <a:spLocks/>
            </p:cNvSpPr>
            <p:nvPr/>
          </p:nvSpPr>
          <p:spPr>
            <a:xfrm>
              <a:off x="586513" y="3518778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3. Coordinates</a:t>
              </a:r>
            </a:p>
          </p:txBody>
        </p: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5A1B94E4-2804-4DA6-B56D-13B71E2BB3E9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4897970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5. Geometries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445EE0A-40BE-44DC-A0E4-E9D61B0AA13A}"/>
              </a:ext>
            </a:extLst>
          </p:cNvPr>
          <p:cNvSpPr txBox="1"/>
          <p:nvPr/>
        </p:nvSpPr>
        <p:spPr>
          <a:xfrm>
            <a:off x="3480308" y="1852375"/>
            <a:ext cx="8138160" cy="51077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theme(…) 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Palatino Linotype" panose="02040502050505030304" pitchFamily="18" charset="0"/>
              </a:rPr>
              <a:t>+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BE1417-970A-487E-9AFC-1CAC5A1BC181}"/>
              </a:ext>
            </a:extLst>
          </p:cNvPr>
          <p:cNvSpPr/>
          <p:nvPr/>
        </p:nvSpPr>
        <p:spPr>
          <a:xfrm>
            <a:off x="3381478" y="1266776"/>
            <a:ext cx="8361575" cy="5222449"/>
          </a:xfrm>
          <a:prstGeom prst="round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59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DAB49-910C-4563-9556-87C38E26970A}"/>
              </a:ext>
            </a:extLst>
          </p:cNvPr>
          <p:cNvSpPr/>
          <p:nvPr/>
        </p:nvSpPr>
        <p:spPr>
          <a:xfrm>
            <a:off x="2932531" y="0"/>
            <a:ext cx="9244289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23FA6-3184-48D0-9A4E-76047D99007C}"/>
              </a:ext>
            </a:extLst>
          </p:cNvPr>
          <p:cNvSpPr/>
          <p:nvPr/>
        </p:nvSpPr>
        <p:spPr>
          <a:xfrm>
            <a:off x="1" y="0"/>
            <a:ext cx="294771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2B0AF7-91F9-469B-8E01-D00A4205227E}"/>
              </a:ext>
            </a:extLst>
          </p:cNvPr>
          <p:cNvSpPr txBox="1">
            <a:spLocks/>
          </p:cNvSpPr>
          <p:nvPr/>
        </p:nvSpPr>
        <p:spPr>
          <a:xfrm>
            <a:off x="5682758" y="164971"/>
            <a:ext cx="3157879" cy="631595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II. Structure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82381AB-BB3B-40BB-8783-26A6F3E9BA36}"/>
              </a:ext>
            </a:extLst>
          </p:cNvPr>
          <p:cNvSpPr txBox="1">
            <a:spLocks/>
          </p:cNvSpPr>
          <p:nvPr/>
        </p:nvSpPr>
        <p:spPr>
          <a:xfrm>
            <a:off x="3299190" y="1120677"/>
            <a:ext cx="8616875" cy="5486400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Palatino Linotype" panose="0204050205050503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1A498F-9233-43C1-9488-AA6E5CA413AB}"/>
              </a:ext>
            </a:extLst>
          </p:cNvPr>
          <p:cNvGrpSpPr/>
          <p:nvPr/>
        </p:nvGrpSpPr>
        <p:grpSpPr>
          <a:xfrm>
            <a:off x="479694" y="994433"/>
            <a:ext cx="1920240" cy="5271464"/>
            <a:chOff x="572647" y="2143449"/>
            <a:chExt cx="1884665" cy="5271464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02EAC00D-6841-4C69-8FF8-6DA630E0994E}"/>
                </a:ext>
              </a:extLst>
            </p:cNvPr>
            <p:cNvSpPr txBox="1">
              <a:spLocks/>
            </p:cNvSpPr>
            <p:nvPr/>
          </p:nvSpPr>
          <p:spPr>
            <a:xfrm>
              <a:off x="586512" y="2143449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ln w="38100">
              <a:noFill/>
            </a:ln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1. Data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F158D5E6-AF7C-45CB-AA2D-46DDD7594845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420886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4. Mapping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2F16AD26-B089-46C1-9C70-6868615010E0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5584551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6. Scales</a:t>
              </a: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3D87E7DC-9B75-4518-870C-E006DD60A160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6271132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7. Facets</a:t>
              </a:r>
            </a:p>
          </p:txBody>
        </p:sp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F77C3873-90AE-49C6-AFE3-AA153566754D}"/>
                </a:ext>
              </a:extLst>
            </p:cNvPr>
            <p:cNvSpPr txBox="1">
              <a:spLocks/>
            </p:cNvSpPr>
            <p:nvPr/>
          </p:nvSpPr>
          <p:spPr>
            <a:xfrm>
              <a:off x="576824" y="282869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2. Function</a:t>
              </a:r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CACAC88F-B5A4-466C-94DB-5CB62A50BD3F}"/>
                </a:ext>
              </a:extLst>
            </p:cNvPr>
            <p:cNvSpPr txBox="1">
              <a:spLocks/>
            </p:cNvSpPr>
            <p:nvPr/>
          </p:nvSpPr>
          <p:spPr>
            <a:xfrm>
              <a:off x="572647" y="6957713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dirty="0">
                  <a:latin typeface="Palatino Linotype" panose="02040502050505030304" pitchFamily="18" charset="0"/>
                </a:rPr>
                <a:t>8. Themes</a:t>
              </a:r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20ED3F04-63ED-49BF-9E3F-9ECB20D5D4D0}"/>
                </a:ext>
              </a:extLst>
            </p:cNvPr>
            <p:cNvSpPr txBox="1">
              <a:spLocks/>
            </p:cNvSpPr>
            <p:nvPr/>
          </p:nvSpPr>
          <p:spPr>
            <a:xfrm>
              <a:off x="586513" y="3518778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3. Coordinates</a:t>
              </a:r>
            </a:p>
          </p:txBody>
        </p: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5A1B94E4-2804-4DA6-B56D-13B71E2BB3E9}"/>
                </a:ext>
              </a:extLst>
            </p:cNvPr>
            <p:cNvSpPr txBox="1">
              <a:spLocks/>
            </p:cNvSpPr>
            <p:nvPr/>
          </p:nvSpPr>
          <p:spPr>
            <a:xfrm>
              <a:off x="572648" y="4897970"/>
              <a:ext cx="1870799" cy="457200"/>
            </a:xfrm>
            <a:prstGeom prst="roundRect">
              <a:avLst/>
            </a:prstGeom>
            <a:solidFill>
              <a:schemeClr val="bg1">
                <a:lumMod val="95000"/>
                <a:alpha val="88000"/>
              </a:schemeClr>
            </a:solidFill>
            <a:effectLst>
              <a:softEdge rad="12700"/>
            </a:effectLst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Palatino Linotype" panose="02040502050505030304" pitchFamily="18" charset="0"/>
                </a:rPr>
                <a:t>5. Geometries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445EE0A-40BE-44DC-A0E4-E9D61B0AA13A}"/>
              </a:ext>
            </a:extLst>
          </p:cNvPr>
          <p:cNvSpPr txBox="1"/>
          <p:nvPr/>
        </p:nvSpPr>
        <p:spPr>
          <a:xfrm>
            <a:off x="3480308" y="1852375"/>
            <a:ext cx="8138160" cy="51077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theme(…) 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Palatino Linotype" panose="02040502050505030304" pitchFamily="18" charset="0"/>
              </a:rPr>
              <a:t>+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BE1417-970A-487E-9AFC-1CAC5A1BC181}"/>
              </a:ext>
            </a:extLst>
          </p:cNvPr>
          <p:cNvSpPr/>
          <p:nvPr/>
        </p:nvSpPr>
        <p:spPr>
          <a:xfrm>
            <a:off x="3381478" y="1266776"/>
            <a:ext cx="8361575" cy="5222449"/>
          </a:xfrm>
          <a:prstGeom prst="round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7888007-C687-4E51-B11F-06CAE5574357}"/>
              </a:ext>
            </a:extLst>
          </p:cNvPr>
          <p:cNvGrpSpPr/>
          <p:nvPr/>
        </p:nvGrpSpPr>
        <p:grpSpPr>
          <a:xfrm>
            <a:off x="3803802" y="2383186"/>
            <a:ext cx="7516927" cy="4339562"/>
            <a:chOff x="3755065" y="1550223"/>
            <a:chExt cx="7516927" cy="433956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4CD9CC1-5ED3-4705-9E93-33CAD52EA7C4}"/>
                </a:ext>
              </a:extLst>
            </p:cNvPr>
            <p:cNvSpPr txBox="1"/>
            <p:nvPr/>
          </p:nvSpPr>
          <p:spPr>
            <a:xfrm>
              <a:off x="3755065" y="1550223"/>
              <a:ext cx="1927693" cy="4324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Palatino Linotype" panose="02040502050505030304" pitchFamily="18" charset="0"/>
                </a:rPr>
                <a:t>theme(</a:t>
              </a:r>
            </a:p>
            <a:p>
              <a:r>
                <a:rPr lang="en-US" sz="1100" dirty="0" err="1">
                  <a:latin typeface="Palatino Linotype" panose="02040502050505030304" pitchFamily="18" charset="0"/>
                </a:rPr>
                <a:t>aspect.ratio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axis.title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axis.title.x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axis.title.x.top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axis.title.x.bottom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axis.title.y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axis.title.y.left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axis.title.y.right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axis.text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axis.text.x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axis.text.x.top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axis.text.x.bottom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axis.text.y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axis.text.y.left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axis.text.y.right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axis.ticks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axis.ticks.x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axis.ticks.x.top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axis.ticks.x.bottom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axis.ticks.y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axis.ticks.y.left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axis.ticks.y.right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</a:p>
            <a:p>
              <a:endParaRPr lang="en-US" sz="11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91008A7-ED4D-4630-93CF-B7430A30A51C}"/>
                </a:ext>
              </a:extLst>
            </p:cNvPr>
            <p:cNvSpPr txBox="1"/>
            <p:nvPr/>
          </p:nvSpPr>
          <p:spPr>
            <a:xfrm>
              <a:off x="5598662" y="1566199"/>
              <a:ext cx="1927693" cy="3985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Palatino Linotype" panose="02040502050505030304" pitchFamily="18" charset="0"/>
                </a:rPr>
                <a:t> axis.ticks.length,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axis.ticks.length.x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axis.ticks.length.x.top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axis.ticks.length.x.bottom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axis.ticks.length.y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axis.ticks.length.y.left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axis.ticks.length.y.right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axis.line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axis.line.x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axis.line.x.top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axis.line.x.bottom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axis.line.y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axis.line.y.left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axis.line.y.right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legend.background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legend.margin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legend.spacing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legend.spacing.x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legend.spacing.y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legend.key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legend.key.size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legend.key.height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legend.key.width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B185F48-DF26-461B-A77E-9E1970256EC2}"/>
                </a:ext>
              </a:extLst>
            </p:cNvPr>
            <p:cNvSpPr txBox="1"/>
            <p:nvPr/>
          </p:nvSpPr>
          <p:spPr>
            <a:xfrm>
              <a:off x="7308172" y="1565524"/>
              <a:ext cx="2394070" cy="4324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Palatino Linotype" panose="02040502050505030304" pitchFamily="18" charset="0"/>
                </a:rPr>
                <a:t> </a:t>
              </a:r>
              <a:r>
                <a:rPr lang="en-US" sz="1100" dirty="0" err="1">
                  <a:latin typeface="Palatino Linotype" panose="02040502050505030304" pitchFamily="18" charset="0"/>
                </a:rPr>
                <a:t>legend.text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legend.text.align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legend.title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legend.title.align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legend.position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legend.direction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legend.justification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legend.box</a:t>
              </a:r>
              <a:r>
                <a:rPr lang="en-US" sz="1100" dirty="0">
                  <a:latin typeface="Palatino Linotype" panose="02040502050505030304" pitchFamily="18" charset="0"/>
                </a:rPr>
                <a:t>, 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legend.box.just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legend.box.margin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legend.box.background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legend.box.spacing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panel.background,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panel.border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panel.spacing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panel.spacing.x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panel.spacing.y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panel.grid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panel.grid.major,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panel.grid.minor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panel.grid.major.x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panel.grid.major.y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panel.grid.minor.x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endParaRPr lang="en-US" sz="1100" dirty="0">
                <a:latin typeface="Palatino Linotype" panose="02040502050505030304" pitchFamily="18" charset="0"/>
              </a:endParaRP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endParaRPr lang="en-US" sz="11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7BAE9B8-BB60-496A-94BF-CEF7A6B2ECCE}"/>
                </a:ext>
              </a:extLst>
            </p:cNvPr>
            <p:cNvSpPr txBox="1"/>
            <p:nvPr/>
          </p:nvSpPr>
          <p:spPr>
            <a:xfrm>
              <a:off x="9151769" y="1550223"/>
              <a:ext cx="2120223" cy="3985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Palatino Linotype" panose="02040502050505030304" pitchFamily="18" charset="0"/>
                </a:rPr>
                <a:t>   </a:t>
              </a:r>
              <a:r>
                <a:rPr lang="en-US" sz="1100" dirty="0" err="1">
                  <a:latin typeface="Palatino Linotype" panose="02040502050505030304" pitchFamily="18" charset="0"/>
                </a:rPr>
                <a:t>panel.grid.minor.y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panel.ontop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plot.background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plot.title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plot.title.position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plot.subtitle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plot.caption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plot.caption.position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plot.tag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plot.tag.position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plot.margin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strip.background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strip.background.x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axis.ticks.length.x.bottom,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strip.background.x,       </a:t>
              </a:r>
              <a:r>
                <a:rPr lang="en-US" sz="1100" dirty="0" err="1">
                  <a:latin typeface="Palatino Linotype" panose="02040502050505030304" pitchFamily="18" charset="0"/>
                </a:rPr>
                <a:t>strip.background.y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strip.placement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strip.text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strip.text.x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strip.text.y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strip.switch.pad.grid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</a:t>
              </a:r>
              <a:r>
                <a:rPr lang="en-US" sz="1100" dirty="0" err="1">
                  <a:latin typeface="Palatino Linotype" panose="02040502050505030304" pitchFamily="18" charset="0"/>
                </a:rPr>
                <a:t>strip.switch.pad.wrap</a:t>
              </a:r>
              <a:r>
                <a:rPr lang="en-US" sz="1100" dirty="0">
                  <a:latin typeface="Palatino Linotype" panose="02040502050505030304" pitchFamily="18" charset="0"/>
                </a:rPr>
                <a:t>,</a:t>
              </a:r>
            </a:p>
            <a:p>
              <a:r>
                <a:rPr lang="en-US" sz="1100" dirty="0">
                  <a:latin typeface="Palatino Linotype" panose="02040502050505030304" pitchFamily="18" charset="0"/>
                </a:rPr>
                <a:t>  ...,)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37541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DAB49-910C-4563-9556-87C38E26970A}"/>
              </a:ext>
            </a:extLst>
          </p:cNvPr>
          <p:cNvSpPr/>
          <p:nvPr/>
        </p:nvSpPr>
        <p:spPr>
          <a:xfrm>
            <a:off x="2932531" y="0"/>
            <a:ext cx="9244289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bar graph</a:t>
            </a:r>
          </a:p>
          <a:p>
            <a:endParaRPr lang="en-US"/>
          </a:p>
          <a:p>
            <a:r>
              <a:rPr lang="en-US"/>
              <a:t>sample </a:t>
            </a:r>
          </a:p>
          <a:p>
            <a:r>
              <a:rPr lang="en-US"/>
              <a:t>measurements</a:t>
            </a:r>
          </a:p>
          <a:p>
            <a:endParaRPr lang="en-US"/>
          </a:p>
          <a:p>
            <a:r>
              <a:rPr lang="en-US"/>
              <a:t>color is species</a:t>
            </a:r>
          </a:p>
          <a:p>
            <a:endParaRPr lang="en-US"/>
          </a:p>
          <a:p>
            <a:r>
              <a:rPr lang="en-US"/>
              <a:t>dodged</a:t>
            </a:r>
          </a:p>
          <a:p>
            <a:endParaRPr lang="en-US"/>
          </a:p>
          <a:p>
            <a:r>
              <a:rPr lang="en-US"/>
              <a:t>facetted width and length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23FA6-3184-48D0-9A4E-76047D99007C}"/>
              </a:ext>
            </a:extLst>
          </p:cNvPr>
          <p:cNvSpPr/>
          <p:nvPr/>
        </p:nvSpPr>
        <p:spPr>
          <a:xfrm>
            <a:off x="1" y="0"/>
            <a:ext cx="294771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1359FC9-FE6C-4550-9E55-1E100CDDA2D1}"/>
              </a:ext>
            </a:extLst>
          </p:cNvPr>
          <p:cNvSpPr txBox="1">
            <a:spLocks/>
          </p:cNvSpPr>
          <p:nvPr/>
        </p:nvSpPr>
        <p:spPr>
          <a:xfrm>
            <a:off x="4075550" y="281899"/>
            <a:ext cx="3383280" cy="631595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III.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AF87F-892A-4749-BEB5-EF0F6420E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35" y="1826988"/>
            <a:ext cx="5441152" cy="37625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E98D82CA-5278-46D6-B25B-BAA126F75481}"/>
              </a:ext>
            </a:extLst>
          </p:cNvPr>
          <p:cNvSpPr txBox="1"/>
          <p:nvPr/>
        </p:nvSpPr>
        <p:spPr>
          <a:xfrm>
            <a:off x="2037357" y="5966114"/>
            <a:ext cx="1131915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Sketch</a:t>
            </a:r>
            <a:endParaRPr lang="en-US" sz="2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8AC6DAB-48AE-4CCF-8D61-82D37D34E996}"/>
              </a:ext>
            </a:extLst>
          </p:cNvPr>
          <p:cNvSpPr txBox="1"/>
          <p:nvPr/>
        </p:nvSpPr>
        <p:spPr>
          <a:xfrm>
            <a:off x="7954695" y="5966115"/>
            <a:ext cx="106803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Story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51700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DAB49-910C-4563-9556-87C38E26970A}"/>
              </a:ext>
            </a:extLst>
          </p:cNvPr>
          <p:cNvSpPr/>
          <p:nvPr/>
        </p:nvSpPr>
        <p:spPr>
          <a:xfrm>
            <a:off x="2932531" y="0"/>
            <a:ext cx="9244289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bar graph</a:t>
            </a:r>
          </a:p>
          <a:p>
            <a:endParaRPr lang="en-US"/>
          </a:p>
          <a:p>
            <a:r>
              <a:rPr lang="en-US"/>
              <a:t>sample </a:t>
            </a:r>
          </a:p>
          <a:p>
            <a:r>
              <a:rPr lang="en-US"/>
              <a:t>measurements</a:t>
            </a:r>
          </a:p>
          <a:p>
            <a:endParaRPr lang="en-US"/>
          </a:p>
          <a:p>
            <a:r>
              <a:rPr lang="en-US"/>
              <a:t>color is species</a:t>
            </a:r>
          </a:p>
          <a:p>
            <a:endParaRPr lang="en-US"/>
          </a:p>
          <a:p>
            <a:r>
              <a:rPr lang="en-US"/>
              <a:t>dodged</a:t>
            </a:r>
          </a:p>
          <a:p>
            <a:endParaRPr lang="en-US"/>
          </a:p>
          <a:p>
            <a:r>
              <a:rPr lang="en-US"/>
              <a:t>facetted width and length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23FA6-3184-48D0-9A4E-76047D99007C}"/>
              </a:ext>
            </a:extLst>
          </p:cNvPr>
          <p:cNvSpPr/>
          <p:nvPr/>
        </p:nvSpPr>
        <p:spPr>
          <a:xfrm>
            <a:off x="1" y="0"/>
            <a:ext cx="294771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1359FC9-FE6C-4550-9E55-1E100CDDA2D1}"/>
              </a:ext>
            </a:extLst>
          </p:cNvPr>
          <p:cNvSpPr txBox="1">
            <a:spLocks/>
          </p:cNvSpPr>
          <p:nvPr/>
        </p:nvSpPr>
        <p:spPr>
          <a:xfrm>
            <a:off x="4075550" y="281899"/>
            <a:ext cx="3383280" cy="631595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III.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AF87F-892A-4749-BEB5-EF0F6420E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35" y="1826988"/>
            <a:ext cx="5441152" cy="37625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E98D82CA-5278-46D6-B25B-BAA126F75481}"/>
              </a:ext>
            </a:extLst>
          </p:cNvPr>
          <p:cNvSpPr txBox="1"/>
          <p:nvPr/>
        </p:nvSpPr>
        <p:spPr>
          <a:xfrm>
            <a:off x="2037357" y="5966114"/>
            <a:ext cx="1131915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Sketch</a:t>
            </a:r>
            <a:endParaRPr lang="en-US" sz="2400" dirty="0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861CF84F-1C32-4C2B-8209-41A3B200534F}"/>
              </a:ext>
            </a:extLst>
          </p:cNvPr>
          <p:cNvSpPr/>
          <p:nvPr/>
        </p:nvSpPr>
        <p:spPr>
          <a:xfrm>
            <a:off x="5201233" y="5922044"/>
            <a:ext cx="1131915" cy="54980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87E2B03-6239-4E3A-A08F-8B6C22EAD2C0}"/>
              </a:ext>
            </a:extLst>
          </p:cNvPr>
          <p:cNvSpPr/>
          <p:nvPr/>
        </p:nvSpPr>
        <p:spPr>
          <a:xfrm>
            <a:off x="5844276" y="1826988"/>
            <a:ext cx="5797827" cy="37493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038DF83-0487-45D3-A1F8-55D002605B6A}"/>
              </a:ext>
            </a:extLst>
          </p:cNvPr>
          <p:cNvSpPr txBox="1"/>
          <p:nvPr/>
        </p:nvSpPr>
        <p:spPr>
          <a:xfrm>
            <a:off x="6534252" y="2058020"/>
            <a:ext cx="500701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pitchFamily="18" charset="0"/>
              </a:rPr>
              <a:t>F</a:t>
            </a:r>
            <a:r>
              <a:rPr 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acetted Width and </a:t>
            </a:r>
            <a:r>
              <a:rPr lang="en-US" sz="2000" dirty="0">
                <a:latin typeface="Palatino Linotype" panose="02040502050505030304" pitchFamily="18" charset="0"/>
              </a:rPr>
              <a:t>L</a:t>
            </a:r>
            <a:r>
              <a:rPr 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Bargraph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Trial axis breaks as ‘2010’, 2015’, ‘2020’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pitchFamily="18" charset="0"/>
              </a:rPr>
              <a:t>Y axis at 2, 4, 6, 8</a:t>
            </a:r>
            <a:endParaRPr lang="en-US" sz="20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pitchFamily="18" charset="0"/>
              </a:rPr>
              <a:t>Choose a different palette for</a:t>
            </a:r>
            <a:r>
              <a:rPr 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 species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Ditch the points, and accompanying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pitchFamily="18" charset="0"/>
              </a:rPr>
              <a:t>D</a:t>
            </a:r>
            <a:r>
              <a:rPr 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odge position</a:t>
            </a:r>
            <a:endParaRPr lang="en-US" sz="2000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Species in italics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pitchFamily="18" charset="0"/>
              </a:rPr>
              <a:t>No grey in facet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New font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8AC6DAB-48AE-4CCF-8D61-82D37D34E996}"/>
              </a:ext>
            </a:extLst>
          </p:cNvPr>
          <p:cNvSpPr txBox="1"/>
          <p:nvPr/>
        </p:nvSpPr>
        <p:spPr>
          <a:xfrm>
            <a:off x="7954695" y="5966115"/>
            <a:ext cx="106803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Story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90079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DAB49-910C-4563-9556-87C38E26970A}"/>
              </a:ext>
            </a:extLst>
          </p:cNvPr>
          <p:cNvSpPr/>
          <p:nvPr/>
        </p:nvSpPr>
        <p:spPr>
          <a:xfrm>
            <a:off x="2932531" y="0"/>
            <a:ext cx="9244289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23FA6-3184-48D0-9A4E-76047D99007C}"/>
              </a:ext>
            </a:extLst>
          </p:cNvPr>
          <p:cNvSpPr/>
          <p:nvPr/>
        </p:nvSpPr>
        <p:spPr>
          <a:xfrm>
            <a:off x="1" y="0"/>
            <a:ext cx="294771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1359FC9-FE6C-4550-9E55-1E100CDDA2D1}"/>
              </a:ext>
            </a:extLst>
          </p:cNvPr>
          <p:cNvSpPr txBox="1">
            <a:spLocks/>
          </p:cNvSpPr>
          <p:nvPr/>
        </p:nvSpPr>
        <p:spPr>
          <a:xfrm>
            <a:off x="4075550" y="281899"/>
            <a:ext cx="3383280" cy="631595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III. Application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98D82CA-5278-46D6-B25B-BAA126F75481}"/>
              </a:ext>
            </a:extLst>
          </p:cNvPr>
          <p:cNvSpPr txBox="1"/>
          <p:nvPr/>
        </p:nvSpPr>
        <p:spPr>
          <a:xfrm>
            <a:off x="2037357" y="5966114"/>
            <a:ext cx="1131915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Sketch</a:t>
            </a:r>
            <a:endParaRPr lang="en-US" sz="2400" dirty="0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861CF84F-1C32-4C2B-8209-41A3B200534F}"/>
              </a:ext>
            </a:extLst>
          </p:cNvPr>
          <p:cNvSpPr/>
          <p:nvPr/>
        </p:nvSpPr>
        <p:spPr>
          <a:xfrm>
            <a:off x="5201233" y="5922044"/>
            <a:ext cx="1131915" cy="54980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87E2B03-6239-4E3A-A08F-8B6C22EAD2C0}"/>
              </a:ext>
            </a:extLst>
          </p:cNvPr>
          <p:cNvSpPr/>
          <p:nvPr/>
        </p:nvSpPr>
        <p:spPr>
          <a:xfrm>
            <a:off x="15181" y="1941128"/>
            <a:ext cx="5832564" cy="35695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038DF83-0487-45D3-A1F8-55D002605B6A}"/>
              </a:ext>
            </a:extLst>
          </p:cNvPr>
          <p:cNvSpPr txBox="1"/>
          <p:nvPr/>
        </p:nvSpPr>
        <p:spPr>
          <a:xfrm>
            <a:off x="666643" y="2015457"/>
            <a:ext cx="500701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pitchFamily="18" charset="0"/>
              </a:rPr>
              <a:t>F</a:t>
            </a:r>
            <a:r>
              <a:rPr 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acetted Width and </a:t>
            </a:r>
            <a:r>
              <a:rPr lang="en-US" sz="2000" dirty="0">
                <a:latin typeface="Palatino Linotype" panose="02040502050505030304" pitchFamily="18" charset="0"/>
              </a:rPr>
              <a:t>L</a:t>
            </a:r>
            <a:r>
              <a:rPr 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Bargraph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Trial axis breaks as ‘2010’, 2015’, ‘2020’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pitchFamily="18" charset="0"/>
              </a:rPr>
              <a:t>Y axis at 2, 4, 6, 8</a:t>
            </a:r>
            <a:endParaRPr lang="en-US" sz="20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pitchFamily="18" charset="0"/>
              </a:rPr>
              <a:t>Choose a different palette for</a:t>
            </a:r>
            <a:r>
              <a:rPr 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 species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Ditch the points, and accompanying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pitchFamily="18" charset="0"/>
              </a:rPr>
              <a:t>D</a:t>
            </a:r>
            <a:r>
              <a:rPr 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odge position</a:t>
            </a:r>
            <a:endParaRPr lang="en-US" sz="2000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Species in italics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pitchFamily="18" charset="0"/>
              </a:rPr>
              <a:t>No grey in facet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New font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8AC6DAB-48AE-4CCF-8D61-82D37D34E996}"/>
              </a:ext>
            </a:extLst>
          </p:cNvPr>
          <p:cNvSpPr txBox="1"/>
          <p:nvPr/>
        </p:nvSpPr>
        <p:spPr>
          <a:xfrm>
            <a:off x="7954695" y="5966115"/>
            <a:ext cx="106803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Story</a:t>
            </a:r>
            <a:endParaRPr lang="en-US" sz="2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5F0576-3CB4-4589-A12B-7445747A30C2}"/>
              </a:ext>
            </a:extLst>
          </p:cNvPr>
          <p:cNvGrpSpPr/>
          <p:nvPr/>
        </p:nvGrpSpPr>
        <p:grpSpPr>
          <a:xfrm>
            <a:off x="5956096" y="1935737"/>
            <a:ext cx="6159374" cy="3569548"/>
            <a:chOff x="5956096" y="1935737"/>
            <a:chExt cx="6159374" cy="356954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DFAA5D1-733D-42D0-BDBA-458C1C0EAA01}"/>
                </a:ext>
              </a:extLst>
            </p:cNvPr>
            <p:cNvSpPr/>
            <p:nvPr/>
          </p:nvSpPr>
          <p:spPr>
            <a:xfrm>
              <a:off x="5956096" y="1935737"/>
              <a:ext cx="6120657" cy="35695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bar graph</a:t>
              </a:r>
            </a:p>
            <a:p>
              <a:endParaRPr lang="en-US" dirty="0"/>
            </a:p>
            <a:p>
              <a:r>
                <a:rPr lang="en-US" dirty="0"/>
                <a:t>sample </a:t>
              </a:r>
            </a:p>
            <a:p>
              <a:r>
                <a:rPr lang="en-US" dirty="0"/>
                <a:t>measurements</a:t>
              </a:r>
            </a:p>
            <a:p>
              <a:endParaRPr lang="en-US" dirty="0"/>
            </a:p>
            <a:p>
              <a:r>
                <a:rPr lang="en-US" dirty="0"/>
                <a:t>color is species</a:t>
              </a:r>
            </a:p>
            <a:p>
              <a:endParaRPr lang="en-US" dirty="0"/>
            </a:p>
            <a:p>
              <a:r>
                <a:rPr lang="en-US" dirty="0"/>
                <a:t>dodged</a:t>
              </a:r>
            </a:p>
            <a:p>
              <a:endParaRPr lang="en-US" dirty="0"/>
            </a:p>
            <a:p>
              <a:r>
                <a:rPr lang="en-US" dirty="0"/>
                <a:t>facetted width and length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C7AAACF-EA3C-467D-AF47-9D6067BA3D56}"/>
                </a:ext>
              </a:extLst>
            </p:cNvPr>
            <p:cNvGrpSpPr/>
            <p:nvPr/>
          </p:nvGrpSpPr>
          <p:grpSpPr>
            <a:xfrm>
              <a:off x="5969465" y="2665382"/>
              <a:ext cx="3125588" cy="2436182"/>
              <a:chOff x="6867628" y="2285887"/>
              <a:chExt cx="4579339" cy="4267074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849028B2-46BE-4B26-B14D-DF467E3E6A62}"/>
                  </a:ext>
                </a:extLst>
              </p:cNvPr>
              <p:cNvGrpSpPr/>
              <p:nvPr/>
            </p:nvGrpSpPr>
            <p:grpSpPr>
              <a:xfrm>
                <a:off x="6867628" y="2285887"/>
                <a:ext cx="4579339" cy="4267074"/>
                <a:chOff x="6867628" y="2235762"/>
                <a:chExt cx="4579339" cy="4045348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3544B24-504D-4730-8031-270101BFFB39}"/>
                    </a:ext>
                  </a:extLst>
                </p:cNvPr>
                <p:cNvCxnSpPr/>
                <p:nvPr/>
              </p:nvCxnSpPr>
              <p:spPr>
                <a:xfrm>
                  <a:off x="7880808" y="2526384"/>
                  <a:ext cx="0" cy="3035430"/>
                </a:xfrm>
                <a:prstGeom prst="line">
                  <a:avLst/>
                </a:prstGeom>
                <a:ln w="19050"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8C62E11F-3737-4A23-8BBF-4F9E5B51BC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80807" y="5561814"/>
                  <a:ext cx="3566160" cy="0"/>
                </a:xfrm>
                <a:prstGeom prst="line">
                  <a:avLst/>
                </a:prstGeom>
                <a:ln w="19050"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2683E44-21BD-4AC0-B56E-2D464392E272}"/>
                    </a:ext>
                  </a:extLst>
                </p:cNvPr>
                <p:cNvSpPr txBox="1"/>
                <p:nvPr/>
              </p:nvSpPr>
              <p:spPr>
                <a:xfrm>
                  <a:off x="6963800" y="2595183"/>
                  <a:ext cx="1028884" cy="3823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100,000.00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09414B1-8663-4A34-8944-D19AF849D7B5}"/>
                    </a:ext>
                  </a:extLst>
                </p:cNvPr>
                <p:cNvSpPr txBox="1"/>
                <p:nvPr/>
              </p:nvSpPr>
              <p:spPr>
                <a:xfrm>
                  <a:off x="7042148" y="3163047"/>
                  <a:ext cx="956348" cy="3823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10,000.00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787D87A-5BB0-4B01-9D1E-5565B00AEB7A}"/>
                    </a:ext>
                  </a:extLst>
                </p:cNvPr>
                <p:cNvSpPr txBox="1"/>
                <p:nvPr/>
              </p:nvSpPr>
              <p:spPr>
                <a:xfrm>
                  <a:off x="7116976" y="3751343"/>
                  <a:ext cx="910148" cy="3823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1,000.00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DFC0120-22C2-4009-B694-A3BC4BCDC121}"/>
                    </a:ext>
                  </a:extLst>
                </p:cNvPr>
                <p:cNvSpPr txBox="1"/>
                <p:nvPr/>
              </p:nvSpPr>
              <p:spPr>
                <a:xfrm>
                  <a:off x="7225410" y="4334682"/>
                  <a:ext cx="775742" cy="3823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100.00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7ADEE62-4AA7-4363-AF9A-9AAADD47F28C}"/>
                    </a:ext>
                  </a:extLst>
                </p:cNvPr>
                <p:cNvSpPr txBox="1"/>
                <p:nvPr/>
              </p:nvSpPr>
              <p:spPr>
                <a:xfrm>
                  <a:off x="7330101" y="4907503"/>
                  <a:ext cx="775742" cy="3823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10.00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8DE3473-5B50-4211-AAFA-BE8AFA11162B}"/>
                    </a:ext>
                  </a:extLst>
                </p:cNvPr>
                <p:cNvSpPr txBox="1"/>
                <p:nvPr/>
              </p:nvSpPr>
              <p:spPr>
                <a:xfrm>
                  <a:off x="8464111" y="5613262"/>
                  <a:ext cx="775742" cy="3823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2000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F14AEB2D-25F5-4359-BCF4-9C2B034F7B8E}"/>
                    </a:ext>
                  </a:extLst>
                </p:cNvPr>
                <p:cNvSpPr txBox="1"/>
                <p:nvPr/>
              </p:nvSpPr>
              <p:spPr>
                <a:xfrm>
                  <a:off x="9545930" y="5618741"/>
                  <a:ext cx="775742" cy="3823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2010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F780EE2-A0C7-4731-97CF-11C9F2FC2968}"/>
                    </a:ext>
                  </a:extLst>
                </p:cNvPr>
                <p:cNvSpPr txBox="1"/>
                <p:nvPr/>
              </p:nvSpPr>
              <p:spPr>
                <a:xfrm>
                  <a:off x="10613624" y="5603248"/>
                  <a:ext cx="775742" cy="3823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2020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76E53F9-79A4-4D5E-B63F-CF44EA5046EA}"/>
                    </a:ext>
                  </a:extLst>
                </p:cNvPr>
                <p:cNvSpPr/>
                <p:nvPr/>
              </p:nvSpPr>
              <p:spPr>
                <a:xfrm>
                  <a:off x="10501307" y="4744231"/>
                  <a:ext cx="182880" cy="77614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D87E3EC1-9FD7-4524-96E0-42329FF5A361}"/>
                    </a:ext>
                  </a:extLst>
                </p:cNvPr>
                <p:cNvSpPr/>
                <p:nvPr/>
              </p:nvSpPr>
              <p:spPr>
                <a:xfrm>
                  <a:off x="10736462" y="4744231"/>
                  <a:ext cx="182880" cy="77614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588A2DE3-B254-4379-9E3D-FBE641B44CF2}"/>
                    </a:ext>
                  </a:extLst>
                </p:cNvPr>
                <p:cNvSpPr/>
                <p:nvPr/>
              </p:nvSpPr>
              <p:spPr>
                <a:xfrm>
                  <a:off x="10961384" y="5050348"/>
                  <a:ext cx="18288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9D23FCF-34DC-47D7-B25B-12172FCE554E}"/>
                    </a:ext>
                  </a:extLst>
                </p:cNvPr>
                <p:cNvSpPr/>
                <p:nvPr/>
              </p:nvSpPr>
              <p:spPr>
                <a:xfrm>
                  <a:off x="9920833" y="4044099"/>
                  <a:ext cx="182880" cy="14630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878781A2-9767-4F73-B314-AF43F5554D94}"/>
                    </a:ext>
                  </a:extLst>
                </p:cNvPr>
                <p:cNvSpPr/>
                <p:nvPr/>
              </p:nvSpPr>
              <p:spPr>
                <a:xfrm>
                  <a:off x="9681692" y="4218568"/>
                  <a:ext cx="182880" cy="128016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83ED0E14-4606-4CAC-8942-C2C423E4AFB6}"/>
                    </a:ext>
                  </a:extLst>
                </p:cNvPr>
                <p:cNvSpPr/>
                <p:nvPr/>
              </p:nvSpPr>
              <p:spPr>
                <a:xfrm>
                  <a:off x="9463448" y="4724632"/>
                  <a:ext cx="182880" cy="77614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611644E6-D166-4B34-A052-87A4CE43CCCF}"/>
                    </a:ext>
                  </a:extLst>
                </p:cNvPr>
                <p:cNvSpPr/>
                <p:nvPr/>
              </p:nvSpPr>
              <p:spPr>
                <a:xfrm>
                  <a:off x="8813419" y="4324036"/>
                  <a:ext cx="182880" cy="11887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1F6DD611-43F5-4606-8B47-0D68D4E7CB4C}"/>
                    </a:ext>
                  </a:extLst>
                </p:cNvPr>
                <p:cNvSpPr/>
                <p:nvPr/>
              </p:nvSpPr>
              <p:spPr>
                <a:xfrm>
                  <a:off x="8578264" y="3864944"/>
                  <a:ext cx="182880" cy="164592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1D5B26BE-45D0-408A-AFEA-7DA80CA9BBCC}"/>
                    </a:ext>
                  </a:extLst>
                </p:cNvPr>
                <p:cNvSpPr/>
                <p:nvPr/>
              </p:nvSpPr>
              <p:spPr>
                <a:xfrm>
                  <a:off x="8334664" y="4744231"/>
                  <a:ext cx="182880" cy="77614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A1235E8-B47D-459E-8D5E-3B31E82E6468}"/>
                    </a:ext>
                  </a:extLst>
                </p:cNvPr>
                <p:cNvSpPr txBox="1"/>
                <p:nvPr/>
              </p:nvSpPr>
              <p:spPr>
                <a:xfrm>
                  <a:off x="9612471" y="5898804"/>
                  <a:ext cx="775742" cy="3823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Time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4F03C5B-C0F2-4A42-B8C6-15BDE9DD3FC9}"/>
                    </a:ext>
                  </a:extLst>
                </p:cNvPr>
                <p:cNvSpPr txBox="1"/>
                <p:nvPr/>
              </p:nvSpPr>
              <p:spPr>
                <a:xfrm rot="16200000">
                  <a:off x="6162230" y="3537080"/>
                  <a:ext cx="1748992" cy="33819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Value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B930E9CB-D102-441E-8AEE-5AFCF7347DA5}"/>
                    </a:ext>
                  </a:extLst>
                </p:cNvPr>
                <p:cNvSpPr txBox="1"/>
                <p:nvPr/>
              </p:nvSpPr>
              <p:spPr>
                <a:xfrm>
                  <a:off x="9200954" y="2235762"/>
                  <a:ext cx="1698339" cy="3823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Petal Length</a:t>
                  </a: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A94E549-8509-4231-A4DA-52C7822D39DF}"/>
                  </a:ext>
                </a:extLst>
              </p:cNvPr>
              <p:cNvGrpSpPr/>
              <p:nvPr/>
            </p:nvGrpSpPr>
            <p:grpSpPr>
              <a:xfrm>
                <a:off x="8018834" y="2512274"/>
                <a:ext cx="3395455" cy="3325673"/>
                <a:chOff x="8018834" y="2512274"/>
                <a:chExt cx="3395455" cy="3325673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9C11C20C-D576-4A1B-B171-F7492F3984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8834" y="2512274"/>
                  <a:ext cx="0" cy="3325673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68CD6188-A104-4A0E-BEFB-DE7F991990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18834" y="5837947"/>
                  <a:ext cx="3395455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76C64DF-54E3-46CE-A158-F97375038BCB}"/>
                </a:ext>
              </a:extLst>
            </p:cNvPr>
            <p:cNvGrpSpPr/>
            <p:nvPr/>
          </p:nvGrpSpPr>
          <p:grpSpPr>
            <a:xfrm>
              <a:off x="8737896" y="2626733"/>
              <a:ext cx="3377574" cy="2463668"/>
              <a:chOff x="6819037" y="2349951"/>
              <a:chExt cx="4627930" cy="4192571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C2D0617-3BB2-4293-97FB-FDED985C1645}"/>
                  </a:ext>
                </a:extLst>
              </p:cNvPr>
              <p:cNvGrpSpPr/>
              <p:nvPr/>
            </p:nvGrpSpPr>
            <p:grpSpPr>
              <a:xfrm>
                <a:off x="6819037" y="2349951"/>
                <a:ext cx="4627930" cy="4192571"/>
                <a:chOff x="6819037" y="2296497"/>
                <a:chExt cx="4627930" cy="3974716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C9B44B4C-B5B6-4EA2-96CB-6AFA839DFC8F}"/>
                    </a:ext>
                  </a:extLst>
                </p:cNvPr>
                <p:cNvCxnSpPr/>
                <p:nvPr/>
              </p:nvCxnSpPr>
              <p:spPr>
                <a:xfrm>
                  <a:off x="7880808" y="2526384"/>
                  <a:ext cx="0" cy="3035430"/>
                </a:xfrm>
                <a:prstGeom prst="line">
                  <a:avLst/>
                </a:prstGeom>
                <a:ln w="19050"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4EFF0BCF-C196-4B98-9259-2438319076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80807" y="5561814"/>
                  <a:ext cx="3566160" cy="0"/>
                </a:xfrm>
                <a:prstGeom prst="line">
                  <a:avLst/>
                </a:prstGeom>
                <a:ln w="19050"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2C12E93-F647-4597-B001-9D228B1D72E1}"/>
                    </a:ext>
                  </a:extLst>
                </p:cNvPr>
                <p:cNvSpPr txBox="1"/>
                <p:nvPr/>
              </p:nvSpPr>
              <p:spPr>
                <a:xfrm>
                  <a:off x="6963801" y="2595185"/>
                  <a:ext cx="1028885" cy="3724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100,000.00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DBFD567-88A1-4AB0-8F6D-CE41B5DC0C32}"/>
                    </a:ext>
                  </a:extLst>
                </p:cNvPr>
                <p:cNvSpPr txBox="1"/>
                <p:nvPr/>
              </p:nvSpPr>
              <p:spPr>
                <a:xfrm>
                  <a:off x="7042148" y="3163045"/>
                  <a:ext cx="910150" cy="3724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10,000.00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5FFFCD3-B24B-45D1-80A9-CB38854070EF}"/>
                    </a:ext>
                  </a:extLst>
                </p:cNvPr>
                <p:cNvSpPr txBox="1"/>
                <p:nvPr/>
              </p:nvSpPr>
              <p:spPr>
                <a:xfrm>
                  <a:off x="7116977" y="3751341"/>
                  <a:ext cx="910150" cy="3724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1,000.00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5EB009F-F78D-4C93-A4DA-7C2F6D5AAEB1}"/>
                    </a:ext>
                  </a:extLst>
                </p:cNvPr>
                <p:cNvSpPr txBox="1"/>
                <p:nvPr/>
              </p:nvSpPr>
              <p:spPr>
                <a:xfrm>
                  <a:off x="7225410" y="4334681"/>
                  <a:ext cx="775743" cy="3724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100.00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3DD57AA-D32F-4FF0-B226-11CC578C73F5}"/>
                    </a:ext>
                  </a:extLst>
                </p:cNvPr>
                <p:cNvSpPr txBox="1"/>
                <p:nvPr/>
              </p:nvSpPr>
              <p:spPr>
                <a:xfrm>
                  <a:off x="7330101" y="4907502"/>
                  <a:ext cx="775743" cy="3724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10.00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7A7FB13-1FDB-4459-B47A-99C652AF8DDF}"/>
                    </a:ext>
                  </a:extLst>
                </p:cNvPr>
                <p:cNvSpPr txBox="1"/>
                <p:nvPr/>
              </p:nvSpPr>
              <p:spPr>
                <a:xfrm>
                  <a:off x="8464111" y="5613262"/>
                  <a:ext cx="775743" cy="3724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2000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49CB183-3B9E-478C-9114-CA456DA3CA68}"/>
                    </a:ext>
                  </a:extLst>
                </p:cNvPr>
                <p:cNvSpPr txBox="1"/>
                <p:nvPr/>
              </p:nvSpPr>
              <p:spPr>
                <a:xfrm>
                  <a:off x="9545931" y="5618739"/>
                  <a:ext cx="775743" cy="3724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2010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E33EE29-5A56-44CF-8A68-969F081288EB}"/>
                    </a:ext>
                  </a:extLst>
                </p:cNvPr>
                <p:cNvSpPr txBox="1"/>
                <p:nvPr/>
              </p:nvSpPr>
              <p:spPr>
                <a:xfrm>
                  <a:off x="10613624" y="5603250"/>
                  <a:ext cx="775743" cy="3724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2020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76A270F-25A0-4C36-BA2D-7459819BC803}"/>
                    </a:ext>
                  </a:extLst>
                </p:cNvPr>
                <p:cNvSpPr/>
                <p:nvPr/>
              </p:nvSpPr>
              <p:spPr>
                <a:xfrm>
                  <a:off x="10501307" y="4744231"/>
                  <a:ext cx="182880" cy="77614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3897FCD1-47B6-46C1-92E7-9C140BE565F6}"/>
                    </a:ext>
                  </a:extLst>
                </p:cNvPr>
                <p:cNvSpPr/>
                <p:nvPr/>
              </p:nvSpPr>
              <p:spPr>
                <a:xfrm>
                  <a:off x="10736462" y="4744231"/>
                  <a:ext cx="182880" cy="77614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4058D692-C5D3-44C7-A55C-AD27EDD10843}"/>
                    </a:ext>
                  </a:extLst>
                </p:cNvPr>
                <p:cNvSpPr/>
                <p:nvPr/>
              </p:nvSpPr>
              <p:spPr>
                <a:xfrm>
                  <a:off x="10961384" y="5050348"/>
                  <a:ext cx="18288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A6058C3-E966-4B22-9420-FF25AE5A9DED}"/>
                    </a:ext>
                  </a:extLst>
                </p:cNvPr>
                <p:cNvSpPr/>
                <p:nvPr/>
              </p:nvSpPr>
              <p:spPr>
                <a:xfrm>
                  <a:off x="9920833" y="4044099"/>
                  <a:ext cx="182880" cy="14630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AA4B34A4-B624-46C3-B1DD-8142EE020F23}"/>
                    </a:ext>
                  </a:extLst>
                </p:cNvPr>
                <p:cNvSpPr/>
                <p:nvPr/>
              </p:nvSpPr>
              <p:spPr>
                <a:xfrm>
                  <a:off x="9681692" y="4218568"/>
                  <a:ext cx="182880" cy="128016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2D5B5267-DE6B-43E0-A09B-1C852B5FB0FC}"/>
                    </a:ext>
                  </a:extLst>
                </p:cNvPr>
                <p:cNvSpPr/>
                <p:nvPr/>
              </p:nvSpPr>
              <p:spPr>
                <a:xfrm>
                  <a:off x="9463448" y="4724632"/>
                  <a:ext cx="182880" cy="77614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405F2B2D-1E70-4A77-BDA7-3C3B92A62BA0}"/>
                    </a:ext>
                  </a:extLst>
                </p:cNvPr>
                <p:cNvSpPr/>
                <p:nvPr/>
              </p:nvSpPr>
              <p:spPr>
                <a:xfrm>
                  <a:off x="8813419" y="4324036"/>
                  <a:ext cx="182880" cy="11887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648F1E6-B0D9-4CF0-823F-5147E743FC08}"/>
                    </a:ext>
                  </a:extLst>
                </p:cNvPr>
                <p:cNvSpPr/>
                <p:nvPr/>
              </p:nvSpPr>
              <p:spPr>
                <a:xfrm>
                  <a:off x="8578264" y="3864944"/>
                  <a:ext cx="182880" cy="164592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C16871D-78C5-4EF9-A196-CA3845CD467A}"/>
                    </a:ext>
                  </a:extLst>
                </p:cNvPr>
                <p:cNvSpPr/>
                <p:nvPr/>
              </p:nvSpPr>
              <p:spPr>
                <a:xfrm>
                  <a:off x="8334664" y="4744231"/>
                  <a:ext cx="182880" cy="77614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68120CC-1691-4043-8C6F-CB6A4585FC5D}"/>
                    </a:ext>
                  </a:extLst>
                </p:cNvPr>
                <p:cNvSpPr txBox="1"/>
                <p:nvPr/>
              </p:nvSpPr>
              <p:spPr>
                <a:xfrm>
                  <a:off x="9612471" y="5898804"/>
                  <a:ext cx="709202" cy="3724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Time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8E7C5F7-9171-4FF8-80D7-93C66CCEB392}"/>
                    </a:ext>
                  </a:extLst>
                </p:cNvPr>
                <p:cNvSpPr txBox="1"/>
                <p:nvPr/>
              </p:nvSpPr>
              <p:spPr>
                <a:xfrm rot="16200000">
                  <a:off x="6277260" y="3340867"/>
                  <a:ext cx="1399837" cy="3162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Log(Value)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F3B94EB-E7B5-40FE-9750-CD4889694434}"/>
                    </a:ext>
                  </a:extLst>
                </p:cNvPr>
                <p:cNvSpPr txBox="1"/>
                <p:nvPr/>
              </p:nvSpPr>
              <p:spPr>
                <a:xfrm>
                  <a:off x="9038120" y="2296497"/>
                  <a:ext cx="1698340" cy="3724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Petal Width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28E07DA-AFE0-433A-8054-BD408636759A}"/>
                  </a:ext>
                </a:extLst>
              </p:cNvPr>
              <p:cNvGrpSpPr/>
              <p:nvPr/>
            </p:nvGrpSpPr>
            <p:grpSpPr>
              <a:xfrm>
                <a:off x="8018834" y="2512274"/>
                <a:ext cx="3395455" cy="3325673"/>
                <a:chOff x="8018834" y="2512274"/>
                <a:chExt cx="3395455" cy="3325673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2FACDE5F-AFA1-4DCF-BFC3-2F48E8856F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8834" y="2512274"/>
                  <a:ext cx="0" cy="3325673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5EC5A62-3B2C-4AB8-96C2-E93CCC643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18834" y="5837947"/>
                  <a:ext cx="3395455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6944081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DAB49-910C-4563-9556-87C38E26970A}"/>
              </a:ext>
            </a:extLst>
          </p:cNvPr>
          <p:cNvSpPr/>
          <p:nvPr/>
        </p:nvSpPr>
        <p:spPr>
          <a:xfrm>
            <a:off x="2932531" y="0"/>
            <a:ext cx="9244289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23FA6-3184-48D0-9A4E-76047D99007C}"/>
              </a:ext>
            </a:extLst>
          </p:cNvPr>
          <p:cNvSpPr/>
          <p:nvPr/>
        </p:nvSpPr>
        <p:spPr>
          <a:xfrm>
            <a:off x="1" y="0"/>
            <a:ext cx="294771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1359FC9-FE6C-4550-9E55-1E100CDDA2D1}"/>
              </a:ext>
            </a:extLst>
          </p:cNvPr>
          <p:cNvSpPr txBox="1">
            <a:spLocks/>
          </p:cNvSpPr>
          <p:nvPr/>
        </p:nvSpPr>
        <p:spPr>
          <a:xfrm>
            <a:off x="4116865" y="334517"/>
            <a:ext cx="3383280" cy="631595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III. Application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D7D286-D8E1-4B3A-9E01-E9699FE8B5E1}"/>
              </a:ext>
            </a:extLst>
          </p:cNvPr>
          <p:cNvGrpSpPr/>
          <p:nvPr/>
        </p:nvGrpSpPr>
        <p:grpSpPr>
          <a:xfrm>
            <a:off x="5940033" y="1889354"/>
            <a:ext cx="6175437" cy="3509115"/>
            <a:chOff x="5940033" y="1889354"/>
            <a:chExt cx="6175437" cy="350911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120438-0CD5-4ADB-8290-1F20B3C68350}"/>
                </a:ext>
              </a:extLst>
            </p:cNvPr>
            <p:cNvSpPr/>
            <p:nvPr/>
          </p:nvSpPr>
          <p:spPr>
            <a:xfrm>
              <a:off x="5940033" y="1889354"/>
              <a:ext cx="6128944" cy="35091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bar graph</a:t>
              </a:r>
            </a:p>
            <a:p>
              <a:endParaRPr lang="en-US" dirty="0"/>
            </a:p>
            <a:p>
              <a:r>
                <a:rPr lang="en-US" dirty="0"/>
                <a:t>sample </a:t>
              </a:r>
            </a:p>
            <a:p>
              <a:r>
                <a:rPr lang="en-US" dirty="0"/>
                <a:t>measurements</a:t>
              </a:r>
            </a:p>
            <a:p>
              <a:endParaRPr lang="en-US" dirty="0"/>
            </a:p>
            <a:p>
              <a:r>
                <a:rPr lang="en-US" dirty="0"/>
                <a:t>color is species</a:t>
              </a:r>
            </a:p>
            <a:p>
              <a:endParaRPr lang="en-US" dirty="0"/>
            </a:p>
            <a:p>
              <a:r>
                <a:rPr lang="en-US" dirty="0"/>
                <a:t>dodged</a:t>
              </a:r>
            </a:p>
            <a:p>
              <a:endParaRPr lang="en-US" dirty="0"/>
            </a:p>
            <a:p>
              <a:r>
                <a:rPr lang="en-US" dirty="0"/>
                <a:t>facetted width and length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028978-205F-408F-9610-AA4F27B4C38E}"/>
                </a:ext>
              </a:extLst>
            </p:cNvPr>
            <p:cNvGrpSpPr/>
            <p:nvPr/>
          </p:nvGrpSpPr>
          <p:grpSpPr>
            <a:xfrm>
              <a:off x="5969465" y="2665382"/>
              <a:ext cx="3125588" cy="2436182"/>
              <a:chOff x="6867628" y="2285887"/>
              <a:chExt cx="4579339" cy="426707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B0EEF18-F462-48FE-ABBF-4FA7C7B5F7A4}"/>
                  </a:ext>
                </a:extLst>
              </p:cNvPr>
              <p:cNvGrpSpPr/>
              <p:nvPr/>
            </p:nvGrpSpPr>
            <p:grpSpPr>
              <a:xfrm>
                <a:off x="6867628" y="2285887"/>
                <a:ext cx="4579339" cy="4267074"/>
                <a:chOff x="6867628" y="2235762"/>
                <a:chExt cx="4579339" cy="4045348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2D7A877-9E12-4065-B2BC-2DD0E061C168}"/>
                    </a:ext>
                  </a:extLst>
                </p:cNvPr>
                <p:cNvCxnSpPr/>
                <p:nvPr/>
              </p:nvCxnSpPr>
              <p:spPr>
                <a:xfrm>
                  <a:off x="7880808" y="2526384"/>
                  <a:ext cx="0" cy="3035430"/>
                </a:xfrm>
                <a:prstGeom prst="line">
                  <a:avLst/>
                </a:prstGeom>
                <a:ln w="19050"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56EF7DB9-B9A3-41AF-A7B5-254C5CEC2B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80807" y="5561814"/>
                  <a:ext cx="3566160" cy="0"/>
                </a:xfrm>
                <a:prstGeom prst="line">
                  <a:avLst/>
                </a:prstGeom>
                <a:ln w="19050"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DC58099-5BEA-48C7-A2D8-C6512085F618}"/>
                    </a:ext>
                  </a:extLst>
                </p:cNvPr>
                <p:cNvSpPr txBox="1"/>
                <p:nvPr/>
              </p:nvSpPr>
              <p:spPr>
                <a:xfrm>
                  <a:off x="6963800" y="2595183"/>
                  <a:ext cx="1028884" cy="3823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100,000.00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F54855F-75B3-4377-9B16-C47987A39B79}"/>
                    </a:ext>
                  </a:extLst>
                </p:cNvPr>
                <p:cNvSpPr txBox="1"/>
                <p:nvPr/>
              </p:nvSpPr>
              <p:spPr>
                <a:xfrm>
                  <a:off x="7042148" y="3163047"/>
                  <a:ext cx="956348" cy="3823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10,000.00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2C5BC6B-9FE2-4596-81A0-28B0E4C304B3}"/>
                    </a:ext>
                  </a:extLst>
                </p:cNvPr>
                <p:cNvSpPr txBox="1"/>
                <p:nvPr/>
              </p:nvSpPr>
              <p:spPr>
                <a:xfrm>
                  <a:off x="7116976" y="3751343"/>
                  <a:ext cx="910148" cy="3823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1,000.00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6CA393C-83BE-4D5C-A21B-2F10B46030D7}"/>
                    </a:ext>
                  </a:extLst>
                </p:cNvPr>
                <p:cNvSpPr txBox="1"/>
                <p:nvPr/>
              </p:nvSpPr>
              <p:spPr>
                <a:xfrm>
                  <a:off x="7225410" y="4334682"/>
                  <a:ext cx="775742" cy="3823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100.00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4511399-4486-43E7-8032-FE376DC2B569}"/>
                    </a:ext>
                  </a:extLst>
                </p:cNvPr>
                <p:cNvSpPr txBox="1"/>
                <p:nvPr/>
              </p:nvSpPr>
              <p:spPr>
                <a:xfrm>
                  <a:off x="7330101" y="4907503"/>
                  <a:ext cx="775742" cy="3823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10.00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94E7C55-B643-49E7-872C-AD5F89D39A06}"/>
                    </a:ext>
                  </a:extLst>
                </p:cNvPr>
                <p:cNvSpPr txBox="1"/>
                <p:nvPr/>
              </p:nvSpPr>
              <p:spPr>
                <a:xfrm>
                  <a:off x="8464111" y="5613262"/>
                  <a:ext cx="775742" cy="3823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2000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8C84282-4DC8-43FD-A770-1A7E2FD81F16}"/>
                    </a:ext>
                  </a:extLst>
                </p:cNvPr>
                <p:cNvSpPr txBox="1"/>
                <p:nvPr/>
              </p:nvSpPr>
              <p:spPr>
                <a:xfrm>
                  <a:off x="9545930" y="5618741"/>
                  <a:ext cx="775742" cy="3823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2010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6677276-1139-49F7-992A-6A442DC734EA}"/>
                    </a:ext>
                  </a:extLst>
                </p:cNvPr>
                <p:cNvSpPr txBox="1"/>
                <p:nvPr/>
              </p:nvSpPr>
              <p:spPr>
                <a:xfrm>
                  <a:off x="10613624" y="5603248"/>
                  <a:ext cx="775742" cy="3823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2020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5064086-6D5B-4C85-84A6-CA65DAEBEF7B}"/>
                    </a:ext>
                  </a:extLst>
                </p:cNvPr>
                <p:cNvSpPr/>
                <p:nvPr/>
              </p:nvSpPr>
              <p:spPr>
                <a:xfrm>
                  <a:off x="10501307" y="4744231"/>
                  <a:ext cx="182880" cy="77614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6C0376A-C8F2-45B3-9D18-9C8D47601B85}"/>
                    </a:ext>
                  </a:extLst>
                </p:cNvPr>
                <p:cNvSpPr/>
                <p:nvPr/>
              </p:nvSpPr>
              <p:spPr>
                <a:xfrm>
                  <a:off x="10736462" y="4744231"/>
                  <a:ext cx="182880" cy="77614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015D816-277A-4223-8B10-C6455AB4C6BF}"/>
                    </a:ext>
                  </a:extLst>
                </p:cNvPr>
                <p:cNvSpPr/>
                <p:nvPr/>
              </p:nvSpPr>
              <p:spPr>
                <a:xfrm>
                  <a:off x="10961384" y="5050348"/>
                  <a:ext cx="18288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F093168-69A6-4B5A-A6C1-C5540025FE24}"/>
                    </a:ext>
                  </a:extLst>
                </p:cNvPr>
                <p:cNvSpPr/>
                <p:nvPr/>
              </p:nvSpPr>
              <p:spPr>
                <a:xfrm>
                  <a:off x="9920833" y="4044099"/>
                  <a:ext cx="182880" cy="14630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778C5E9-AFE5-4EBF-9BF5-F9574148A319}"/>
                    </a:ext>
                  </a:extLst>
                </p:cNvPr>
                <p:cNvSpPr/>
                <p:nvPr/>
              </p:nvSpPr>
              <p:spPr>
                <a:xfrm>
                  <a:off x="9681692" y="4218568"/>
                  <a:ext cx="182880" cy="128016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57B8C7A-1097-4194-BDF4-67D003826D46}"/>
                    </a:ext>
                  </a:extLst>
                </p:cNvPr>
                <p:cNvSpPr/>
                <p:nvPr/>
              </p:nvSpPr>
              <p:spPr>
                <a:xfrm>
                  <a:off x="9463448" y="4724632"/>
                  <a:ext cx="182880" cy="77614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D13B058-9FEE-4379-A4FB-561783A7E5E4}"/>
                    </a:ext>
                  </a:extLst>
                </p:cNvPr>
                <p:cNvSpPr/>
                <p:nvPr/>
              </p:nvSpPr>
              <p:spPr>
                <a:xfrm>
                  <a:off x="8813419" y="4324036"/>
                  <a:ext cx="182880" cy="11887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3E5C9CB5-1813-4EDD-B224-352B4147D109}"/>
                    </a:ext>
                  </a:extLst>
                </p:cNvPr>
                <p:cNvSpPr/>
                <p:nvPr/>
              </p:nvSpPr>
              <p:spPr>
                <a:xfrm>
                  <a:off x="8578264" y="3864944"/>
                  <a:ext cx="182880" cy="164592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36BDC649-9D52-42BD-9D02-C81695639300}"/>
                    </a:ext>
                  </a:extLst>
                </p:cNvPr>
                <p:cNvSpPr/>
                <p:nvPr/>
              </p:nvSpPr>
              <p:spPr>
                <a:xfrm>
                  <a:off x="8334664" y="4744231"/>
                  <a:ext cx="182880" cy="77614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83DB137-5E88-4F24-84B1-DF14EAA95537}"/>
                    </a:ext>
                  </a:extLst>
                </p:cNvPr>
                <p:cNvSpPr txBox="1"/>
                <p:nvPr/>
              </p:nvSpPr>
              <p:spPr>
                <a:xfrm>
                  <a:off x="9612471" y="5898804"/>
                  <a:ext cx="775742" cy="3823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Time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B1976C2-00CC-4526-A690-7961C24B3B4B}"/>
                    </a:ext>
                  </a:extLst>
                </p:cNvPr>
                <p:cNvSpPr txBox="1"/>
                <p:nvPr/>
              </p:nvSpPr>
              <p:spPr>
                <a:xfrm rot="16200000">
                  <a:off x="6162230" y="3537080"/>
                  <a:ext cx="1748992" cy="33819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Value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BC4F91A-DCE2-4ED5-9A5D-F3DA40C7B078}"/>
                    </a:ext>
                  </a:extLst>
                </p:cNvPr>
                <p:cNvSpPr txBox="1"/>
                <p:nvPr/>
              </p:nvSpPr>
              <p:spPr>
                <a:xfrm>
                  <a:off x="9200954" y="2235762"/>
                  <a:ext cx="1698339" cy="3823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Petal Length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5E463CF-D63B-454F-9E2D-37E4BC533AC6}"/>
                  </a:ext>
                </a:extLst>
              </p:cNvPr>
              <p:cNvGrpSpPr/>
              <p:nvPr/>
            </p:nvGrpSpPr>
            <p:grpSpPr>
              <a:xfrm>
                <a:off x="8018834" y="2512274"/>
                <a:ext cx="3395455" cy="3325673"/>
                <a:chOff x="8018834" y="2512274"/>
                <a:chExt cx="3395455" cy="3325673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0B32E8A5-809C-4A2C-B617-73E27AF266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8834" y="2512274"/>
                  <a:ext cx="0" cy="3325673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3099CE7-FBD1-47BE-9AA1-8921B4AF11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18834" y="5837947"/>
                  <a:ext cx="3395455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096E1EA-2177-4DFC-9068-CD562A85B086}"/>
                </a:ext>
              </a:extLst>
            </p:cNvPr>
            <p:cNvGrpSpPr/>
            <p:nvPr/>
          </p:nvGrpSpPr>
          <p:grpSpPr>
            <a:xfrm>
              <a:off x="8737896" y="2626733"/>
              <a:ext cx="3377574" cy="2463668"/>
              <a:chOff x="6819037" y="2349951"/>
              <a:chExt cx="4627930" cy="4192571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36DDA22C-773F-4026-8EB4-F3E0ECC80799}"/>
                  </a:ext>
                </a:extLst>
              </p:cNvPr>
              <p:cNvGrpSpPr/>
              <p:nvPr/>
            </p:nvGrpSpPr>
            <p:grpSpPr>
              <a:xfrm>
                <a:off x="6819037" y="2349951"/>
                <a:ext cx="4627930" cy="4192571"/>
                <a:chOff x="6819037" y="2296497"/>
                <a:chExt cx="4627930" cy="3974716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9B20E9E4-55E2-4E21-AE36-7C9DE5A730FE}"/>
                    </a:ext>
                  </a:extLst>
                </p:cNvPr>
                <p:cNvCxnSpPr/>
                <p:nvPr/>
              </p:nvCxnSpPr>
              <p:spPr>
                <a:xfrm>
                  <a:off x="7880808" y="2526384"/>
                  <a:ext cx="0" cy="3035430"/>
                </a:xfrm>
                <a:prstGeom prst="line">
                  <a:avLst/>
                </a:prstGeom>
                <a:ln w="19050"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39F27BD5-08CB-4169-9403-585DFECA43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80807" y="5561814"/>
                  <a:ext cx="3566160" cy="0"/>
                </a:xfrm>
                <a:prstGeom prst="line">
                  <a:avLst/>
                </a:prstGeom>
                <a:ln w="19050"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68AFAC4-9FC5-4EFA-8AB3-B7144E640B48}"/>
                    </a:ext>
                  </a:extLst>
                </p:cNvPr>
                <p:cNvSpPr txBox="1"/>
                <p:nvPr/>
              </p:nvSpPr>
              <p:spPr>
                <a:xfrm>
                  <a:off x="6963801" y="2595185"/>
                  <a:ext cx="1028885" cy="3724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100,000.00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0303ECA-3922-4CB6-AEA2-2C6ACF551420}"/>
                    </a:ext>
                  </a:extLst>
                </p:cNvPr>
                <p:cNvSpPr txBox="1"/>
                <p:nvPr/>
              </p:nvSpPr>
              <p:spPr>
                <a:xfrm>
                  <a:off x="7042148" y="3163045"/>
                  <a:ext cx="910150" cy="3724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10,000.00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FBE0C6E9-4A32-41B7-A233-D242D590CF91}"/>
                    </a:ext>
                  </a:extLst>
                </p:cNvPr>
                <p:cNvSpPr txBox="1"/>
                <p:nvPr/>
              </p:nvSpPr>
              <p:spPr>
                <a:xfrm>
                  <a:off x="7116977" y="3751341"/>
                  <a:ext cx="910150" cy="3724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1,000.00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689B623-60CB-4ABF-91B6-FA32F0FFD94D}"/>
                    </a:ext>
                  </a:extLst>
                </p:cNvPr>
                <p:cNvSpPr txBox="1"/>
                <p:nvPr/>
              </p:nvSpPr>
              <p:spPr>
                <a:xfrm>
                  <a:off x="7225410" y="4334681"/>
                  <a:ext cx="775743" cy="3724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100.00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7E6E5A0-ABDA-40DC-BA2E-E85A754688C5}"/>
                    </a:ext>
                  </a:extLst>
                </p:cNvPr>
                <p:cNvSpPr txBox="1"/>
                <p:nvPr/>
              </p:nvSpPr>
              <p:spPr>
                <a:xfrm>
                  <a:off x="7330101" y="4907502"/>
                  <a:ext cx="775743" cy="3724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10.00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19C132A-DBF7-40A1-8AB4-CE8B47510AD5}"/>
                    </a:ext>
                  </a:extLst>
                </p:cNvPr>
                <p:cNvSpPr txBox="1"/>
                <p:nvPr/>
              </p:nvSpPr>
              <p:spPr>
                <a:xfrm>
                  <a:off x="8464111" y="5613262"/>
                  <a:ext cx="775743" cy="3724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2000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D9F91212-DAF1-463B-9F80-A24195B29D22}"/>
                    </a:ext>
                  </a:extLst>
                </p:cNvPr>
                <p:cNvSpPr txBox="1"/>
                <p:nvPr/>
              </p:nvSpPr>
              <p:spPr>
                <a:xfrm>
                  <a:off x="9545931" y="5618739"/>
                  <a:ext cx="775743" cy="3724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2010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7B5FF31-8156-4DA3-82CD-2D315D639FAB}"/>
                    </a:ext>
                  </a:extLst>
                </p:cNvPr>
                <p:cNvSpPr txBox="1"/>
                <p:nvPr/>
              </p:nvSpPr>
              <p:spPr>
                <a:xfrm>
                  <a:off x="10613624" y="5603250"/>
                  <a:ext cx="775743" cy="3724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2020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FF61EB3F-1085-437D-8A38-1D8E59372698}"/>
                    </a:ext>
                  </a:extLst>
                </p:cNvPr>
                <p:cNvSpPr/>
                <p:nvPr/>
              </p:nvSpPr>
              <p:spPr>
                <a:xfrm>
                  <a:off x="10501307" y="4744231"/>
                  <a:ext cx="182880" cy="77614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D93414FB-E392-4D52-9C45-D573A16DAAFE}"/>
                    </a:ext>
                  </a:extLst>
                </p:cNvPr>
                <p:cNvSpPr/>
                <p:nvPr/>
              </p:nvSpPr>
              <p:spPr>
                <a:xfrm>
                  <a:off x="10736462" y="4744231"/>
                  <a:ext cx="182880" cy="77614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A1B77BD6-C612-4BB0-890B-56FEFB6D49E6}"/>
                    </a:ext>
                  </a:extLst>
                </p:cNvPr>
                <p:cNvSpPr/>
                <p:nvPr/>
              </p:nvSpPr>
              <p:spPr>
                <a:xfrm>
                  <a:off x="10961384" y="5050348"/>
                  <a:ext cx="18288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053E0E99-A3EE-46E7-B908-FF8BD90125B4}"/>
                    </a:ext>
                  </a:extLst>
                </p:cNvPr>
                <p:cNvSpPr/>
                <p:nvPr/>
              </p:nvSpPr>
              <p:spPr>
                <a:xfrm>
                  <a:off x="9920833" y="4044099"/>
                  <a:ext cx="182880" cy="14630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FCB2A4D4-746A-4634-9252-3842992BEB3C}"/>
                    </a:ext>
                  </a:extLst>
                </p:cNvPr>
                <p:cNvSpPr/>
                <p:nvPr/>
              </p:nvSpPr>
              <p:spPr>
                <a:xfrm>
                  <a:off x="9681692" y="4218568"/>
                  <a:ext cx="182880" cy="128016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478DA34-FD5C-47FE-816E-663486647F15}"/>
                    </a:ext>
                  </a:extLst>
                </p:cNvPr>
                <p:cNvSpPr/>
                <p:nvPr/>
              </p:nvSpPr>
              <p:spPr>
                <a:xfrm>
                  <a:off x="9463448" y="4724632"/>
                  <a:ext cx="182880" cy="77614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BE1807D9-3BB2-4625-8197-748E2F5232D1}"/>
                    </a:ext>
                  </a:extLst>
                </p:cNvPr>
                <p:cNvSpPr/>
                <p:nvPr/>
              </p:nvSpPr>
              <p:spPr>
                <a:xfrm>
                  <a:off x="8813419" y="4324036"/>
                  <a:ext cx="182880" cy="11887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611BF663-43E7-4381-93EA-97C226382FDF}"/>
                    </a:ext>
                  </a:extLst>
                </p:cNvPr>
                <p:cNvSpPr/>
                <p:nvPr/>
              </p:nvSpPr>
              <p:spPr>
                <a:xfrm>
                  <a:off x="8578264" y="3864944"/>
                  <a:ext cx="182880" cy="164592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67B66E98-E180-45C1-B56F-E82584DD263B}"/>
                    </a:ext>
                  </a:extLst>
                </p:cNvPr>
                <p:cNvSpPr/>
                <p:nvPr/>
              </p:nvSpPr>
              <p:spPr>
                <a:xfrm>
                  <a:off x="8334664" y="4744231"/>
                  <a:ext cx="182880" cy="77614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0A6F1EE-3DEA-4A33-8125-5DC7301AA61F}"/>
                    </a:ext>
                  </a:extLst>
                </p:cNvPr>
                <p:cNvSpPr txBox="1"/>
                <p:nvPr/>
              </p:nvSpPr>
              <p:spPr>
                <a:xfrm>
                  <a:off x="9612471" y="5898804"/>
                  <a:ext cx="709202" cy="3724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Time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EEB29DA5-81B9-4F3A-8EE9-B64590FD15C3}"/>
                    </a:ext>
                  </a:extLst>
                </p:cNvPr>
                <p:cNvSpPr txBox="1"/>
                <p:nvPr/>
              </p:nvSpPr>
              <p:spPr>
                <a:xfrm rot="16200000">
                  <a:off x="6277260" y="3340867"/>
                  <a:ext cx="1399837" cy="3162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Log(Value)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3EC8169-9843-412B-8E3B-95D7E9875C37}"/>
                    </a:ext>
                  </a:extLst>
                </p:cNvPr>
                <p:cNvSpPr txBox="1"/>
                <p:nvPr/>
              </p:nvSpPr>
              <p:spPr>
                <a:xfrm>
                  <a:off x="9038120" y="2296497"/>
                  <a:ext cx="1698340" cy="3724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Petal Width</a:t>
                  </a:r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2F22FB7-5A0D-4526-8BA6-057FF15C49AA}"/>
                  </a:ext>
                </a:extLst>
              </p:cNvPr>
              <p:cNvGrpSpPr/>
              <p:nvPr/>
            </p:nvGrpSpPr>
            <p:grpSpPr>
              <a:xfrm>
                <a:off x="8018834" y="2512274"/>
                <a:ext cx="3395455" cy="3325673"/>
                <a:chOff x="8018834" y="2512274"/>
                <a:chExt cx="3395455" cy="3325673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32869D89-F425-4970-A611-268843FB8B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8834" y="2512274"/>
                  <a:ext cx="0" cy="3325673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89CF6546-1CCB-4781-9EF9-126E8E68CE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18834" y="5837947"/>
                  <a:ext cx="3395455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E98D82CA-5278-46D6-B25B-BAA126F75481}"/>
              </a:ext>
            </a:extLst>
          </p:cNvPr>
          <p:cNvSpPr txBox="1"/>
          <p:nvPr/>
        </p:nvSpPr>
        <p:spPr>
          <a:xfrm>
            <a:off x="2037357" y="5966114"/>
            <a:ext cx="139400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Sketch</a:t>
            </a:r>
            <a:endParaRPr lang="en-US" sz="2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0FB7F6E-967C-44F6-8501-5295D221C71B}"/>
              </a:ext>
            </a:extLst>
          </p:cNvPr>
          <p:cNvSpPr txBox="1"/>
          <p:nvPr/>
        </p:nvSpPr>
        <p:spPr>
          <a:xfrm>
            <a:off x="8315712" y="5958895"/>
            <a:ext cx="952275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Story</a:t>
            </a:r>
            <a:endParaRPr lang="en-US" sz="2400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68414E0-104C-4C34-BCD1-C147C717E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41" y="1896465"/>
            <a:ext cx="5655952" cy="350911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9E6C0BAD-79A4-4DBF-97BF-39EFB5B3F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90" y="1889355"/>
            <a:ext cx="5642239" cy="35162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96240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DAB49-910C-4563-9556-87C38E26970A}"/>
              </a:ext>
            </a:extLst>
          </p:cNvPr>
          <p:cNvSpPr/>
          <p:nvPr/>
        </p:nvSpPr>
        <p:spPr>
          <a:xfrm>
            <a:off x="2934061" y="-4174"/>
            <a:ext cx="9244289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23FA6-3184-48D0-9A4E-76047D99007C}"/>
              </a:ext>
            </a:extLst>
          </p:cNvPr>
          <p:cNvSpPr/>
          <p:nvPr/>
        </p:nvSpPr>
        <p:spPr>
          <a:xfrm>
            <a:off x="1" y="0"/>
            <a:ext cx="294771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1359FC9-FE6C-4550-9E55-1E100CDDA2D1}"/>
              </a:ext>
            </a:extLst>
          </p:cNvPr>
          <p:cNvSpPr txBox="1">
            <a:spLocks/>
          </p:cNvSpPr>
          <p:nvPr/>
        </p:nvSpPr>
        <p:spPr>
          <a:xfrm>
            <a:off x="4116865" y="334517"/>
            <a:ext cx="3383280" cy="631595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III. Application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D7D286-D8E1-4B3A-9E01-E9699FE8B5E1}"/>
              </a:ext>
            </a:extLst>
          </p:cNvPr>
          <p:cNvGrpSpPr/>
          <p:nvPr/>
        </p:nvGrpSpPr>
        <p:grpSpPr>
          <a:xfrm>
            <a:off x="5940033" y="1889354"/>
            <a:ext cx="6175437" cy="3509115"/>
            <a:chOff x="5940033" y="1889354"/>
            <a:chExt cx="6175437" cy="350911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120438-0CD5-4ADB-8290-1F20B3C68350}"/>
                </a:ext>
              </a:extLst>
            </p:cNvPr>
            <p:cNvSpPr/>
            <p:nvPr/>
          </p:nvSpPr>
          <p:spPr>
            <a:xfrm>
              <a:off x="5940033" y="1889354"/>
              <a:ext cx="6128944" cy="35091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bar graph</a:t>
              </a:r>
            </a:p>
            <a:p>
              <a:endParaRPr lang="en-US" dirty="0"/>
            </a:p>
            <a:p>
              <a:r>
                <a:rPr lang="en-US" dirty="0"/>
                <a:t>sample </a:t>
              </a:r>
            </a:p>
            <a:p>
              <a:r>
                <a:rPr lang="en-US" dirty="0"/>
                <a:t>measurements</a:t>
              </a:r>
            </a:p>
            <a:p>
              <a:endParaRPr lang="en-US" dirty="0"/>
            </a:p>
            <a:p>
              <a:r>
                <a:rPr lang="en-US" dirty="0"/>
                <a:t>color is species</a:t>
              </a:r>
            </a:p>
            <a:p>
              <a:endParaRPr lang="en-US" dirty="0"/>
            </a:p>
            <a:p>
              <a:r>
                <a:rPr lang="en-US" dirty="0"/>
                <a:t>dodged</a:t>
              </a:r>
            </a:p>
            <a:p>
              <a:endParaRPr lang="en-US" dirty="0"/>
            </a:p>
            <a:p>
              <a:r>
                <a:rPr lang="en-US" dirty="0"/>
                <a:t>facetted width and length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028978-205F-408F-9610-AA4F27B4C38E}"/>
                </a:ext>
              </a:extLst>
            </p:cNvPr>
            <p:cNvGrpSpPr/>
            <p:nvPr/>
          </p:nvGrpSpPr>
          <p:grpSpPr>
            <a:xfrm>
              <a:off x="5969465" y="2665382"/>
              <a:ext cx="3125588" cy="2436182"/>
              <a:chOff x="6867628" y="2285887"/>
              <a:chExt cx="4579339" cy="426707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B0EEF18-F462-48FE-ABBF-4FA7C7B5F7A4}"/>
                  </a:ext>
                </a:extLst>
              </p:cNvPr>
              <p:cNvGrpSpPr/>
              <p:nvPr/>
            </p:nvGrpSpPr>
            <p:grpSpPr>
              <a:xfrm>
                <a:off x="6867628" y="2285887"/>
                <a:ext cx="4579339" cy="4267074"/>
                <a:chOff x="6867628" y="2235762"/>
                <a:chExt cx="4579339" cy="4045348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2D7A877-9E12-4065-B2BC-2DD0E061C168}"/>
                    </a:ext>
                  </a:extLst>
                </p:cNvPr>
                <p:cNvCxnSpPr/>
                <p:nvPr/>
              </p:nvCxnSpPr>
              <p:spPr>
                <a:xfrm>
                  <a:off x="7880808" y="2526384"/>
                  <a:ext cx="0" cy="3035430"/>
                </a:xfrm>
                <a:prstGeom prst="line">
                  <a:avLst/>
                </a:prstGeom>
                <a:ln w="19050"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56EF7DB9-B9A3-41AF-A7B5-254C5CEC2B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80807" y="5561814"/>
                  <a:ext cx="3566160" cy="0"/>
                </a:xfrm>
                <a:prstGeom prst="line">
                  <a:avLst/>
                </a:prstGeom>
                <a:ln w="19050"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DC58099-5BEA-48C7-A2D8-C6512085F618}"/>
                    </a:ext>
                  </a:extLst>
                </p:cNvPr>
                <p:cNvSpPr txBox="1"/>
                <p:nvPr/>
              </p:nvSpPr>
              <p:spPr>
                <a:xfrm>
                  <a:off x="6963800" y="2595183"/>
                  <a:ext cx="1028884" cy="3823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100,000.00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F54855F-75B3-4377-9B16-C47987A39B79}"/>
                    </a:ext>
                  </a:extLst>
                </p:cNvPr>
                <p:cNvSpPr txBox="1"/>
                <p:nvPr/>
              </p:nvSpPr>
              <p:spPr>
                <a:xfrm>
                  <a:off x="7042148" y="3163047"/>
                  <a:ext cx="956348" cy="3823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10,000.00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2C5BC6B-9FE2-4596-81A0-28B0E4C304B3}"/>
                    </a:ext>
                  </a:extLst>
                </p:cNvPr>
                <p:cNvSpPr txBox="1"/>
                <p:nvPr/>
              </p:nvSpPr>
              <p:spPr>
                <a:xfrm>
                  <a:off x="7116976" y="3751343"/>
                  <a:ext cx="910148" cy="3823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1,000.00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6CA393C-83BE-4D5C-A21B-2F10B46030D7}"/>
                    </a:ext>
                  </a:extLst>
                </p:cNvPr>
                <p:cNvSpPr txBox="1"/>
                <p:nvPr/>
              </p:nvSpPr>
              <p:spPr>
                <a:xfrm>
                  <a:off x="7225410" y="4334682"/>
                  <a:ext cx="775742" cy="3823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100.00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4511399-4486-43E7-8032-FE376DC2B569}"/>
                    </a:ext>
                  </a:extLst>
                </p:cNvPr>
                <p:cNvSpPr txBox="1"/>
                <p:nvPr/>
              </p:nvSpPr>
              <p:spPr>
                <a:xfrm>
                  <a:off x="7330101" y="4907503"/>
                  <a:ext cx="775742" cy="3823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10.00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94E7C55-B643-49E7-872C-AD5F89D39A06}"/>
                    </a:ext>
                  </a:extLst>
                </p:cNvPr>
                <p:cNvSpPr txBox="1"/>
                <p:nvPr/>
              </p:nvSpPr>
              <p:spPr>
                <a:xfrm>
                  <a:off x="8464111" y="5613262"/>
                  <a:ext cx="775742" cy="3823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2000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8C84282-4DC8-43FD-A770-1A7E2FD81F16}"/>
                    </a:ext>
                  </a:extLst>
                </p:cNvPr>
                <p:cNvSpPr txBox="1"/>
                <p:nvPr/>
              </p:nvSpPr>
              <p:spPr>
                <a:xfrm>
                  <a:off x="9545930" y="5618741"/>
                  <a:ext cx="775742" cy="3823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2010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6677276-1139-49F7-992A-6A442DC734EA}"/>
                    </a:ext>
                  </a:extLst>
                </p:cNvPr>
                <p:cNvSpPr txBox="1"/>
                <p:nvPr/>
              </p:nvSpPr>
              <p:spPr>
                <a:xfrm>
                  <a:off x="10613624" y="5603248"/>
                  <a:ext cx="775742" cy="3823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2020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5064086-6D5B-4C85-84A6-CA65DAEBEF7B}"/>
                    </a:ext>
                  </a:extLst>
                </p:cNvPr>
                <p:cNvSpPr/>
                <p:nvPr/>
              </p:nvSpPr>
              <p:spPr>
                <a:xfrm>
                  <a:off x="10501307" y="4744231"/>
                  <a:ext cx="182880" cy="77614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6C0376A-C8F2-45B3-9D18-9C8D47601B85}"/>
                    </a:ext>
                  </a:extLst>
                </p:cNvPr>
                <p:cNvSpPr/>
                <p:nvPr/>
              </p:nvSpPr>
              <p:spPr>
                <a:xfrm>
                  <a:off x="10736462" y="4744231"/>
                  <a:ext cx="182880" cy="77614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015D816-277A-4223-8B10-C6455AB4C6BF}"/>
                    </a:ext>
                  </a:extLst>
                </p:cNvPr>
                <p:cNvSpPr/>
                <p:nvPr/>
              </p:nvSpPr>
              <p:spPr>
                <a:xfrm>
                  <a:off x="10961384" y="5050348"/>
                  <a:ext cx="18288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F093168-69A6-4B5A-A6C1-C5540025FE24}"/>
                    </a:ext>
                  </a:extLst>
                </p:cNvPr>
                <p:cNvSpPr/>
                <p:nvPr/>
              </p:nvSpPr>
              <p:spPr>
                <a:xfrm>
                  <a:off x="9920833" y="4044099"/>
                  <a:ext cx="182880" cy="14630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778C5E9-AFE5-4EBF-9BF5-F9574148A319}"/>
                    </a:ext>
                  </a:extLst>
                </p:cNvPr>
                <p:cNvSpPr/>
                <p:nvPr/>
              </p:nvSpPr>
              <p:spPr>
                <a:xfrm>
                  <a:off x="9681692" y="4218568"/>
                  <a:ext cx="182880" cy="128016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57B8C7A-1097-4194-BDF4-67D003826D46}"/>
                    </a:ext>
                  </a:extLst>
                </p:cNvPr>
                <p:cNvSpPr/>
                <p:nvPr/>
              </p:nvSpPr>
              <p:spPr>
                <a:xfrm>
                  <a:off x="9463448" y="4724632"/>
                  <a:ext cx="182880" cy="77614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D13B058-9FEE-4379-A4FB-561783A7E5E4}"/>
                    </a:ext>
                  </a:extLst>
                </p:cNvPr>
                <p:cNvSpPr/>
                <p:nvPr/>
              </p:nvSpPr>
              <p:spPr>
                <a:xfrm>
                  <a:off x="8813419" y="4324036"/>
                  <a:ext cx="182880" cy="11887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3E5C9CB5-1813-4EDD-B224-352B4147D109}"/>
                    </a:ext>
                  </a:extLst>
                </p:cNvPr>
                <p:cNvSpPr/>
                <p:nvPr/>
              </p:nvSpPr>
              <p:spPr>
                <a:xfrm>
                  <a:off x="8578264" y="3864944"/>
                  <a:ext cx="182880" cy="164592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36BDC649-9D52-42BD-9D02-C81695639300}"/>
                    </a:ext>
                  </a:extLst>
                </p:cNvPr>
                <p:cNvSpPr/>
                <p:nvPr/>
              </p:nvSpPr>
              <p:spPr>
                <a:xfrm>
                  <a:off x="8334664" y="4744231"/>
                  <a:ext cx="182880" cy="77614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83DB137-5E88-4F24-84B1-DF14EAA95537}"/>
                    </a:ext>
                  </a:extLst>
                </p:cNvPr>
                <p:cNvSpPr txBox="1"/>
                <p:nvPr/>
              </p:nvSpPr>
              <p:spPr>
                <a:xfrm>
                  <a:off x="9612471" y="5898804"/>
                  <a:ext cx="775742" cy="3823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Time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B1976C2-00CC-4526-A690-7961C24B3B4B}"/>
                    </a:ext>
                  </a:extLst>
                </p:cNvPr>
                <p:cNvSpPr txBox="1"/>
                <p:nvPr/>
              </p:nvSpPr>
              <p:spPr>
                <a:xfrm rot="16200000">
                  <a:off x="6162230" y="3537080"/>
                  <a:ext cx="1748992" cy="33819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Value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BC4F91A-DCE2-4ED5-9A5D-F3DA40C7B078}"/>
                    </a:ext>
                  </a:extLst>
                </p:cNvPr>
                <p:cNvSpPr txBox="1"/>
                <p:nvPr/>
              </p:nvSpPr>
              <p:spPr>
                <a:xfrm>
                  <a:off x="9200954" y="2235762"/>
                  <a:ext cx="1698339" cy="3823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Petal Length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5E463CF-D63B-454F-9E2D-37E4BC533AC6}"/>
                  </a:ext>
                </a:extLst>
              </p:cNvPr>
              <p:cNvGrpSpPr/>
              <p:nvPr/>
            </p:nvGrpSpPr>
            <p:grpSpPr>
              <a:xfrm>
                <a:off x="8018834" y="2512274"/>
                <a:ext cx="3395455" cy="3325673"/>
                <a:chOff x="8018834" y="2512274"/>
                <a:chExt cx="3395455" cy="3325673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0B32E8A5-809C-4A2C-B617-73E27AF266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8834" y="2512274"/>
                  <a:ext cx="0" cy="3325673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3099CE7-FBD1-47BE-9AA1-8921B4AF11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18834" y="5837947"/>
                  <a:ext cx="3395455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096E1EA-2177-4DFC-9068-CD562A85B086}"/>
                </a:ext>
              </a:extLst>
            </p:cNvPr>
            <p:cNvGrpSpPr/>
            <p:nvPr/>
          </p:nvGrpSpPr>
          <p:grpSpPr>
            <a:xfrm>
              <a:off x="8737896" y="2626733"/>
              <a:ext cx="3377574" cy="2463668"/>
              <a:chOff x="6819037" y="2349951"/>
              <a:chExt cx="4627930" cy="4192571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36DDA22C-773F-4026-8EB4-F3E0ECC80799}"/>
                  </a:ext>
                </a:extLst>
              </p:cNvPr>
              <p:cNvGrpSpPr/>
              <p:nvPr/>
            </p:nvGrpSpPr>
            <p:grpSpPr>
              <a:xfrm>
                <a:off x="6819037" y="2349951"/>
                <a:ext cx="4627930" cy="4192571"/>
                <a:chOff x="6819037" y="2296497"/>
                <a:chExt cx="4627930" cy="3974716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9B20E9E4-55E2-4E21-AE36-7C9DE5A730FE}"/>
                    </a:ext>
                  </a:extLst>
                </p:cNvPr>
                <p:cNvCxnSpPr/>
                <p:nvPr/>
              </p:nvCxnSpPr>
              <p:spPr>
                <a:xfrm>
                  <a:off x="7880808" y="2526384"/>
                  <a:ext cx="0" cy="3035430"/>
                </a:xfrm>
                <a:prstGeom prst="line">
                  <a:avLst/>
                </a:prstGeom>
                <a:ln w="19050"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39F27BD5-08CB-4169-9403-585DFECA43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80807" y="5561814"/>
                  <a:ext cx="3566160" cy="0"/>
                </a:xfrm>
                <a:prstGeom prst="line">
                  <a:avLst/>
                </a:prstGeom>
                <a:ln w="19050"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68AFAC4-9FC5-4EFA-8AB3-B7144E640B48}"/>
                    </a:ext>
                  </a:extLst>
                </p:cNvPr>
                <p:cNvSpPr txBox="1"/>
                <p:nvPr/>
              </p:nvSpPr>
              <p:spPr>
                <a:xfrm>
                  <a:off x="6963801" y="2595185"/>
                  <a:ext cx="1028885" cy="3724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100,000.00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0303ECA-3922-4CB6-AEA2-2C6ACF551420}"/>
                    </a:ext>
                  </a:extLst>
                </p:cNvPr>
                <p:cNvSpPr txBox="1"/>
                <p:nvPr/>
              </p:nvSpPr>
              <p:spPr>
                <a:xfrm>
                  <a:off x="7042148" y="3163045"/>
                  <a:ext cx="910150" cy="3724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10,000.00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FBE0C6E9-4A32-41B7-A233-D242D590CF91}"/>
                    </a:ext>
                  </a:extLst>
                </p:cNvPr>
                <p:cNvSpPr txBox="1"/>
                <p:nvPr/>
              </p:nvSpPr>
              <p:spPr>
                <a:xfrm>
                  <a:off x="7116977" y="3751341"/>
                  <a:ext cx="910150" cy="3724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1,000.00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689B623-60CB-4ABF-91B6-FA32F0FFD94D}"/>
                    </a:ext>
                  </a:extLst>
                </p:cNvPr>
                <p:cNvSpPr txBox="1"/>
                <p:nvPr/>
              </p:nvSpPr>
              <p:spPr>
                <a:xfrm>
                  <a:off x="7225410" y="4334681"/>
                  <a:ext cx="775743" cy="3724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100.00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7E6E5A0-ABDA-40DC-BA2E-E85A754688C5}"/>
                    </a:ext>
                  </a:extLst>
                </p:cNvPr>
                <p:cNvSpPr txBox="1"/>
                <p:nvPr/>
              </p:nvSpPr>
              <p:spPr>
                <a:xfrm>
                  <a:off x="7330101" y="4907502"/>
                  <a:ext cx="775743" cy="3724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10.00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19C132A-DBF7-40A1-8AB4-CE8B47510AD5}"/>
                    </a:ext>
                  </a:extLst>
                </p:cNvPr>
                <p:cNvSpPr txBox="1"/>
                <p:nvPr/>
              </p:nvSpPr>
              <p:spPr>
                <a:xfrm>
                  <a:off x="8464111" y="5613262"/>
                  <a:ext cx="775743" cy="3724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2000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D9F91212-DAF1-463B-9F80-A24195B29D22}"/>
                    </a:ext>
                  </a:extLst>
                </p:cNvPr>
                <p:cNvSpPr txBox="1"/>
                <p:nvPr/>
              </p:nvSpPr>
              <p:spPr>
                <a:xfrm>
                  <a:off x="9545931" y="5618739"/>
                  <a:ext cx="775743" cy="3724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2010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7B5FF31-8156-4DA3-82CD-2D315D639FAB}"/>
                    </a:ext>
                  </a:extLst>
                </p:cNvPr>
                <p:cNvSpPr txBox="1"/>
                <p:nvPr/>
              </p:nvSpPr>
              <p:spPr>
                <a:xfrm>
                  <a:off x="10613624" y="5603250"/>
                  <a:ext cx="775743" cy="3724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2020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FF61EB3F-1085-437D-8A38-1D8E59372698}"/>
                    </a:ext>
                  </a:extLst>
                </p:cNvPr>
                <p:cNvSpPr/>
                <p:nvPr/>
              </p:nvSpPr>
              <p:spPr>
                <a:xfrm>
                  <a:off x="10501307" y="4744231"/>
                  <a:ext cx="182880" cy="77614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D93414FB-E392-4D52-9C45-D573A16DAAFE}"/>
                    </a:ext>
                  </a:extLst>
                </p:cNvPr>
                <p:cNvSpPr/>
                <p:nvPr/>
              </p:nvSpPr>
              <p:spPr>
                <a:xfrm>
                  <a:off x="10736462" y="4744231"/>
                  <a:ext cx="182880" cy="77614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A1B77BD6-C612-4BB0-890B-56FEFB6D49E6}"/>
                    </a:ext>
                  </a:extLst>
                </p:cNvPr>
                <p:cNvSpPr/>
                <p:nvPr/>
              </p:nvSpPr>
              <p:spPr>
                <a:xfrm>
                  <a:off x="10961384" y="5050348"/>
                  <a:ext cx="18288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053E0E99-A3EE-46E7-B908-FF8BD90125B4}"/>
                    </a:ext>
                  </a:extLst>
                </p:cNvPr>
                <p:cNvSpPr/>
                <p:nvPr/>
              </p:nvSpPr>
              <p:spPr>
                <a:xfrm>
                  <a:off x="9920833" y="4044099"/>
                  <a:ext cx="182880" cy="14630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FCB2A4D4-746A-4634-9252-3842992BEB3C}"/>
                    </a:ext>
                  </a:extLst>
                </p:cNvPr>
                <p:cNvSpPr/>
                <p:nvPr/>
              </p:nvSpPr>
              <p:spPr>
                <a:xfrm>
                  <a:off x="9681692" y="4218568"/>
                  <a:ext cx="182880" cy="128016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478DA34-FD5C-47FE-816E-663486647F15}"/>
                    </a:ext>
                  </a:extLst>
                </p:cNvPr>
                <p:cNvSpPr/>
                <p:nvPr/>
              </p:nvSpPr>
              <p:spPr>
                <a:xfrm>
                  <a:off x="9463448" y="4724632"/>
                  <a:ext cx="182880" cy="77614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BE1807D9-3BB2-4625-8197-748E2F5232D1}"/>
                    </a:ext>
                  </a:extLst>
                </p:cNvPr>
                <p:cNvSpPr/>
                <p:nvPr/>
              </p:nvSpPr>
              <p:spPr>
                <a:xfrm>
                  <a:off x="8813419" y="4324036"/>
                  <a:ext cx="182880" cy="11887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611BF663-43E7-4381-93EA-97C226382FDF}"/>
                    </a:ext>
                  </a:extLst>
                </p:cNvPr>
                <p:cNvSpPr/>
                <p:nvPr/>
              </p:nvSpPr>
              <p:spPr>
                <a:xfrm>
                  <a:off x="8578264" y="3864944"/>
                  <a:ext cx="182880" cy="164592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67B66E98-E180-45C1-B56F-E82584DD263B}"/>
                    </a:ext>
                  </a:extLst>
                </p:cNvPr>
                <p:cNvSpPr/>
                <p:nvPr/>
              </p:nvSpPr>
              <p:spPr>
                <a:xfrm>
                  <a:off x="8334664" y="4744231"/>
                  <a:ext cx="182880" cy="77614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0A6F1EE-3DEA-4A33-8125-5DC7301AA61F}"/>
                    </a:ext>
                  </a:extLst>
                </p:cNvPr>
                <p:cNvSpPr txBox="1"/>
                <p:nvPr/>
              </p:nvSpPr>
              <p:spPr>
                <a:xfrm>
                  <a:off x="9612471" y="5898804"/>
                  <a:ext cx="709202" cy="3724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Time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EEB29DA5-81B9-4F3A-8EE9-B64590FD15C3}"/>
                    </a:ext>
                  </a:extLst>
                </p:cNvPr>
                <p:cNvSpPr txBox="1"/>
                <p:nvPr/>
              </p:nvSpPr>
              <p:spPr>
                <a:xfrm rot="16200000">
                  <a:off x="6277260" y="3340867"/>
                  <a:ext cx="1399837" cy="3162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Log(Value)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3EC8169-9843-412B-8E3B-95D7E9875C37}"/>
                    </a:ext>
                  </a:extLst>
                </p:cNvPr>
                <p:cNvSpPr txBox="1"/>
                <p:nvPr/>
              </p:nvSpPr>
              <p:spPr>
                <a:xfrm>
                  <a:off x="9038120" y="2296497"/>
                  <a:ext cx="1698340" cy="3724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latin typeface="Palatino Linotype" panose="02040502050505030304" pitchFamily="18" charset="0"/>
                    </a:rPr>
                    <a:t>Petal Width</a:t>
                  </a:r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2F22FB7-5A0D-4526-8BA6-057FF15C49AA}"/>
                  </a:ext>
                </a:extLst>
              </p:cNvPr>
              <p:cNvGrpSpPr/>
              <p:nvPr/>
            </p:nvGrpSpPr>
            <p:grpSpPr>
              <a:xfrm>
                <a:off x="8018834" y="2512274"/>
                <a:ext cx="3395455" cy="3325673"/>
                <a:chOff x="8018834" y="2512274"/>
                <a:chExt cx="3395455" cy="3325673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32869D89-F425-4970-A611-268843FB8B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8834" y="2512274"/>
                  <a:ext cx="0" cy="3325673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89CF6546-1CCB-4781-9EF9-126E8E68CE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18834" y="5837947"/>
                  <a:ext cx="3395455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E98D82CA-5278-46D6-B25B-BAA126F75481}"/>
              </a:ext>
            </a:extLst>
          </p:cNvPr>
          <p:cNvSpPr txBox="1"/>
          <p:nvPr/>
        </p:nvSpPr>
        <p:spPr>
          <a:xfrm>
            <a:off x="2037357" y="5966114"/>
            <a:ext cx="139400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Polished</a:t>
            </a:r>
            <a:endParaRPr lang="en-US" sz="2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0FB7F6E-967C-44F6-8501-5295D221C71B}"/>
              </a:ext>
            </a:extLst>
          </p:cNvPr>
          <p:cNvSpPr txBox="1"/>
          <p:nvPr/>
        </p:nvSpPr>
        <p:spPr>
          <a:xfrm>
            <a:off x="8315712" y="5958895"/>
            <a:ext cx="952275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Story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72123C-FD0A-4C8C-B428-50BF872AB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94" y="1891067"/>
            <a:ext cx="5653190" cy="350740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57238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DAB49-910C-4563-9556-87C38E26970A}"/>
              </a:ext>
            </a:extLst>
          </p:cNvPr>
          <p:cNvSpPr/>
          <p:nvPr/>
        </p:nvSpPr>
        <p:spPr>
          <a:xfrm>
            <a:off x="2934061" y="-4174"/>
            <a:ext cx="9244289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23FA6-3184-48D0-9A4E-76047D99007C}"/>
              </a:ext>
            </a:extLst>
          </p:cNvPr>
          <p:cNvSpPr/>
          <p:nvPr/>
        </p:nvSpPr>
        <p:spPr>
          <a:xfrm>
            <a:off x="1" y="0"/>
            <a:ext cx="294771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1359FC9-FE6C-4550-9E55-1E100CDDA2D1}"/>
              </a:ext>
            </a:extLst>
          </p:cNvPr>
          <p:cNvSpPr txBox="1">
            <a:spLocks/>
          </p:cNvSpPr>
          <p:nvPr/>
        </p:nvSpPr>
        <p:spPr>
          <a:xfrm>
            <a:off x="4116865" y="334517"/>
            <a:ext cx="3383280" cy="631595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III. Application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98D82CA-5278-46D6-B25B-BAA126F75481}"/>
              </a:ext>
            </a:extLst>
          </p:cNvPr>
          <p:cNvSpPr txBox="1"/>
          <p:nvPr/>
        </p:nvSpPr>
        <p:spPr>
          <a:xfrm>
            <a:off x="3037504" y="5874072"/>
            <a:ext cx="139400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Polished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72123C-FD0A-4C8C-B428-50BF872AB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24" y="1416225"/>
            <a:ext cx="6831674" cy="423856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6DF82E57-69E2-40E4-8CFC-1D23BCA0B0ED}"/>
              </a:ext>
            </a:extLst>
          </p:cNvPr>
          <p:cNvSpPr/>
          <p:nvPr/>
        </p:nvSpPr>
        <p:spPr>
          <a:xfrm>
            <a:off x="7381818" y="1830596"/>
            <a:ext cx="4767834" cy="35695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This is just one round of editing!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What else would you change???</a:t>
            </a:r>
          </a:p>
        </p:txBody>
      </p:sp>
    </p:spTree>
    <p:extLst>
      <p:ext uri="{BB962C8B-B14F-4D97-AF65-F5344CB8AC3E}">
        <p14:creationId xmlns:p14="http://schemas.microsoft.com/office/powerpoint/2010/main" val="183397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DAB49-910C-4563-9556-87C38E26970A}"/>
              </a:ext>
            </a:extLst>
          </p:cNvPr>
          <p:cNvSpPr/>
          <p:nvPr/>
        </p:nvSpPr>
        <p:spPr>
          <a:xfrm>
            <a:off x="2932531" y="0"/>
            <a:ext cx="9244289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23FA6-3184-48D0-9A4E-76047D99007C}"/>
              </a:ext>
            </a:extLst>
          </p:cNvPr>
          <p:cNvSpPr/>
          <p:nvPr/>
        </p:nvSpPr>
        <p:spPr>
          <a:xfrm>
            <a:off x="-15179" y="0"/>
            <a:ext cx="338328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FF1C489-FB07-441C-BFBB-93B7CB51ED6D}"/>
              </a:ext>
            </a:extLst>
          </p:cNvPr>
          <p:cNvSpPr/>
          <p:nvPr/>
        </p:nvSpPr>
        <p:spPr>
          <a:xfrm>
            <a:off x="1913641" y="1253765"/>
            <a:ext cx="8321040" cy="5222449"/>
          </a:xfrm>
          <a:prstGeom prst="roundRect">
            <a:avLst/>
          </a:prstGeom>
          <a:solidFill>
            <a:schemeClr val="bg1">
              <a:lumMod val="95000"/>
              <a:alpha val="83000"/>
            </a:schemeClr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itle 1">
            <a:extLst>
              <a:ext uri="{FF2B5EF4-FFF2-40B4-BE49-F238E27FC236}">
                <a16:creationId xmlns:a16="http://schemas.microsoft.com/office/drawing/2014/main" id="{3E1A3CDF-0F66-4F4D-9BB1-00DA67B3E221}"/>
              </a:ext>
            </a:extLst>
          </p:cNvPr>
          <p:cNvSpPr txBox="1">
            <a:spLocks/>
          </p:cNvSpPr>
          <p:nvPr/>
        </p:nvSpPr>
        <p:spPr>
          <a:xfrm>
            <a:off x="3809197" y="353000"/>
            <a:ext cx="4573605" cy="631595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Workshop Overview</a:t>
            </a:r>
            <a:endParaRPr lang="en-US" sz="36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4C05DD3-91B5-4387-AA16-6A52914F48E6}"/>
              </a:ext>
            </a:extLst>
          </p:cNvPr>
          <p:cNvSpPr/>
          <p:nvPr/>
        </p:nvSpPr>
        <p:spPr>
          <a:xfrm>
            <a:off x="1957319" y="1955361"/>
            <a:ext cx="8138160" cy="43819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i="1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ctr"/>
            <a:r>
              <a:rPr lang="en-US" sz="3200" dirty="0">
                <a:solidFill>
                  <a:srgbClr val="000000"/>
                </a:solidFill>
                <a:latin typeface="Palatino Linotype" panose="02040502050505030304" pitchFamily="18" charset="0"/>
              </a:rPr>
              <a:t>How do you usually make graphics?</a:t>
            </a:r>
          </a:p>
          <a:p>
            <a:pPr algn="ctr"/>
            <a:endParaRPr lang="en-US" sz="32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ja-JP" sz="2000" dirty="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rPr>
              <a:t>Quick-and-dirty (excel).</a:t>
            </a:r>
          </a:p>
          <a:p>
            <a:pPr marL="457200" indent="-457200">
              <a:lnSpc>
                <a:spcPct val="200000"/>
              </a:lnSpc>
              <a:buFontTx/>
              <a:buAutoNum type="arabicPeriod"/>
            </a:pPr>
            <a:r>
              <a:rPr lang="en-US" altLang="ja-JP" sz="2000" dirty="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rPr>
              <a:t>Just OK (</a:t>
            </a:r>
            <a:r>
              <a:rPr lang="en-US" altLang="en-US" sz="2000" dirty="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rPr>
              <a:t>statistical software, </a:t>
            </a:r>
            <a:r>
              <a:rPr lang="en-US" altLang="en-US" sz="2000" dirty="0" err="1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rPr>
              <a:t>eg</a:t>
            </a:r>
            <a:r>
              <a:rPr lang="en-US" altLang="en-US" sz="2000" dirty="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rPr>
              <a:t>: </a:t>
            </a:r>
            <a:r>
              <a:rPr lang="en-US" altLang="ja-JP" sz="2000" dirty="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rPr>
              <a:t>JPM, SAS).</a:t>
            </a:r>
          </a:p>
          <a:p>
            <a:pPr marL="457200" indent="-457200">
              <a:lnSpc>
                <a:spcPct val="200000"/>
              </a:lnSpc>
              <a:buFontTx/>
              <a:buAutoNum type="arabicPeriod"/>
            </a:pPr>
            <a:r>
              <a:rPr lang="en-US" altLang="en-US" sz="2000" dirty="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rPr>
              <a:t>Refined  (Tableau, base R, some ggplot2).</a:t>
            </a:r>
          </a:p>
          <a:p>
            <a:pPr marL="457200" indent="-457200">
              <a:lnSpc>
                <a:spcPct val="200000"/>
              </a:lnSpc>
              <a:buFontTx/>
              <a:buAutoNum type="arabicPeriod"/>
            </a:pPr>
            <a:r>
              <a:rPr lang="en-US" altLang="en-US" sz="2000" dirty="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rPr>
              <a:t>Highly refined (R and Python Pro).</a:t>
            </a:r>
          </a:p>
          <a:p>
            <a:pPr algn="ctr"/>
            <a:endParaRPr lang="en-US" sz="18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ctr"/>
            <a:endParaRPr lang="en-US" sz="18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ctr"/>
            <a:endParaRPr lang="en-US" sz="18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ctr"/>
            <a:endParaRPr lang="en-US" sz="18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2050" name="Picture 2" descr="Data Analysis Tools | List of Top 11 User-friendly Tools of Data Analysis">
            <a:extLst>
              <a:ext uri="{FF2B5EF4-FFF2-40B4-BE49-F238E27FC236}">
                <a16:creationId xmlns:a16="http://schemas.microsoft.com/office/drawing/2014/main" id="{73097873-C20F-4349-9CD3-1B75DB35F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017" y="4240403"/>
            <a:ext cx="3988579" cy="243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8459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DAB49-910C-4563-9556-87C38E26970A}"/>
              </a:ext>
            </a:extLst>
          </p:cNvPr>
          <p:cNvSpPr/>
          <p:nvPr/>
        </p:nvSpPr>
        <p:spPr>
          <a:xfrm>
            <a:off x="3412503" y="0"/>
            <a:ext cx="8779497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23FA6-3184-48D0-9A4E-76047D99007C}"/>
              </a:ext>
            </a:extLst>
          </p:cNvPr>
          <p:cNvSpPr/>
          <p:nvPr/>
        </p:nvSpPr>
        <p:spPr>
          <a:xfrm>
            <a:off x="0" y="0"/>
            <a:ext cx="3412503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5CA625B-067F-4DFF-94A8-352B8F9D3C77}"/>
              </a:ext>
            </a:extLst>
          </p:cNvPr>
          <p:cNvSpPr txBox="1">
            <a:spLocks/>
          </p:cNvSpPr>
          <p:nvPr/>
        </p:nvSpPr>
        <p:spPr>
          <a:xfrm>
            <a:off x="1542854" y="1218414"/>
            <a:ext cx="8666375" cy="5458120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latin typeface="Palatino Linotype" panose="02040502050505030304" pitchFamily="18" charset="0"/>
            </a:endParaRPr>
          </a:p>
          <a:p>
            <a:pPr algn="ctr"/>
            <a:endParaRPr lang="en-US" sz="2800" dirty="0">
              <a:latin typeface="Palatino Linotype" panose="02040502050505030304" pitchFamily="18" charset="0"/>
            </a:endParaRPr>
          </a:p>
          <a:p>
            <a:pPr algn="ctr"/>
            <a:endParaRPr lang="en-US" sz="3600" dirty="0">
              <a:latin typeface="Palatino Linotype" panose="0204050205050503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DE06C-664F-4F6C-B102-D1DC802E6F83}"/>
              </a:ext>
            </a:extLst>
          </p:cNvPr>
          <p:cNvSpPr txBox="1"/>
          <p:nvPr/>
        </p:nvSpPr>
        <p:spPr>
          <a:xfrm>
            <a:off x="2322137" y="1574848"/>
            <a:ext cx="769068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Palatino Linotype" panose="02040502050505030304" pitchFamily="18" charset="0"/>
              </a:rPr>
              <a:t>Troubleshooting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200" dirty="0">
              <a:latin typeface="Palatino Linotype" panose="02040502050505030304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Palatino Linotype" panose="02040502050505030304" pitchFamily="18" charset="0"/>
              </a:rPr>
              <a:t>Class of data: counts or continuous data?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Palatino Linotype" panose="02040502050505030304" pitchFamily="18" charset="0"/>
              </a:rPr>
              <a:t>Layer, layer, layer, order matters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Palatino Linotype" panose="02040502050505030304" pitchFamily="18" charset="0"/>
              </a:rPr>
              <a:t>What are the arguments within the function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Palatino Linotype" panose="02040502050505030304" pitchFamily="18" charset="0"/>
              </a:rPr>
              <a:t>Change the default or consider an alternate geom/function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Palatino Linotype" panose="02040502050505030304" pitchFamily="18" charset="0"/>
              </a:rPr>
              <a:t>Are you invoking a discrete call on continuous data?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Palatino Linotype" panose="02040502050505030304" pitchFamily="18" charset="0"/>
              </a:rPr>
              <a:t>Did you set color when you meant fill?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Palatino Linotype" panose="02040502050505030304" pitchFamily="18" charset="0"/>
              </a:rPr>
              <a:t>Did you specify the multiple arguments for the same item?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Palatino Linotype" panose="02040502050505030304" pitchFamily="18" charset="0"/>
              </a:rPr>
              <a:t> The last one will be what is seen, check your code.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Palatino Linotype" panose="02040502050505030304" pitchFamily="18" charset="0"/>
              </a:rPr>
              <a:t>Is the default of the function to use a count transform? </a:t>
            </a:r>
          </a:p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8B6215-CDAD-430E-B7F6-79B8211052E7}"/>
              </a:ext>
            </a:extLst>
          </p:cNvPr>
          <p:cNvSpPr txBox="1">
            <a:spLocks/>
          </p:cNvSpPr>
          <p:nvPr/>
        </p:nvSpPr>
        <p:spPr>
          <a:xfrm>
            <a:off x="3523249" y="273377"/>
            <a:ext cx="4573605" cy="631595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Conclusions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77985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DAB49-910C-4563-9556-87C38E26970A}"/>
              </a:ext>
            </a:extLst>
          </p:cNvPr>
          <p:cNvSpPr/>
          <p:nvPr/>
        </p:nvSpPr>
        <p:spPr>
          <a:xfrm>
            <a:off x="3412503" y="0"/>
            <a:ext cx="8779497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23FA6-3184-48D0-9A4E-76047D99007C}"/>
              </a:ext>
            </a:extLst>
          </p:cNvPr>
          <p:cNvSpPr/>
          <p:nvPr/>
        </p:nvSpPr>
        <p:spPr>
          <a:xfrm>
            <a:off x="0" y="0"/>
            <a:ext cx="3412503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760036-E967-42F6-8DAF-91987B14948A}"/>
              </a:ext>
            </a:extLst>
          </p:cNvPr>
          <p:cNvSpPr txBox="1">
            <a:spLocks/>
          </p:cNvSpPr>
          <p:nvPr/>
        </p:nvSpPr>
        <p:spPr>
          <a:xfrm>
            <a:off x="1542854" y="1218414"/>
            <a:ext cx="8666375" cy="5458120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latin typeface="Palatino Linotype" panose="02040502050505030304" pitchFamily="18" charset="0"/>
            </a:endParaRPr>
          </a:p>
          <a:p>
            <a:pPr algn="ctr"/>
            <a:endParaRPr lang="en-US" sz="2800" dirty="0">
              <a:latin typeface="Palatino Linotype" panose="02040502050505030304" pitchFamily="18" charset="0"/>
            </a:endParaRPr>
          </a:p>
          <a:p>
            <a:pPr algn="ctr"/>
            <a:endParaRPr lang="en-US" sz="3600" dirty="0">
              <a:latin typeface="Palatino Linotype" panose="0204050205050503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9F1BC-75EE-4E8B-8B23-96E004D45075}"/>
              </a:ext>
            </a:extLst>
          </p:cNvPr>
          <p:cNvSpPr txBox="1"/>
          <p:nvPr/>
        </p:nvSpPr>
        <p:spPr>
          <a:xfrm>
            <a:off x="2394408" y="1529492"/>
            <a:ext cx="726806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Palatino Linotype" panose="02040502050505030304" pitchFamily="18" charset="0"/>
              </a:rPr>
              <a:t>Resources for working in R</a:t>
            </a:r>
          </a:p>
          <a:p>
            <a:pPr algn="ctr"/>
            <a:endParaRPr lang="en-US" sz="2400" dirty="0">
              <a:latin typeface="Palatino Linotype" panose="02040502050505030304" pitchFamily="18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>
                <a:latin typeface="Palatino Linotype" panose="02040502050505030304" pitchFamily="18" charset="0"/>
              </a:rPr>
              <a:t>ggplot2.tidyverse/org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>
                <a:latin typeface="Palatino Linotype" panose="02040502050505030304" pitchFamily="18" charset="0"/>
              </a:rPr>
              <a:t>ggplot2-book.org/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>
                <a:latin typeface="Palatino Linotype" panose="02040502050505030304" pitchFamily="18" charset="0"/>
              </a:rPr>
              <a:t>www.r-graph-gallery.com/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Palatino Linotype" panose="02040502050505030304" pitchFamily="18" charset="0"/>
              </a:rPr>
              <a:t>tidytuesday</a:t>
            </a:r>
            <a:r>
              <a:rPr lang="en-US" sz="2400" dirty="0">
                <a:latin typeface="Palatino Linotype" panose="02040502050505030304" pitchFamily="18" charset="0"/>
              </a:rPr>
              <a:t> podcast and webpage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Palatino Linotype" panose="02040502050505030304" pitchFamily="18" charset="0"/>
              </a:rPr>
              <a:t>Esquisse</a:t>
            </a:r>
            <a:r>
              <a:rPr lang="en-US" sz="2400" dirty="0">
                <a:latin typeface="Palatino Linotype" panose="02040502050505030304" pitchFamily="18" charset="0"/>
              </a:rPr>
              <a:t> and Colors Add-Ins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>
                <a:latin typeface="Palatino Linotype" panose="02040502050505030304" pitchFamily="18" charset="0"/>
              </a:rPr>
              <a:t>Thomas </a:t>
            </a:r>
            <a:r>
              <a:rPr lang="en-US" sz="2400" dirty="0" err="1">
                <a:latin typeface="Palatino Linotype" panose="02040502050505030304" pitchFamily="18" charset="0"/>
              </a:rPr>
              <a:t>lin</a:t>
            </a:r>
            <a:r>
              <a:rPr lang="en-US" sz="2400" dirty="0">
                <a:latin typeface="Palatino Linotype" panose="02040502050505030304" pitchFamily="18" charset="0"/>
              </a:rPr>
              <a:t> Pedersen – ggplot2 – two-part series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>
                <a:latin typeface="Palatino Linotype" panose="02040502050505030304" pitchFamily="18" charset="0"/>
              </a:rPr>
              <a:t>Stackoverflow</a:t>
            </a:r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030923-8F9F-490D-9799-8F26AB628493}"/>
              </a:ext>
            </a:extLst>
          </p:cNvPr>
          <p:cNvSpPr txBox="1">
            <a:spLocks/>
          </p:cNvSpPr>
          <p:nvPr/>
        </p:nvSpPr>
        <p:spPr>
          <a:xfrm>
            <a:off x="3523249" y="273377"/>
            <a:ext cx="4573605" cy="631595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Conclusions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06964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DAB49-910C-4563-9556-87C38E26970A}"/>
              </a:ext>
            </a:extLst>
          </p:cNvPr>
          <p:cNvSpPr/>
          <p:nvPr/>
        </p:nvSpPr>
        <p:spPr>
          <a:xfrm>
            <a:off x="2932531" y="0"/>
            <a:ext cx="9244289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23FA6-3184-48D0-9A4E-76047D99007C}"/>
              </a:ext>
            </a:extLst>
          </p:cNvPr>
          <p:cNvSpPr/>
          <p:nvPr/>
        </p:nvSpPr>
        <p:spPr>
          <a:xfrm>
            <a:off x="-15179" y="0"/>
            <a:ext cx="3410712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4C05DD3-91B5-4387-AA16-6A52914F48E6}"/>
              </a:ext>
            </a:extLst>
          </p:cNvPr>
          <p:cNvSpPr/>
          <p:nvPr/>
        </p:nvSpPr>
        <p:spPr>
          <a:xfrm>
            <a:off x="1957319" y="1955361"/>
            <a:ext cx="8138160" cy="43819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i="1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ctr"/>
            <a:endParaRPr lang="en-US" sz="24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ctr"/>
            <a:endParaRPr lang="en-US" sz="24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ctr"/>
            <a:endParaRPr lang="en-US" sz="24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ctr"/>
            <a:endParaRPr lang="en-US" sz="24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D6818AE-89D5-4737-8872-B1B572C1FA02}"/>
              </a:ext>
            </a:extLst>
          </p:cNvPr>
          <p:cNvSpPr txBox="1">
            <a:spLocks/>
          </p:cNvSpPr>
          <p:nvPr/>
        </p:nvSpPr>
        <p:spPr>
          <a:xfrm>
            <a:off x="1542854" y="1218414"/>
            <a:ext cx="8666375" cy="5458120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latin typeface="Palatino Linotype" panose="02040502050505030304" pitchFamily="18" charset="0"/>
            </a:endParaRPr>
          </a:p>
          <a:p>
            <a:pPr algn="ctr"/>
            <a:endParaRPr lang="en-US" sz="2800" dirty="0">
              <a:latin typeface="Palatino Linotype" panose="02040502050505030304" pitchFamily="18" charset="0"/>
            </a:endParaRPr>
          </a:p>
          <a:p>
            <a:pPr algn="ctr"/>
            <a:endParaRPr lang="en-US" sz="3600" dirty="0">
              <a:latin typeface="Palatino Linotype" panose="0204050205050503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38B74FB-9482-4ACA-A0CC-5897D0B2FD0D}"/>
              </a:ext>
            </a:extLst>
          </p:cNvPr>
          <p:cNvGrpSpPr/>
          <p:nvPr/>
        </p:nvGrpSpPr>
        <p:grpSpPr>
          <a:xfrm>
            <a:off x="8905892" y="2628796"/>
            <a:ext cx="1720871" cy="3611231"/>
            <a:chOff x="9248447" y="2318994"/>
            <a:chExt cx="1720871" cy="305519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4BCE78E-4909-44CB-ADB6-393C93F4FF9F}"/>
                </a:ext>
              </a:extLst>
            </p:cNvPr>
            <p:cNvSpPr/>
            <p:nvPr/>
          </p:nvSpPr>
          <p:spPr>
            <a:xfrm>
              <a:off x="9259469" y="2318994"/>
              <a:ext cx="1709849" cy="88624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C25969-3B61-4297-AEB1-F00AF648596F}"/>
                </a:ext>
              </a:extLst>
            </p:cNvPr>
            <p:cNvSpPr/>
            <p:nvPr/>
          </p:nvSpPr>
          <p:spPr>
            <a:xfrm>
              <a:off x="9634054" y="2358325"/>
              <a:ext cx="988730" cy="7903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E56F989-38FE-47F0-97BD-9C8979FDBBF0}"/>
                </a:ext>
              </a:extLst>
            </p:cNvPr>
            <p:cNvGrpSpPr/>
            <p:nvPr/>
          </p:nvGrpSpPr>
          <p:grpSpPr>
            <a:xfrm>
              <a:off x="9604895" y="2441653"/>
              <a:ext cx="853442" cy="707011"/>
              <a:chOff x="6963800" y="2349951"/>
              <a:chExt cx="4483167" cy="390846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031A701-CA65-4281-8EA4-F155EBE38988}"/>
                  </a:ext>
                </a:extLst>
              </p:cNvPr>
              <p:cNvGrpSpPr/>
              <p:nvPr/>
            </p:nvGrpSpPr>
            <p:grpSpPr>
              <a:xfrm>
                <a:off x="6963800" y="2349951"/>
                <a:ext cx="4483167" cy="3908464"/>
                <a:chOff x="6963800" y="2296497"/>
                <a:chExt cx="4483167" cy="3705371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538721DC-CEE6-40DC-984E-8AD8E890A9EF}"/>
                    </a:ext>
                  </a:extLst>
                </p:cNvPr>
                <p:cNvCxnSpPr/>
                <p:nvPr/>
              </p:nvCxnSpPr>
              <p:spPr>
                <a:xfrm>
                  <a:off x="7880808" y="2526384"/>
                  <a:ext cx="0" cy="3035430"/>
                </a:xfrm>
                <a:prstGeom prst="line">
                  <a:avLst/>
                </a:prstGeom>
                <a:ln w="19050"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66B31689-9F5E-4DAE-B09D-A2D027F947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80807" y="5561814"/>
                  <a:ext cx="3566160" cy="0"/>
                </a:xfrm>
                <a:prstGeom prst="line">
                  <a:avLst/>
                </a:prstGeom>
                <a:ln w="19050"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43FDDA6-8FF2-42FF-9687-129AEB417172}"/>
                    </a:ext>
                  </a:extLst>
                </p:cNvPr>
                <p:cNvSpPr txBox="1"/>
                <p:nvPr/>
              </p:nvSpPr>
              <p:spPr>
                <a:xfrm>
                  <a:off x="6963800" y="2595183"/>
                  <a:ext cx="1028885" cy="1030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" dirty="0">
                      <a:latin typeface="Palatino Linotype" panose="02040502050505030304" pitchFamily="18" charset="0"/>
                    </a:rPr>
                    <a:t>100,000.00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C584EB2-0DB8-4376-87BB-89FA25E5676E}"/>
                    </a:ext>
                  </a:extLst>
                </p:cNvPr>
                <p:cNvSpPr txBox="1"/>
                <p:nvPr/>
              </p:nvSpPr>
              <p:spPr>
                <a:xfrm>
                  <a:off x="7042148" y="3163046"/>
                  <a:ext cx="910148" cy="1030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" dirty="0">
                      <a:latin typeface="Palatino Linotype" panose="02040502050505030304" pitchFamily="18" charset="0"/>
                    </a:rPr>
                    <a:t>10,000.00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3C72100-B930-4F4F-AEF7-994562D11BE4}"/>
                    </a:ext>
                  </a:extLst>
                </p:cNvPr>
                <p:cNvSpPr txBox="1"/>
                <p:nvPr/>
              </p:nvSpPr>
              <p:spPr>
                <a:xfrm>
                  <a:off x="7116976" y="3751342"/>
                  <a:ext cx="910148" cy="1030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" dirty="0">
                      <a:latin typeface="Palatino Linotype" panose="02040502050505030304" pitchFamily="18" charset="0"/>
                    </a:rPr>
                    <a:t>1,000.00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DB4124A-9506-4BD6-B59D-B7076068C7AF}"/>
                    </a:ext>
                  </a:extLst>
                </p:cNvPr>
                <p:cNvSpPr txBox="1"/>
                <p:nvPr/>
              </p:nvSpPr>
              <p:spPr>
                <a:xfrm>
                  <a:off x="7225410" y="4334682"/>
                  <a:ext cx="775742" cy="1030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" dirty="0">
                      <a:latin typeface="Palatino Linotype" panose="02040502050505030304" pitchFamily="18" charset="0"/>
                    </a:rPr>
                    <a:t>100.00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C849A3F-42A2-4651-A7D2-B3B3212D164A}"/>
                    </a:ext>
                  </a:extLst>
                </p:cNvPr>
                <p:cNvSpPr txBox="1"/>
                <p:nvPr/>
              </p:nvSpPr>
              <p:spPr>
                <a:xfrm>
                  <a:off x="7330100" y="4907502"/>
                  <a:ext cx="775742" cy="1030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" dirty="0">
                      <a:latin typeface="Palatino Linotype" panose="02040502050505030304" pitchFamily="18" charset="0"/>
                    </a:rPr>
                    <a:t>10.00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1E91F79-C329-4167-8EA3-86C95E96CD3B}"/>
                    </a:ext>
                  </a:extLst>
                </p:cNvPr>
                <p:cNvSpPr txBox="1"/>
                <p:nvPr/>
              </p:nvSpPr>
              <p:spPr>
                <a:xfrm>
                  <a:off x="8464111" y="5613262"/>
                  <a:ext cx="775742" cy="1030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" dirty="0">
                      <a:latin typeface="Palatino Linotype" panose="02040502050505030304" pitchFamily="18" charset="0"/>
                    </a:rPr>
                    <a:t>2000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7EC2BDF-210D-4578-BCF2-C406553D5824}"/>
                    </a:ext>
                  </a:extLst>
                </p:cNvPr>
                <p:cNvSpPr txBox="1"/>
                <p:nvPr/>
              </p:nvSpPr>
              <p:spPr>
                <a:xfrm>
                  <a:off x="9545930" y="5618741"/>
                  <a:ext cx="775742" cy="1030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" dirty="0">
                      <a:latin typeface="Palatino Linotype" panose="02040502050505030304" pitchFamily="18" charset="0"/>
                    </a:rPr>
                    <a:t>2010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553E5E8-BAC3-47AE-8335-5695CD49A3BC}"/>
                    </a:ext>
                  </a:extLst>
                </p:cNvPr>
                <p:cNvSpPr txBox="1"/>
                <p:nvPr/>
              </p:nvSpPr>
              <p:spPr>
                <a:xfrm>
                  <a:off x="10613623" y="5603249"/>
                  <a:ext cx="775742" cy="1030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" dirty="0">
                      <a:latin typeface="Palatino Linotype" panose="02040502050505030304" pitchFamily="18" charset="0"/>
                    </a:rPr>
                    <a:t>2020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CA0D030-303E-43D8-A9BD-F20F37C56842}"/>
                    </a:ext>
                  </a:extLst>
                </p:cNvPr>
                <p:cNvSpPr/>
                <p:nvPr/>
              </p:nvSpPr>
              <p:spPr>
                <a:xfrm>
                  <a:off x="10501307" y="4744231"/>
                  <a:ext cx="182880" cy="77614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408A0964-A08E-4549-B0F5-E30671A5B0E9}"/>
                    </a:ext>
                  </a:extLst>
                </p:cNvPr>
                <p:cNvSpPr/>
                <p:nvPr/>
              </p:nvSpPr>
              <p:spPr>
                <a:xfrm>
                  <a:off x="10736462" y="4744231"/>
                  <a:ext cx="182880" cy="77614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5F7C12B-D029-46E1-BF46-9F07D5C4717A}"/>
                    </a:ext>
                  </a:extLst>
                </p:cNvPr>
                <p:cNvSpPr/>
                <p:nvPr/>
              </p:nvSpPr>
              <p:spPr>
                <a:xfrm>
                  <a:off x="10961384" y="5050348"/>
                  <a:ext cx="18288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46B9686-031D-46C0-9E01-5B3EBA103FE8}"/>
                    </a:ext>
                  </a:extLst>
                </p:cNvPr>
                <p:cNvSpPr/>
                <p:nvPr/>
              </p:nvSpPr>
              <p:spPr>
                <a:xfrm>
                  <a:off x="9920833" y="4044099"/>
                  <a:ext cx="182880" cy="14630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066B1604-4A01-4BE9-8F80-CB675C45D77E}"/>
                    </a:ext>
                  </a:extLst>
                </p:cNvPr>
                <p:cNvSpPr/>
                <p:nvPr/>
              </p:nvSpPr>
              <p:spPr>
                <a:xfrm>
                  <a:off x="9681692" y="4218568"/>
                  <a:ext cx="182880" cy="128016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4D4A76B-A479-4EEF-9CED-DCC3EFFF1041}"/>
                    </a:ext>
                  </a:extLst>
                </p:cNvPr>
                <p:cNvSpPr/>
                <p:nvPr/>
              </p:nvSpPr>
              <p:spPr>
                <a:xfrm>
                  <a:off x="9463448" y="4724632"/>
                  <a:ext cx="182880" cy="77614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7A4296ED-B430-406D-A723-05F46A239061}"/>
                    </a:ext>
                  </a:extLst>
                </p:cNvPr>
                <p:cNvSpPr/>
                <p:nvPr/>
              </p:nvSpPr>
              <p:spPr>
                <a:xfrm>
                  <a:off x="8813419" y="4324036"/>
                  <a:ext cx="182880" cy="11887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FFA6B53-3039-442D-9588-58C1DC94B0E0}"/>
                    </a:ext>
                  </a:extLst>
                </p:cNvPr>
                <p:cNvSpPr/>
                <p:nvPr/>
              </p:nvSpPr>
              <p:spPr>
                <a:xfrm>
                  <a:off x="8578264" y="3864944"/>
                  <a:ext cx="182880" cy="164592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0C91DFB-9B68-42B2-BAC8-F0C16A5842B4}"/>
                    </a:ext>
                  </a:extLst>
                </p:cNvPr>
                <p:cNvSpPr/>
                <p:nvPr/>
              </p:nvSpPr>
              <p:spPr>
                <a:xfrm>
                  <a:off x="8334664" y="4744231"/>
                  <a:ext cx="182880" cy="77614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64101C8-937E-48FB-B67E-D007F135502B}"/>
                    </a:ext>
                  </a:extLst>
                </p:cNvPr>
                <p:cNvSpPr txBox="1"/>
                <p:nvPr/>
              </p:nvSpPr>
              <p:spPr>
                <a:xfrm>
                  <a:off x="8476372" y="3465096"/>
                  <a:ext cx="663388" cy="1030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" dirty="0"/>
                    <a:t>**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50AD451-2CF9-46F3-82DD-D5B15065D68D}"/>
                    </a:ext>
                  </a:extLst>
                </p:cNvPr>
                <p:cNvSpPr txBox="1"/>
                <p:nvPr/>
              </p:nvSpPr>
              <p:spPr>
                <a:xfrm>
                  <a:off x="10684188" y="4338051"/>
                  <a:ext cx="663386" cy="1030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" dirty="0"/>
                    <a:t>*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64D8F91-AE8D-4BAC-9947-6D942ED180F1}"/>
                    </a:ext>
                  </a:extLst>
                </p:cNvPr>
                <p:cNvSpPr txBox="1"/>
                <p:nvPr/>
              </p:nvSpPr>
              <p:spPr>
                <a:xfrm>
                  <a:off x="9511185" y="3680278"/>
                  <a:ext cx="663388" cy="1030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" dirty="0"/>
                    <a:t>***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159EFB0-565F-4ED9-9B40-56C4719797CE}"/>
                    </a:ext>
                  </a:extLst>
                </p:cNvPr>
                <p:cNvSpPr txBox="1"/>
                <p:nvPr/>
              </p:nvSpPr>
              <p:spPr>
                <a:xfrm>
                  <a:off x="9866670" y="3138329"/>
                  <a:ext cx="1277594" cy="1030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" dirty="0">
                      <a:latin typeface="Palatino Linotype" panose="02040502050505030304" pitchFamily="18" charset="0"/>
                    </a:rPr>
                    <a:t>key point here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71F022A-D08A-4D7A-AC44-E02AAF6CB815}"/>
                    </a:ext>
                  </a:extLst>
                </p:cNvPr>
                <p:cNvSpPr txBox="1"/>
                <p:nvPr/>
              </p:nvSpPr>
              <p:spPr>
                <a:xfrm>
                  <a:off x="9612471" y="5898804"/>
                  <a:ext cx="579949" cy="1030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" dirty="0">
                      <a:latin typeface="Palatino Linotype" panose="02040502050505030304" pitchFamily="18" charset="0"/>
                    </a:rPr>
                    <a:t>Time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D89BF956-22CA-4BCA-96C2-2434650C9999}"/>
                    </a:ext>
                  </a:extLst>
                </p:cNvPr>
                <p:cNvSpPr txBox="1"/>
                <p:nvPr/>
              </p:nvSpPr>
              <p:spPr>
                <a:xfrm rot="16200000">
                  <a:off x="6525492" y="3647404"/>
                  <a:ext cx="997867" cy="10517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" dirty="0">
                      <a:latin typeface="Palatino Linotype" panose="02040502050505030304" pitchFamily="18" charset="0"/>
                    </a:rPr>
                    <a:t>Log(Value)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ECA6BC4-17B2-4B80-B19F-06EFBB3F8995}"/>
                    </a:ext>
                  </a:extLst>
                </p:cNvPr>
                <p:cNvSpPr txBox="1"/>
                <p:nvPr/>
              </p:nvSpPr>
              <p:spPr>
                <a:xfrm>
                  <a:off x="9038120" y="2296497"/>
                  <a:ext cx="1698340" cy="1030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" dirty="0">
                      <a:latin typeface="Palatino Linotype" panose="02040502050505030304" pitchFamily="18" charset="0"/>
                    </a:rPr>
                    <a:t>Very Catchy Title</a:t>
                  </a: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7C05F84F-3420-440B-A4E2-1599C14AC3AD}"/>
                  </a:ext>
                </a:extLst>
              </p:cNvPr>
              <p:cNvGrpSpPr/>
              <p:nvPr/>
            </p:nvGrpSpPr>
            <p:grpSpPr>
              <a:xfrm>
                <a:off x="8018834" y="2512274"/>
                <a:ext cx="3395455" cy="3325673"/>
                <a:chOff x="8018834" y="2512274"/>
                <a:chExt cx="3395455" cy="3325673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A5102A54-A863-4DFA-8D6C-C574092AE6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8834" y="2512274"/>
                  <a:ext cx="0" cy="3325673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65C5EB5-CE26-42ED-B288-89461FDC5D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18834" y="5837947"/>
                  <a:ext cx="3395455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6A08910-0CD9-4A41-81C5-CE0257EC12BB}"/>
                </a:ext>
              </a:extLst>
            </p:cNvPr>
            <p:cNvGrpSpPr/>
            <p:nvPr/>
          </p:nvGrpSpPr>
          <p:grpSpPr>
            <a:xfrm>
              <a:off x="9254187" y="3378910"/>
              <a:ext cx="1709849" cy="886244"/>
              <a:chOff x="9254187" y="3308572"/>
              <a:chExt cx="1709849" cy="886244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7F440977-624E-4BD9-9FDD-40EDB14B0FFB}"/>
                  </a:ext>
                </a:extLst>
              </p:cNvPr>
              <p:cNvSpPr/>
              <p:nvPr/>
            </p:nvSpPr>
            <p:spPr>
              <a:xfrm>
                <a:off x="9254187" y="3308572"/>
                <a:ext cx="1709849" cy="88624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4187EB2-CF19-4DFD-8134-C9573A5E7B9D}"/>
                  </a:ext>
                </a:extLst>
              </p:cNvPr>
              <p:cNvSpPr/>
              <p:nvPr/>
            </p:nvSpPr>
            <p:spPr>
              <a:xfrm>
                <a:off x="9621192" y="3340413"/>
                <a:ext cx="988730" cy="7903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 err="1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ggplot</a:t>
                </a:r>
                <a:r>
                  <a:rPr lang="en-US" sz="13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(…)</a:t>
                </a: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281EECA-0411-4D3C-ABEF-08563382B8BE}"/>
                </a:ext>
              </a:extLst>
            </p:cNvPr>
            <p:cNvSpPr/>
            <p:nvPr/>
          </p:nvSpPr>
          <p:spPr>
            <a:xfrm>
              <a:off x="9248447" y="4487941"/>
              <a:ext cx="1709849" cy="88624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E033FDE-6085-44F9-BE00-ADE2B8B30C88}"/>
              </a:ext>
            </a:extLst>
          </p:cNvPr>
          <p:cNvSpPr/>
          <p:nvPr/>
        </p:nvSpPr>
        <p:spPr>
          <a:xfrm>
            <a:off x="2444925" y="1216685"/>
            <a:ext cx="8138160" cy="51206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="1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endParaRPr lang="en-US" sz="28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ctr"/>
            <a:r>
              <a:rPr lang="en-US" sz="2800" dirty="0">
                <a:solidFill>
                  <a:srgbClr val="000000"/>
                </a:solidFill>
                <a:latin typeface="Palatino Linotype" panose="02040502050505030304" pitchFamily="18" charset="0"/>
              </a:rPr>
              <a:t>Today’s Goal</a:t>
            </a:r>
            <a:endParaRPr lang="en-US" sz="24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Palatino Linotype" panose="02040502050505030304" pitchFamily="18" charset="0"/>
              </a:rPr>
              <a:t>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Palatino Linotype" panose="02040502050505030304" pitchFamily="18" charset="0"/>
              </a:rPr>
              <a:t>Understand how to develop graphics that:</a:t>
            </a:r>
          </a:p>
          <a:p>
            <a:endParaRPr lang="en-US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alatino Linotype" panose="02040502050505030304" pitchFamily="18" charset="0"/>
              </a:rPr>
              <a:t>Effectively tell a story</a:t>
            </a:r>
          </a:p>
          <a:p>
            <a:pPr lvl="1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alatino Linotype" panose="02040502050505030304" pitchFamily="18" charset="0"/>
              </a:rPr>
              <a:t>In ggplot2  (and some </a:t>
            </a:r>
            <a:r>
              <a:rPr lang="en-US" sz="2400" dirty="0" err="1">
                <a:solidFill>
                  <a:srgbClr val="000000"/>
                </a:solidFill>
                <a:latin typeface="Palatino Linotype" panose="02040502050505030304" pitchFamily="18" charset="0"/>
              </a:rPr>
              <a:t>tidyverse</a:t>
            </a:r>
            <a:r>
              <a:rPr lang="en-US" sz="2400" dirty="0">
                <a:solidFill>
                  <a:srgbClr val="000000"/>
                </a:solidFill>
                <a:latin typeface="Palatino Linotype" panose="02040502050505030304" pitchFamily="18" charset="0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alatino Linotype" panose="02040502050505030304" pitchFamily="18" charset="0"/>
              </a:rPr>
              <a:t>Are refined or highly refined.</a:t>
            </a:r>
          </a:p>
          <a:p>
            <a:r>
              <a:rPr lang="en-US" sz="2000" dirty="0">
                <a:solidFill>
                  <a:srgbClr val="000000"/>
                </a:solidFill>
                <a:latin typeface="Palatino Linotype" panose="02040502050505030304" pitchFamily="18" charset="0"/>
              </a:rPr>
              <a:t> </a:t>
            </a:r>
          </a:p>
          <a:p>
            <a:pPr marL="342900" indent="-342900" algn="ctr">
              <a:buFont typeface="Courier New" panose="02070309020205020404" pitchFamily="49" charset="0"/>
              <a:buChar char="o"/>
            </a:pPr>
            <a:endParaRPr lang="en-US" sz="2000" dirty="0">
              <a:latin typeface="Palatino Linotype" panose="02040502050505030304" pitchFamily="18" charset="0"/>
            </a:endParaRPr>
          </a:p>
          <a:p>
            <a:pPr algn="ctr"/>
            <a:endParaRPr lang="en-US" sz="20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ctr"/>
            <a:endParaRPr lang="en-US" sz="18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ctr"/>
            <a:endParaRPr lang="en-US" sz="18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775C604-6A29-421C-8DD6-C4B2FD1CA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8729" y="5274359"/>
            <a:ext cx="967855" cy="83402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51" name="Title 1">
            <a:extLst>
              <a:ext uri="{FF2B5EF4-FFF2-40B4-BE49-F238E27FC236}">
                <a16:creationId xmlns:a16="http://schemas.microsoft.com/office/drawing/2014/main" id="{97C7E6BE-5EC4-4CB8-835B-90F9B1B97D39}"/>
              </a:ext>
            </a:extLst>
          </p:cNvPr>
          <p:cNvSpPr txBox="1">
            <a:spLocks/>
          </p:cNvSpPr>
          <p:nvPr/>
        </p:nvSpPr>
        <p:spPr>
          <a:xfrm>
            <a:off x="3523249" y="273377"/>
            <a:ext cx="4573605" cy="631595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Conclusions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105341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DAB49-910C-4563-9556-87C38E26970A}"/>
              </a:ext>
            </a:extLst>
          </p:cNvPr>
          <p:cNvSpPr/>
          <p:nvPr/>
        </p:nvSpPr>
        <p:spPr>
          <a:xfrm>
            <a:off x="3412503" y="0"/>
            <a:ext cx="8779497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23FA6-3184-48D0-9A4E-76047D99007C}"/>
              </a:ext>
            </a:extLst>
          </p:cNvPr>
          <p:cNvSpPr/>
          <p:nvPr/>
        </p:nvSpPr>
        <p:spPr>
          <a:xfrm>
            <a:off x="0" y="0"/>
            <a:ext cx="3412503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6FF3DFB-A442-46EE-999F-0521EB56C649}"/>
              </a:ext>
            </a:extLst>
          </p:cNvPr>
          <p:cNvSpPr txBox="1">
            <a:spLocks/>
          </p:cNvSpPr>
          <p:nvPr/>
        </p:nvSpPr>
        <p:spPr>
          <a:xfrm>
            <a:off x="1542854" y="1218414"/>
            <a:ext cx="8666375" cy="5458120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latin typeface="Palatino Linotype" panose="02040502050505030304" pitchFamily="18" charset="0"/>
            </a:endParaRPr>
          </a:p>
          <a:p>
            <a:pPr algn="ctr"/>
            <a:endParaRPr lang="en-US" sz="2800" dirty="0">
              <a:latin typeface="Palatino Linotype" panose="02040502050505030304" pitchFamily="18" charset="0"/>
            </a:endParaRPr>
          </a:p>
          <a:p>
            <a:pPr algn="ctr"/>
            <a:endParaRPr lang="en-US" sz="3600" dirty="0">
              <a:latin typeface="Palatino Linotype" panose="020405020505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C6685-8F9F-447C-BE23-7D170014A68B}"/>
              </a:ext>
            </a:extLst>
          </p:cNvPr>
          <p:cNvSpPr txBox="1"/>
          <p:nvPr/>
        </p:nvSpPr>
        <p:spPr>
          <a:xfrm>
            <a:off x="3412503" y="2793312"/>
            <a:ext cx="56890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Palatino Linotype" panose="02040502050505030304" pitchFamily="18" charset="0"/>
              </a:rPr>
              <a:t>Github: github.com/</a:t>
            </a:r>
            <a:r>
              <a:rPr lang="en-US" sz="2400" dirty="0" err="1">
                <a:latin typeface="Palatino Linotype" panose="02040502050505030304" pitchFamily="18" charset="0"/>
              </a:rPr>
              <a:t>meghartwick</a:t>
            </a:r>
            <a:r>
              <a:rPr lang="en-US" sz="2400" dirty="0">
                <a:latin typeface="Palatino Linotype" panose="02040502050505030304" pitchFamily="18" charset="0"/>
              </a:rPr>
              <a:t>/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Palatino Linotype" panose="02040502050505030304" pitchFamily="18" charset="0"/>
              </a:rPr>
              <a:t>LinkedIn: /meghan-hartwick-83291551/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Palatino Linotype" panose="02040502050505030304" pitchFamily="18" charset="0"/>
              </a:rPr>
              <a:t>Twitter: @HartwickMeghan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335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DAB49-910C-4563-9556-87C38E26970A}"/>
              </a:ext>
            </a:extLst>
          </p:cNvPr>
          <p:cNvSpPr/>
          <p:nvPr/>
        </p:nvSpPr>
        <p:spPr>
          <a:xfrm>
            <a:off x="3412503" y="0"/>
            <a:ext cx="8779497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23FA6-3184-48D0-9A4E-76047D99007C}"/>
              </a:ext>
            </a:extLst>
          </p:cNvPr>
          <p:cNvSpPr/>
          <p:nvPr/>
        </p:nvSpPr>
        <p:spPr>
          <a:xfrm>
            <a:off x="0" y="0"/>
            <a:ext cx="3412503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AF6663-912C-420C-9D8E-393DC3635316}"/>
              </a:ext>
            </a:extLst>
          </p:cNvPr>
          <p:cNvSpPr txBox="1">
            <a:spLocks/>
          </p:cNvSpPr>
          <p:nvPr/>
        </p:nvSpPr>
        <p:spPr>
          <a:xfrm>
            <a:off x="1542854" y="1218414"/>
            <a:ext cx="8666375" cy="5458120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latin typeface="Palatino Linotype" panose="02040502050505030304" pitchFamily="18" charset="0"/>
            </a:endParaRPr>
          </a:p>
          <a:p>
            <a:pPr algn="ctr"/>
            <a:endParaRPr lang="en-US" sz="2800" dirty="0">
              <a:latin typeface="Palatino Linotype" panose="02040502050505030304" pitchFamily="18" charset="0"/>
            </a:endParaRPr>
          </a:p>
          <a:p>
            <a:pPr algn="ctr"/>
            <a:endParaRPr lang="en-US" sz="3600" dirty="0">
              <a:latin typeface="Palatino Linotype" panose="0204050205050503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36A15-2A7D-42C9-AF01-F9DA2E5380FE}"/>
              </a:ext>
            </a:extLst>
          </p:cNvPr>
          <p:cNvSpPr txBox="1"/>
          <p:nvPr/>
        </p:nvSpPr>
        <p:spPr>
          <a:xfrm>
            <a:off x="2707064" y="3013501"/>
            <a:ext cx="6777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</a:rPr>
              <a:t>‘The question in R is not if it can be done, but how.’</a:t>
            </a:r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467B8-402D-4010-8107-50E4B5BA91E6}"/>
              </a:ext>
            </a:extLst>
          </p:cNvPr>
          <p:cNvSpPr txBox="1"/>
          <p:nvPr/>
        </p:nvSpPr>
        <p:spPr>
          <a:xfrm>
            <a:off x="4542147" y="3844498"/>
            <a:ext cx="2631651" cy="71508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Palatino Linotype" panose="02040502050505030304" pitchFamily="18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681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DAB49-910C-4563-9556-87C38E26970A}"/>
              </a:ext>
            </a:extLst>
          </p:cNvPr>
          <p:cNvSpPr/>
          <p:nvPr/>
        </p:nvSpPr>
        <p:spPr>
          <a:xfrm>
            <a:off x="2932531" y="0"/>
            <a:ext cx="9244289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23FA6-3184-48D0-9A4E-76047D99007C}"/>
              </a:ext>
            </a:extLst>
          </p:cNvPr>
          <p:cNvSpPr/>
          <p:nvPr/>
        </p:nvSpPr>
        <p:spPr>
          <a:xfrm>
            <a:off x="-15179" y="0"/>
            <a:ext cx="338328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FF1C489-FB07-441C-BFBB-93B7CB51ED6D}"/>
              </a:ext>
            </a:extLst>
          </p:cNvPr>
          <p:cNvSpPr/>
          <p:nvPr/>
        </p:nvSpPr>
        <p:spPr>
          <a:xfrm>
            <a:off x="1913641" y="1253765"/>
            <a:ext cx="8321040" cy="5222449"/>
          </a:xfrm>
          <a:prstGeom prst="roundRect">
            <a:avLst/>
          </a:prstGeom>
          <a:solidFill>
            <a:schemeClr val="bg1">
              <a:lumMod val="95000"/>
              <a:alpha val="83000"/>
            </a:schemeClr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itle 1">
            <a:extLst>
              <a:ext uri="{FF2B5EF4-FFF2-40B4-BE49-F238E27FC236}">
                <a16:creationId xmlns:a16="http://schemas.microsoft.com/office/drawing/2014/main" id="{3E1A3CDF-0F66-4F4D-9BB1-00DA67B3E221}"/>
              </a:ext>
            </a:extLst>
          </p:cNvPr>
          <p:cNvSpPr txBox="1">
            <a:spLocks/>
          </p:cNvSpPr>
          <p:nvPr/>
        </p:nvSpPr>
        <p:spPr>
          <a:xfrm>
            <a:off x="3809197" y="353000"/>
            <a:ext cx="4573605" cy="631595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Workshop Overview</a:t>
            </a:r>
            <a:endParaRPr lang="en-US" sz="36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4C05DD3-91B5-4387-AA16-6A52914F48E6}"/>
              </a:ext>
            </a:extLst>
          </p:cNvPr>
          <p:cNvSpPr/>
          <p:nvPr/>
        </p:nvSpPr>
        <p:spPr>
          <a:xfrm>
            <a:off x="1957319" y="1955361"/>
            <a:ext cx="8138160" cy="43819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i="1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ctr"/>
            <a:r>
              <a:rPr lang="en-US" altLang="en-US" sz="3200" dirty="0">
                <a:solidFill>
                  <a:srgbClr val="000000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rPr>
              <a:t>What makes for a good graphic?</a:t>
            </a:r>
          </a:p>
          <a:p>
            <a:pPr algn="ctr"/>
            <a:endParaRPr lang="en-US" altLang="en-US" sz="2400" dirty="0">
              <a:solidFill>
                <a:srgbClr val="000000"/>
              </a:solidFill>
              <a:latin typeface="Palatino Linotype" panose="02040502050505030304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20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rPr>
              <a:t>1. Really busy with every detail in text…</a:t>
            </a:r>
          </a:p>
          <a:p>
            <a:endParaRPr lang="en-US" altLang="en-US" sz="2400" dirty="0">
              <a:solidFill>
                <a:srgbClr val="000000"/>
              </a:solidFill>
              <a:latin typeface="Palatino Linotype" panose="02040502050505030304" pitchFamily="18" charset="0"/>
              <a:ea typeface="ＭＳ Ｐゴシック" panose="020B0600070205080204" pitchFamily="34" charset="-128"/>
            </a:endParaRPr>
          </a:p>
          <a:p>
            <a:endParaRPr lang="en-US" altLang="en-US" sz="800" dirty="0">
              <a:solidFill>
                <a:srgbClr val="000000"/>
              </a:solidFill>
              <a:latin typeface="Palatino Linotype" panose="02040502050505030304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20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rPr>
              <a:t>2. Flashy plotting…</a:t>
            </a:r>
          </a:p>
          <a:p>
            <a:pPr>
              <a:lnSpc>
                <a:spcPct val="200000"/>
              </a:lnSpc>
            </a:pPr>
            <a:endParaRPr lang="en-US" altLang="en-US" sz="2400" dirty="0">
              <a:solidFill>
                <a:srgbClr val="000000"/>
              </a:solidFill>
              <a:latin typeface="Palatino Linotype" panose="02040502050505030304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20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rPr>
              <a:t>3. A clear message that tells a story…</a:t>
            </a:r>
            <a:endParaRPr lang="en-US" sz="2400" dirty="0">
              <a:solidFill>
                <a:schemeClr val="bg2"/>
              </a:solidFill>
              <a:latin typeface="Palatino Linotype" panose="02040502050505030304" pitchFamily="18" charset="0"/>
            </a:endParaRPr>
          </a:p>
          <a:p>
            <a:pPr algn="ctr"/>
            <a:endParaRPr lang="en-US" sz="24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ctr"/>
            <a:endParaRPr lang="en-US" sz="24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ctr"/>
            <a:endParaRPr lang="en-US" sz="24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ctr"/>
            <a:endParaRPr lang="en-US" sz="24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4100" name="Picture 4" descr="An Interactive Map of Univariate Statistical Distibutions! - ***Dave Does  the Blog">
            <a:extLst>
              <a:ext uri="{FF2B5EF4-FFF2-40B4-BE49-F238E27FC236}">
                <a16:creationId xmlns:a16="http://schemas.microsoft.com/office/drawing/2014/main" id="{DB06480F-EBCE-49F2-80F8-12D9E6554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909" y="2102063"/>
            <a:ext cx="2552712" cy="152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39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DAB49-910C-4563-9556-87C38E26970A}"/>
              </a:ext>
            </a:extLst>
          </p:cNvPr>
          <p:cNvSpPr/>
          <p:nvPr/>
        </p:nvSpPr>
        <p:spPr>
          <a:xfrm>
            <a:off x="2932531" y="0"/>
            <a:ext cx="9244289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23FA6-3184-48D0-9A4E-76047D99007C}"/>
              </a:ext>
            </a:extLst>
          </p:cNvPr>
          <p:cNvSpPr/>
          <p:nvPr/>
        </p:nvSpPr>
        <p:spPr>
          <a:xfrm>
            <a:off x="-15179" y="0"/>
            <a:ext cx="338328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FF1C489-FB07-441C-BFBB-93B7CB51ED6D}"/>
              </a:ext>
            </a:extLst>
          </p:cNvPr>
          <p:cNvSpPr/>
          <p:nvPr/>
        </p:nvSpPr>
        <p:spPr>
          <a:xfrm>
            <a:off x="1913641" y="1253765"/>
            <a:ext cx="8321040" cy="5222449"/>
          </a:xfrm>
          <a:prstGeom prst="roundRect">
            <a:avLst/>
          </a:prstGeom>
          <a:solidFill>
            <a:schemeClr val="bg1">
              <a:lumMod val="95000"/>
              <a:alpha val="83000"/>
            </a:schemeClr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itle 1">
            <a:extLst>
              <a:ext uri="{FF2B5EF4-FFF2-40B4-BE49-F238E27FC236}">
                <a16:creationId xmlns:a16="http://schemas.microsoft.com/office/drawing/2014/main" id="{3E1A3CDF-0F66-4F4D-9BB1-00DA67B3E221}"/>
              </a:ext>
            </a:extLst>
          </p:cNvPr>
          <p:cNvSpPr txBox="1">
            <a:spLocks/>
          </p:cNvSpPr>
          <p:nvPr/>
        </p:nvSpPr>
        <p:spPr>
          <a:xfrm>
            <a:off x="3809197" y="353000"/>
            <a:ext cx="4573605" cy="631595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Workshop Overview</a:t>
            </a:r>
            <a:endParaRPr lang="en-US" sz="36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4C05DD3-91B5-4387-AA16-6A52914F48E6}"/>
              </a:ext>
            </a:extLst>
          </p:cNvPr>
          <p:cNvSpPr/>
          <p:nvPr/>
        </p:nvSpPr>
        <p:spPr>
          <a:xfrm>
            <a:off x="1957319" y="1955361"/>
            <a:ext cx="8138160" cy="43819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i="1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ctr"/>
            <a:r>
              <a:rPr lang="en-US" altLang="en-US" sz="3200" dirty="0">
                <a:solidFill>
                  <a:srgbClr val="000000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rPr>
              <a:t>What makes for a good graphic?</a:t>
            </a:r>
          </a:p>
          <a:p>
            <a:pPr algn="ctr"/>
            <a:endParaRPr lang="en-US" altLang="en-US" sz="2400" dirty="0">
              <a:solidFill>
                <a:srgbClr val="000000"/>
              </a:solidFill>
              <a:latin typeface="Palatino Linotype" panose="02040502050505030304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20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rPr>
              <a:t>1. Really busy with every detail in text…</a:t>
            </a:r>
          </a:p>
          <a:p>
            <a:endParaRPr lang="en-US" altLang="en-US" sz="2400" dirty="0">
              <a:solidFill>
                <a:srgbClr val="000000"/>
              </a:solidFill>
              <a:latin typeface="Palatino Linotype" panose="02040502050505030304" pitchFamily="18" charset="0"/>
              <a:ea typeface="ＭＳ Ｐゴシック" panose="020B0600070205080204" pitchFamily="34" charset="-128"/>
            </a:endParaRPr>
          </a:p>
          <a:p>
            <a:endParaRPr lang="en-US" altLang="en-US" sz="800" dirty="0">
              <a:solidFill>
                <a:srgbClr val="000000"/>
              </a:solidFill>
              <a:latin typeface="Palatino Linotype" panose="02040502050505030304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20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rPr>
              <a:t>2. Flashy plotting…</a:t>
            </a:r>
          </a:p>
          <a:p>
            <a:pPr>
              <a:lnSpc>
                <a:spcPct val="200000"/>
              </a:lnSpc>
            </a:pPr>
            <a:endParaRPr lang="en-US" altLang="en-US" sz="2400" dirty="0">
              <a:solidFill>
                <a:srgbClr val="000000"/>
              </a:solidFill>
              <a:latin typeface="Palatino Linotype" panose="02040502050505030304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200000"/>
              </a:lnSpc>
            </a:pPr>
            <a:r>
              <a:rPr lang="en-US" altLang="en-US" sz="2400" dirty="0">
                <a:solidFill>
                  <a:schemeClr val="bg2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rPr>
              <a:t>3. A clear message that tells a story…</a:t>
            </a:r>
            <a:endParaRPr lang="en-US" sz="2400" dirty="0">
              <a:solidFill>
                <a:schemeClr val="bg2"/>
              </a:solidFill>
              <a:latin typeface="Palatino Linotype" panose="02040502050505030304" pitchFamily="18" charset="0"/>
            </a:endParaRPr>
          </a:p>
          <a:p>
            <a:pPr algn="ctr"/>
            <a:endParaRPr lang="en-US" sz="24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ctr"/>
            <a:endParaRPr lang="en-US" sz="24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ctr"/>
            <a:endParaRPr lang="en-US" sz="24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ctr"/>
            <a:endParaRPr lang="en-US" sz="24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4100" name="Picture 4" descr="An Interactive Map of Univariate Statistical Distibutions! - ***Dave Does  the Blog">
            <a:extLst>
              <a:ext uri="{FF2B5EF4-FFF2-40B4-BE49-F238E27FC236}">
                <a16:creationId xmlns:a16="http://schemas.microsoft.com/office/drawing/2014/main" id="{DB06480F-EBCE-49F2-80F8-12D9E6554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909" y="2102063"/>
            <a:ext cx="2552712" cy="152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harts the good the bad and the ugly @ StatsCraft">
            <a:extLst>
              <a:ext uri="{FF2B5EF4-FFF2-40B4-BE49-F238E27FC236}">
                <a16:creationId xmlns:a16="http://schemas.microsoft.com/office/drawing/2014/main" id="{5E9DF06B-16D4-4E6C-AB8A-F4DD2D469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909" y="3644739"/>
            <a:ext cx="2552712" cy="142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859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DAB49-910C-4563-9556-87C38E26970A}"/>
              </a:ext>
            </a:extLst>
          </p:cNvPr>
          <p:cNvSpPr/>
          <p:nvPr/>
        </p:nvSpPr>
        <p:spPr>
          <a:xfrm>
            <a:off x="2932531" y="0"/>
            <a:ext cx="9244289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23FA6-3184-48D0-9A4E-76047D99007C}"/>
              </a:ext>
            </a:extLst>
          </p:cNvPr>
          <p:cNvSpPr/>
          <p:nvPr/>
        </p:nvSpPr>
        <p:spPr>
          <a:xfrm>
            <a:off x="-15179" y="0"/>
            <a:ext cx="338328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FF1C489-FB07-441C-BFBB-93B7CB51ED6D}"/>
              </a:ext>
            </a:extLst>
          </p:cNvPr>
          <p:cNvSpPr/>
          <p:nvPr/>
        </p:nvSpPr>
        <p:spPr>
          <a:xfrm>
            <a:off x="1913641" y="1253765"/>
            <a:ext cx="8321040" cy="5222449"/>
          </a:xfrm>
          <a:prstGeom prst="roundRect">
            <a:avLst/>
          </a:prstGeom>
          <a:solidFill>
            <a:schemeClr val="bg1">
              <a:lumMod val="95000"/>
              <a:alpha val="83000"/>
            </a:schemeClr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itle 1">
            <a:extLst>
              <a:ext uri="{FF2B5EF4-FFF2-40B4-BE49-F238E27FC236}">
                <a16:creationId xmlns:a16="http://schemas.microsoft.com/office/drawing/2014/main" id="{3E1A3CDF-0F66-4F4D-9BB1-00DA67B3E221}"/>
              </a:ext>
            </a:extLst>
          </p:cNvPr>
          <p:cNvSpPr txBox="1">
            <a:spLocks/>
          </p:cNvSpPr>
          <p:nvPr/>
        </p:nvSpPr>
        <p:spPr>
          <a:xfrm>
            <a:off x="3809197" y="353000"/>
            <a:ext cx="4573605" cy="631595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Workshop Overview</a:t>
            </a:r>
            <a:endParaRPr lang="en-US" sz="36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4C05DD3-91B5-4387-AA16-6A52914F48E6}"/>
              </a:ext>
            </a:extLst>
          </p:cNvPr>
          <p:cNvSpPr/>
          <p:nvPr/>
        </p:nvSpPr>
        <p:spPr>
          <a:xfrm>
            <a:off x="1957319" y="1955361"/>
            <a:ext cx="8138160" cy="43819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i="1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ctr"/>
            <a:r>
              <a:rPr lang="en-US" altLang="en-US" sz="3200" dirty="0">
                <a:solidFill>
                  <a:srgbClr val="000000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rPr>
              <a:t>What makes for a good graphic?</a:t>
            </a:r>
          </a:p>
          <a:p>
            <a:pPr algn="ctr"/>
            <a:endParaRPr lang="en-US" altLang="en-US" sz="2400" dirty="0">
              <a:solidFill>
                <a:srgbClr val="000000"/>
              </a:solidFill>
              <a:latin typeface="Palatino Linotype" panose="02040502050505030304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20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rPr>
              <a:t>1. Really busy with every detail in text…</a:t>
            </a:r>
          </a:p>
          <a:p>
            <a:endParaRPr lang="en-US" altLang="en-US" sz="2400" dirty="0">
              <a:solidFill>
                <a:srgbClr val="000000"/>
              </a:solidFill>
              <a:latin typeface="Palatino Linotype" panose="02040502050505030304" pitchFamily="18" charset="0"/>
              <a:ea typeface="ＭＳ Ｐゴシック" panose="020B0600070205080204" pitchFamily="34" charset="-128"/>
            </a:endParaRPr>
          </a:p>
          <a:p>
            <a:endParaRPr lang="en-US" altLang="en-US" sz="800" dirty="0">
              <a:solidFill>
                <a:srgbClr val="000000"/>
              </a:solidFill>
              <a:latin typeface="Palatino Linotype" panose="02040502050505030304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20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rPr>
              <a:t>2. Flashy plotting…</a:t>
            </a:r>
          </a:p>
          <a:p>
            <a:pPr>
              <a:lnSpc>
                <a:spcPct val="200000"/>
              </a:lnSpc>
            </a:pPr>
            <a:endParaRPr lang="en-US" altLang="en-US" sz="2400" dirty="0">
              <a:solidFill>
                <a:srgbClr val="000000"/>
              </a:solidFill>
              <a:latin typeface="Palatino Linotype" panose="02040502050505030304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200000"/>
              </a:lnSpc>
            </a:pPr>
            <a:r>
              <a:rPr lang="en-US" altLang="en-US" sz="2400" dirty="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rPr>
              <a:t>3. A clear message that tells a story…</a:t>
            </a:r>
            <a:endParaRPr lang="en-US" sz="24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algn="ctr"/>
            <a:endParaRPr lang="en-US" sz="24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ctr"/>
            <a:endParaRPr lang="en-US" sz="24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ctr"/>
            <a:endParaRPr lang="en-US" sz="24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ctr"/>
            <a:endParaRPr lang="en-US" sz="24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4100" name="Picture 4" descr="An Interactive Map of Univariate Statistical Distibutions! - ***Dave Does  the Blog">
            <a:extLst>
              <a:ext uri="{FF2B5EF4-FFF2-40B4-BE49-F238E27FC236}">
                <a16:creationId xmlns:a16="http://schemas.microsoft.com/office/drawing/2014/main" id="{DB06480F-EBCE-49F2-80F8-12D9E6554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909" y="2102063"/>
            <a:ext cx="2552712" cy="152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harts the good the bad and the ugly @ StatsCraft">
            <a:extLst>
              <a:ext uri="{FF2B5EF4-FFF2-40B4-BE49-F238E27FC236}">
                <a16:creationId xmlns:a16="http://schemas.microsoft.com/office/drawing/2014/main" id="{5E9DF06B-16D4-4E6C-AB8A-F4DD2D469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909" y="3644739"/>
            <a:ext cx="2552712" cy="142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2F7FEBB9-9F15-4678-8DA4-8F477E2336F6}"/>
              </a:ext>
            </a:extLst>
          </p:cNvPr>
          <p:cNvSpPr/>
          <p:nvPr/>
        </p:nvSpPr>
        <p:spPr>
          <a:xfrm>
            <a:off x="8231909" y="5081917"/>
            <a:ext cx="2559701" cy="1528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8485268-A0E6-45AD-A38C-7120218F1B92}"/>
              </a:ext>
            </a:extLst>
          </p:cNvPr>
          <p:cNvGrpSpPr/>
          <p:nvPr/>
        </p:nvGrpSpPr>
        <p:grpSpPr>
          <a:xfrm>
            <a:off x="8322514" y="5154804"/>
            <a:ext cx="2401819" cy="1500642"/>
            <a:chOff x="6868846" y="2349951"/>
            <a:chExt cx="4578121" cy="429347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EAB64CB-01B4-45B5-A5F1-1BFFB4D450BC}"/>
                </a:ext>
              </a:extLst>
            </p:cNvPr>
            <p:cNvGrpSpPr/>
            <p:nvPr/>
          </p:nvGrpSpPr>
          <p:grpSpPr>
            <a:xfrm>
              <a:off x="6868846" y="2349951"/>
              <a:ext cx="4578121" cy="4293477"/>
              <a:chOff x="6868846" y="2296497"/>
              <a:chExt cx="4578121" cy="4070377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AB26A35-95EC-456F-B182-00E9F87ACD6D}"/>
                  </a:ext>
                </a:extLst>
              </p:cNvPr>
              <p:cNvCxnSpPr/>
              <p:nvPr/>
            </p:nvCxnSpPr>
            <p:spPr>
              <a:xfrm>
                <a:off x="7880808" y="2526384"/>
                <a:ext cx="0" cy="3035430"/>
              </a:xfrm>
              <a:prstGeom prst="line">
                <a:avLst/>
              </a:prstGeom>
              <a:ln w="19050"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FB80CE2-CD31-4A2B-A140-26A8C90297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80807" y="5561814"/>
                <a:ext cx="3566160" cy="0"/>
              </a:xfrm>
              <a:prstGeom prst="line">
                <a:avLst/>
              </a:prstGeom>
              <a:ln w="19050"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ED6548-36E3-4EEE-8395-2A5AD7620432}"/>
                  </a:ext>
                </a:extLst>
              </p:cNvPr>
              <p:cNvSpPr txBox="1"/>
              <p:nvPr/>
            </p:nvSpPr>
            <p:spPr>
              <a:xfrm>
                <a:off x="6963801" y="2595182"/>
                <a:ext cx="1028885" cy="4680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Palatino Linotype" panose="02040502050505030304" pitchFamily="18" charset="0"/>
                  </a:rPr>
                  <a:t>100,000.00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0BAD73-CB6A-4FF6-9869-E93E0D4E4163}"/>
                  </a:ext>
                </a:extLst>
              </p:cNvPr>
              <p:cNvSpPr txBox="1"/>
              <p:nvPr/>
            </p:nvSpPr>
            <p:spPr>
              <a:xfrm>
                <a:off x="7042147" y="3163046"/>
                <a:ext cx="910148" cy="4680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Palatino Linotype" panose="02040502050505030304" pitchFamily="18" charset="0"/>
                  </a:rPr>
                  <a:t>10,000.00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02D34AF-6879-48B5-8822-C373CA1092FA}"/>
                  </a:ext>
                </a:extLst>
              </p:cNvPr>
              <p:cNvSpPr txBox="1"/>
              <p:nvPr/>
            </p:nvSpPr>
            <p:spPr>
              <a:xfrm>
                <a:off x="7116976" y="3751343"/>
                <a:ext cx="910148" cy="4680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Palatino Linotype" panose="02040502050505030304" pitchFamily="18" charset="0"/>
                  </a:rPr>
                  <a:t>1,000.00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74FCA4-CC39-44C1-B939-E8AC8797F728}"/>
                  </a:ext>
                </a:extLst>
              </p:cNvPr>
              <p:cNvSpPr txBox="1"/>
              <p:nvPr/>
            </p:nvSpPr>
            <p:spPr>
              <a:xfrm>
                <a:off x="7225410" y="4334682"/>
                <a:ext cx="775743" cy="4680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Palatino Linotype" panose="02040502050505030304" pitchFamily="18" charset="0"/>
                  </a:rPr>
                  <a:t>100.00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A00CCAC-6EC4-44B0-AD9E-4903ACEF4FDD}"/>
                  </a:ext>
                </a:extLst>
              </p:cNvPr>
              <p:cNvSpPr txBox="1"/>
              <p:nvPr/>
            </p:nvSpPr>
            <p:spPr>
              <a:xfrm>
                <a:off x="7330100" y="4907502"/>
                <a:ext cx="775743" cy="4680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Palatino Linotype" panose="02040502050505030304" pitchFamily="18" charset="0"/>
                  </a:rPr>
                  <a:t>10.00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006D19D-AF10-454C-BBEC-118370B9FF9B}"/>
                  </a:ext>
                </a:extLst>
              </p:cNvPr>
              <p:cNvSpPr txBox="1"/>
              <p:nvPr/>
            </p:nvSpPr>
            <p:spPr>
              <a:xfrm>
                <a:off x="8464111" y="5613262"/>
                <a:ext cx="775743" cy="4680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Palatino Linotype" panose="02040502050505030304" pitchFamily="18" charset="0"/>
                  </a:rPr>
                  <a:t>2000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FBF741-63B5-416A-B795-F309F05BED9A}"/>
                  </a:ext>
                </a:extLst>
              </p:cNvPr>
              <p:cNvSpPr txBox="1"/>
              <p:nvPr/>
            </p:nvSpPr>
            <p:spPr>
              <a:xfrm>
                <a:off x="9545929" y="5618742"/>
                <a:ext cx="775743" cy="4680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Palatino Linotype" panose="02040502050505030304" pitchFamily="18" charset="0"/>
                  </a:rPr>
                  <a:t>2010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E8A7428-F741-4653-864F-7BC6CE3CB0DD}"/>
                  </a:ext>
                </a:extLst>
              </p:cNvPr>
              <p:cNvSpPr txBox="1"/>
              <p:nvPr/>
            </p:nvSpPr>
            <p:spPr>
              <a:xfrm>
                <a:off x="10613622" y="5603250"/>
                <a:ext cx="775743" cy="4680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Palatino Linotype" panose="02040502050505030304" pitchFamily="18" charset="0"/>
                  </a:rPr>
                  <a:t>2020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DF906E3-43B3-405A-B6D5-383D0A719F5F}"/>
                  </a:ext>
                </a:extLst>
              </p:cNvPr>
              <p:cNvSpPr/>
              <p:nvPr/>
            </p:nvSpPr>
            <p:spPr>
              <a:xfrm>
                <a:off x="10501307" y="4744231"/>
                <a:ext cx="182880" cy="77614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635853A-F26D-446D-A4D9-994F6AF81949}"/>
                  </a:ext>
                </a:extLst>
              </p:cNvPr>
              <p:cNvSpPr/>
              <p:nvPr/>
            </p:nvSpPr>
            <p:spPr>
              <a:xfrm>
                <a:off x="10736462" y="4744231"/>
                <a:ext cx="182880" cy="77614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BFA9308-6677-4D2C-ACDD-FB417809FFE3}"/>
                  </a:ext>
                </a:extLst>
              </p:cNvPr>
              <p:cNvSpPr/>
              <p:nvPr/>
            </p:nvSpPr>
            <p:spPr>
              <a:xfrm>
                <a:off x="10961384" y="5050348"/>
                <a:ext cx="182880" cy="4572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C5EB5DA-5D23-43FB-942C-634748A9CB97}"/>
                  </a:ext>
                </a:extLst>
              </p:cNvPr>
              <p:cNvSpPr/>
              <p:nvPr/>
            </p:nvSpPr>
            <p:spPr>
              <a:xfrm>
                <a:off x="9920833" y="4044099"/>
                <a:ext cx="182880" cy="1463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7C34B78-3F97-4152-9BBE-BC6C03C1E9E8}"/>
                  </a:ext>
                </a:extLst>
              </p:cNvPr>
              <p:cNvSpPr/>
              <p:nvPr/>
            </p:nvSpPr>
            <p:spPr>
              <a:xfrm>
                <a:off x="9681692" y="4218568"/>
                <a:ext cx="182880" cy="128016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7A7C5F9-F5D7-427F-8ACC-4CDA0E2E8C72}"/>
                  </a:ext>
                </a:extLst>
              </p:cNvPr>
              <p:cNvSpPr/>
              <p:nvPr/>
            </p:nvSpPr>
            <p:spPr>
              <a:xfrm>
                <a:off x="9463448" y="4724632"/>
                <a:ext cx="182880" cy="77614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1D5474A-9844-435F-9C0D-2BFE5C162DB4}"/>
                  </a:ext>
                </a:extLst>
              </p:cNvPr>
              <p:cNvSpPr/>
              <p:nvPr/>
            </p:nvSpPr>
            <p:spPr>
              <a:xfrm>
                <a:off x="8813419" y="4324036"/>
                <a:ext cx="182880" cy="11887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F099DBC-1CCC-456C-B3D2-715A3377773D}"/>
                  </a:ext>
                </a:extLst>
              </p:cNvPr>
              <p:cNvSpPr/>
              <p:nvPr/>
            </p:nvSpPr>
            <p:spPr>
              <a:xfrm>
                <a:off x="8578264" y="3864944"/>
                <a:ext cx="182880" cy="16459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4DDF2A9-F620-4EF7-A02B-E27151D57361}"/>
                  </a:ext>
                </a:extLst>
              </p:cNvPr>
              <p:cNvSpPr/>
              <p:nvPr/>
            </p:nvSpPr>
            <p:spPr>
              <a:xfrm>
                <a:off x="8334664" y="4744231"/>
                <a:ext cx="182880" cy="77614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043994-196F-4F1B-9AD9-6DC302A787C2}"/>
                  </a:ext>
                </a:extLst>
              </p:cNvPr>
              <p:cNvSpPr txBox="1"/>
              <p:nvPr/>
            </p:nvSpPr>
            <p:spPr>
              <a:xfrm>
                <a:off x="8476372" y="3465096"/>
                <a:ext cx="663387" cy="4680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**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3C30F6F-6565-4AEF-8C9C-C1AB122D83E8}"/>
                  </a:ext>
                </a:extLst>
              </p:cNvPr>
              <p:cNvSpPr txBox="1"/>
              <p:nvPr/>
            </p:nvSpPr>
            <p:spPr>
              <a:xfrm>
                <a:off x="10684188" y="4338054"/>
                <a:ext cx="663387" cy="4680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*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8197CC-BFF6-4C95-B780-4411CC46C4CE}"/>
                  </a:ext>
                </a:extLst>
              </p:cNvPr>
              <p:cNvSpPr txBox="1"/>
              <p:nvPr/>
            </p:nvSpPr>
            <p:spPr>
              <a:xfrm>
                <a:off x="9511186" y="3680277"/>
                <a:ext cx="663387" cy="4680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***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AFE4601-5607-4F29-B10C-67977EA08C9A}"/>
                  </a:ext>
                </a:extLst>
              </p:cNvPr>
              <p:cNvSpPr txBox="1"/>
              <p:nvPr/>
            </p:nvSpPr>
            <p:spPr>
              <a:xfrm>
                <a:off x="9866671" y="3138330"/>
                <a:ext cx="1277593" cy="4680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Palatino Linotype" panose="02040502050505030304" pitchFamily="18" charset="0"/>
                  </a:rPr>
                  <a:t>key point here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91E34E2-2A05-4C95-833C-F8808AA654CE}"/>
                  </a:ext>
                </a:extLst>
              </p:cNvPr>
              <p:cNvSpPr txBox="1"/>
              <p:nvPr/>
            </p:nvSpPr>
            <p:spPr>
              <a:xfrm>
                <a:off x="9612471" y="5898803"/>
                <a:ext cx="1123989" cy="4680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Palatino Linotype" panose="02040502050505030304" pitchFamily="18" charset="0"/>
                  </a:rPr>
                  <a:t>Time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6E37633-B28B-4E44-BF30-CC0075E5B349}"/>
                  </a:ext>
                </a:extLst>
              </p:cNvPr>
              <p:cNvSpPr txBox="1"/>
              <p:nvPr/>
            </p:nvSpPr>
            <p:spPr>
              <a:xfrm rot="16200000">
                <a:off x="6150155" y="3169077"/>
                <a:ext cx="1748541" cy="3111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Palatino Linotype" panose="02040502050505030304" pitchFamily="18" charset="0"/>
                  </a:rPr>
                  <a:t>Log(Value)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1D7335-174E-453E-8DEC-7673A5DFD5E7}"/>
                  </a:ext>
                </a:extLst>
              </p:cNvPr>
              <p:cNvSpPr txBox="1"/>
              <p:nvPr/>
            </p:nvSpPr>
            <p:spPr>
              <a:xfrm>
                <a:off x="9038120" y="2296497"/>
                <a:ext cx="1698341" cy="4680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latin typeface="Palatino Linotype" panose="02040502050505030304" pitchFamily="18" charset="0"/>
                  </a:rPr>
                  <a:t>Very Catchy Title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D26B9A-A941-46C5-AB77-C8AA0DC6B2C2}"/>
                </a:ext>
              </a:extLst>
            </p:cNvPr>
            <p:cNvGrpSpPr/>
            <p:nvPr/>
          </p:nvGrpSpPr>
          <p:grpSpPr>
            <a:xfrm>
              <a:off x="8018834" y="2512274"/>
              <a:ext cx="3395455" cy="3325673"/>
              <a:chOff x="8018834" y="2512274"/>
              <a:chExt cx="3395455" cy="3325673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C0B9851-7E69-4409-9960-258713BAB9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8834" y="2512274"/>
                <a:ext cx="0" cy="3325673"/>
              </a:xfrm>
              <a:prstGeom prst="line">
                <a:avLst/>
              </a:prstGeom>
              <a:ln w="190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330CFC5-22A6-472C-83EC-D1E239D697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18834" y="5837947"/>
                <a:ext cx="3395455" cy="0"/>
              </a:xfrm>
              <a:prstGeom prst="line">
                <a:avLst/>
              </a:prstGeom>
              <a:ln w="190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868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DAB49-910C-4563-9556-87C38E26970A}"/>
              </a:ext>
            </a:extLst>
          </p:cNvPr>
          <p:cNvSpPr/>
          <p:nvPr/>
        </p:nvSpPr>
        <p:spPr>
          <a:xfrm>
            <a:off x="2932531" y="0"/>
            <a:ext cx="9244289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23FA6-3184-48D0-9A4E-76047D99007C}"/>
              </a:ext>
            </a:extLst>
          </p:cNvPr>
          <p:cNvSpPr/>
          <p:nvPr/>
        </p:nvSpPr>
        <p:spPr>
          <a:xfrm>
            <a:off x="-15179" y="0"/>
            <a:ext cx="338328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FF1C489-FB07-441C-BFBB-93B7CB51ED6D}"/>
              </a:ext>
            </a:extLst>
          </p:cNvPr>
          <p:cNvSpPr/>
          <p:nvPr/>
        </p:nvSpPr>
        <p:spPr>
          <a:xfrm>
            <a:off x="1913641" y="1253765"/>
            <a:ext cx="8321040" cy="5222449"/>
          </a:xfrm>
          <a:prstGeom prst="roundRect">
            <a:avLst/>
          </a:prstGeom>
          <a:solidFill>
            <a:schemeClr val="bg1">
              <a:lumMod val="95000"/>
              <a:alpha val="83000"/>
            </a:schemeClr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itle 1">
            <a:extLst>
              <a:ext uri="{FF2B5EF4-FFF2-40B4-BE49-F238E27FC236}">
                <a16:creationId xmlns:a16="http://schemas.microsoft.com/office/drawing/2014/main" id="{3E1A3CDF-0F66-4F4D-9BB1-00DA67B3E221}"/>
              </a:ext>
            </a:extLst>
          </p:cNvPr>
          <p:cNvSpPr txBox="1">
            <a:spLocks/>
          </p:cNvSpPr>
          <p:nvPr/>
        </p:nvSpPr>
        <p:spPr>
          <a:xfrm>
            <a:off x="3809197" y="353000"/>
            <a:ext cx="4573605" cy="631595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effectLst>
            <a:softEdge rad="1270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Workshop Overview</a:t>
            </a:r>
            <a:endParaRPr lang="en-US" sz="36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4C05DD3-91B5-4387-AA16-6A52914F48E6}"/>
              </a:ext>
            </a:extLst>
          </p:cNvPr>
          <p:cNvSpPr/>
          <p:nvPr/>
        </p:nvSpPr>
        <p:spPr>
          <a:xfrm>
            <a:off x="1957319" y="1955361"/>
            <a:ext cx="8138160" cy="43819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i="1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ctr"/>
            <a:endParaRPr lang="en-US" sz="24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ctr"/>
            <a:endParaRPr lang="en-US" sz="24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ctr"/>
            <a:endParaRPr lang="en-US" sz="24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ctr"/>
            <a:endParaRPr lang="en-US" sz="24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38B74FB-9482-4ACA-A0CC-5897D0B2FD0D}"/>
              </a:ext>
            </a:extLst>
          </p:cNvPr>
          <p:cNvGrpSpPr/>
          <p:nvPr/>
        </p:nvGrpSpPr>
        <p:grpSpPr>
          <a:xfrm>
            <a:off x="8905892" y="2628796"/>
            <a:ext cx="1720871" cy="3611231"/>
            <a:chOff x="9248447" y="2318994"/>
            <a:chExt cx="1720871" cy="305519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4BCE78E-4909-44CB-ADB6-393C93F4FF9F}"/>
                </a:ext>
              </a:extLst>
            </p:cNvPr>
            <p:cNvSpPr/>
            <p:nvPr/>
          </p:nvSpPr>
          <p:spPr>
            <a:xfrm>
              <a:off x="9259469" y="2318994"/>
              <a:ext cx="1709849" cy="88624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C25969-3B61-4297-AEB1-F00AF648596F}"/>
                </a:ext>
              </a:extLst>
            </p:cNvPr>
            <p:cNvSpPr/>
            <p:nvPr/>
          </p:nvSpPr>
          <p:spPr>
            <a:xfrm>
              <a:off x="9634054" y="2358325"/>
              <a:ext cx="988730" cy="7903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E56F989-38FE-47F0-97BD-9C8979FDBBF0}"/>
                </a:ext>
              </a:extLst>
            </p:cNvPr>
            <p:cNvGrpSpPr/>
            <p:nvPr/>
          </p:nvGrpSpPr>
          <p:grpSpPr>
            <a:xfrm>
              <a:off x="9604895" y="2441653"/>
              <a:ext cx="853442" cy="707011"/>
              <a:chOff x="6963800" y="2349951"/>
              <a:chExt cx="4483167" cy="390846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031A701-CA65-4281-8EA4-F155EBE38988}"/>
                  </a:ext>
                </a:extLst>
              </p:cNvPr>
              <p:cNvGrpSpPr/>
              <p:nvPr/>
            </p:nvGrpSpPr>
            <p:grpSpPr>
              <a:xfrm>
                <a:off x="6963800" y="2349951"/>
                <a:ext cx="4483167" cy="3908464"/>
                <a:chOff x="6963800" y="2296497"/>
                <a:chExt cx="4483167" cy="3705371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538721DC-CEE6-40DC-984E-8AD8E890A9EF}"/>
                    </a:ext>
                  </a:extLst>
                </p:cNvPr>
                <p:cNvCxnSpPr/>
                <p:nvPr/>
              </p:nvCxnSpPr>
              <p:spPr>
                <a:xfrm>
                  <a:off x="7880808" y="2526384"/>
                  <a:ext cx="0" cy="3035430"/>
                </a:xfrm>
                <a:prstGeom prst="line">
                  <a:avLst/>
                </a:prstGeom>
                <a:ln w="19050"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66B31689-9F5E-4DAE-B09D-A2D027F947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80807" y="5561814"/>
                  <a:ext cx="3566160" cy="0"/>
                </a:xfrm>
                <a:prstGeom prst="line">
                  <a:avLst/>
                </a:prstGeom>
                <a:ln w="19050"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43FDDA6-8FF2-42FF-9687-129AEB417172}"/>
                    </a:ext>
                  </a:extLst>
                </p:cNvPr>
                <p:cNvSpPr txBox="1"/>
                <p:nvPr/>
              </p:nvSpPr>
              <p:spPr>
                <a:xfrm>
                  <a:off x="6963800" y="2595183"/>
                  <a:ext cx="1028885" cy="1030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" dirty="0">
                      <a:latin typeface="Palatino Linotype" panose="02040502050505030304" pitchFamily="18" charset="0"/>
                    </a:rPr>
                    <a:t>100,000.00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C584EB2-0DB8-4376-87BB-89FA25E5676E}"/>
                    </a:ext>
                  </a:extLst>
                </p:cNvPr>
                <p:cNvSpPr txBox="1"/>
                <p:nvPr/>
              </p:nvSpPr>
              <p:spPr>
                <a:xfrm>
                  <a:off x="7042148" y="3163046"/>
                  <a:ext cx="910148" cy="1030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" dirty="0">
                      <a:latin typeface="Palatino Linotype" panose="02040502050505030304" pitchFamily="18" charset="0"/>
                    </a:rPr>
                    <a:t>10,000.00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3C72100-B930-4F4F-AEF7-994562D11BE4}"/>
                    </a:ext>
                  </a:extLst>
                </p:cNvPr>
                <p:cNvSpPr txBox="1"/>
                <p:nvPr/>
              </p:nvSpPr>
              <p:spPr>
                <a:xfrm>
                  <a:off x="7116976" y="3751342"/>
                  <a:ext cx="910148" cy="1030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" dirty="0">
                      <a:latin typeface="Palatino Linotype" panose="02040502050505030304" pitchFamily="18" charset="0"/>
                    </a:rPr>
                    <a:t>1,000.00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DB4124A-9506-4BD6-B59D-B7076068C7AF}"/>
                    </a:ext>
                  </a:extLst>
                </p:cNvPr>
                <p:cNvSpPr txBox="1"/>
                <p:nvPr/>
              </p:nvSpPr>
              <p:spPr>
                <a:xfrm>
                  <a:off x="7225410" y="4334682"/>
                  <a:ext cx="775742" cy="1030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" dirty="0">
                      <a:latin typeface="Palatino Linotype" panose="02040502050505030304" pitchFamily="18" charset="0"/>
                    </a:rPr>
                    <a:t>100.00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C849A3F-42A2-4651-A7D2-B3B3212D164A}"/>
                    </a:ext>
                  </a:extLst>
                </p:cNvPr>
                <p:cNvSpPr txBox="1"/>
                <p:nvPr/>
              </p:nvSpPr>
              <p:spPr>
                <a:xfrm>
                  <a:off x="7330100" y="4907502"/>
                  <a:ext cx="775742" cy="1030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" dirty="0">
                      <a:latin typeface="Palatino Linotype" panose="02040502050505030304" pitchFamily="18" charset="0"/>
                    </a:rPr>
                    <a:t>10.00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1E91F79-C329-4167-8EA3-86C95E96CD3B}"/>
                    </a:ext>
                  </a:extLst>
                </p:cNvPr>
                <p:cNvSpPr txBox="1"/>
                <p:nvPr/>
              </p:nvSpPr>
              <p:spPr>
                <a:xfrm>
                  <a:off x="8464111" y="5613262"/>
                  <a:ext cx="775742" cy="1030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" dirty="0">
                      <a:latin typeface="Palatino Linotype" panose="02040502050505030304" pitchFamily="18" charset="0"/>
                    </a:rPr>
                    <a:t>2000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7EC2BDF-210D-4578-BCF2-C406553D5824}"/>
                    </a:ext>
                  </a:extLst>
                </p:cNvPr>
                <p:cNvSpPr txBox="1"/>
                <p:nvPr/>
              </p:nvSpPr>
              <p:spPr>
                <a:xfrm>
                  <a:off x="9545930" y="5618741"/>
                  <a:ext cx="775742" cy="1030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" dirty="0">
                      <a:latin typeface="Palatino Linotype" panose="02040502050505030304" pitchFamily="18" charset="0"/>
                    </a:rPr>
                    <a:t>2010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553E5E8-BAC3-47AE-8335-5695CD49A3BC}"/>
                    </a:ext>
                  </a:extLst>
                </p:cNvPr>
                <p:cNvSpPr txBox="1"/>
                <p:nvPr/>
              </p:nvSpPr>
              <p:spPr>
                <a:xfrm>
                  <a:off x="10613623" y="5603249"/>
                  <a:ext cx="775742" cy="1030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" dirty="0">
                      <a:latin typeface="Palatino Linotype" panose="02040502050505030304" pitchFamily="18" charset="0"/>
                    </a:rPr>
                    <a:t>2020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CA0D030-303E-43D8-A9BD-F20F37C56842}"/>
                    </a:ext>
                  </a:extLst>
                </p:cNvPr>
                <p:cNvSpPr/>
                <p:nvPr/>
              </p:nvSpPr>
              <p:spPr>
                <a:xfrm>
                  <a:off x="10501307" y="4744231"/>
                  <a:ext cx="182880" cy="77614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408A0964-A08E-4549-B0F5-E30671A5B0E9}"/>
                    </a:ext>
                  </a:extLst>
                </p:cNvPr>
                <p:cNvSpPr/>
                <p:nvPr/>
              </p:nvSpPr>
              <p:spPr>
                <a:xfrm>
                  <a:off x="10736462" y="4744231"/>
                  <a:ext cx="182880" cy="77614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5F7C12B-D029-46E1-BF46-9F07D5C4717A}"/>
                    </a:ext>
                  </a:extLst>
                </p:cNvPr>
                <p:cNvSpPr/>
                <p:nvPr/>
              </p:nvSpPr>
              <p:spPr>
                <a:xfrm>
                  <a:off x="10961384" y="5050348"/>
                  <a:ext cx="18288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46B9686-031D-46C0-9E01-5B3EBA103FE8}"/>
                    </a:ext>
                  </a:extLst>
                </p:cNvPr>
                <p:cNvSpPr/>
                <p:nvPr/>
              </p:nvSpPr>
              <p:spPr>
                <a:xfrm>
                  <a:off x="9920833" y="4044099"/>
                  <a:ext cx="182880" cy="14630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066B1604-4A01-4BE9-8F80-CB675C45D77E}"/>
                    </a:ext>
                  </a:extLst>
                </p:cNvPr>
                <p:cNvSpPr/>
                <p:nvPr/>
              </p:nvSpPr>
              <p:spPr>
                <a:xfrm>
                  <a:off x="9681692" y="4218568"/>
                  <a:ext cx="182880" cy="128016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4D4A76B-A479-4EEF-9CED-DCC3EFFF1041}"/>
                    </a:ext>
                  </a:extLst>
                </p:cNvPr>
                <p:cNvSpPr/>
                <p:nvPr/>
              </p:nvSpPr>
              <p:spPr>
                <a:xfrm>
                  <a:off x="9463448" y="4724632"/>
                  <a:ext cx="182880" cy="77614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7A4296ED-B430-406D-A723-05F46A239061}"/>
                    </a:ext>
                  </a:extLst>
                </p:cNvPr>
                <p:cNvSpPr/>
                <p:nvPr/>
              </p:nvSpPr>
              <p:spPr>
                <a:xfrm>
                  <a:off x="8813419" y="4324036"/>
                  <a:ext cx="182880" cy="11887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FFA6B53-3039-442D-9588-58C1DC94B0E0}"/>
                    </a:ext>
                  </a:extLst>
                </p:cNvPr>
                <p:cNvSpPr/>
                <p:nvPr/>
              </p:nvSpPr>
              <p:spPr>
                <a:xfrm>
                  <a:off x="8578264" y="3864944"/>
                  <a:ext cx="182880" cy="164592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0C91DFB-9B68-42B2-BAC8-F0C16A5842B4}"/>
                    </a:ext>
                  </a:extLst>
                </p:cNvPr>
                <p:cNvSpPr/>
                <p:nvPr/>
              </p:nvSpPr>
              <p:spPr>
                <a:xfrm>
                  <a:off x="8334664" y="4744231"/>
                  <a:ext cx="182880" cy="77614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64101C8-937E-48FB-B67E-D007F135502B}"/>
                    </a:ext>
                  </a:extLst>
                </p:cNvPr>
                <p:cNvSpPr txBox="1"/>
                <p:nvPr/>
              </p:nvSpPr>
              <p:spPr>
                <a:xfrm>
                  <a:off x="8476372" y="3465096"/>
                  <a:ext cx="663388" cy="1030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" dirty="0"/>
                    <a:t>**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50AD451-2CF9-46F3-82DD-D5B15065D68D}"/>
                    </a:ext>
                  </a:extLst>
                </p:cNvPr>
                <p:cNvSpPr txBox="1"/>
                <p:nvPr/>
              </p:nvSpPr>
              <p:spPr>
                <a:xfrm>
                  <a:off x="10684188" y="4338051"/>
                  <a:ext cx="663386" cy="1030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" dirty="0"/>
                    <a:t>*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64D8F91-AE8D-4BAC-9947-6D942ED180F1}"/>
                    </a:ext>
                  </a:extLst>
                </p:cNvPr>
                <p:cNvSpPr txBox="1"/>
                <p:nvPr/>
              </p:nvSpPr>
              <p:spPr>
                <a:xfrm>
                  <a:off x="9511185" y="3680278"/>
                  <a:ext cx="663388" cy="1030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" dirty="0"/>
                    <a:t>***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159EFB0-565F-4ED9-9B40-56C4719797CE}"/>
                    </a:ext>
                  </a:extLst>
                </p:cNvPr>
                <p:cNvSpPr txBox="1"/>
                <p:nvPr/>
              </p:nvSpPr>
              <p:spPr>
                <a:xfrm>
                  <a:off x="9866670" y="3138329"/>
                  <a:ext cx="1277594" cy="1030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" dirty="0">
                      <a:latin typeface="Palatino Linotype" panose="02040502050505030304" pitchFamily="18" charset="0"/>
                    </a:rPr>
                    <a:t>key point here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71F022A-D08A-4D7A-AC44-E02AAF6CB815}"/>
                    </a:ext>
                  </a:extLst>
                </p:cNvPr>
                <p:cNvSpPr txBox="1"/>
                <p:nvPr/>
              </p:nvSpPr>
              <p:spPr>
                <a:xfrm>
                  <a:off x="9612471" y="5898804"/>
                  <a:ext cx="579949" cy="1030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" dirty="0">
                      <a:latin typeface="Palatino Linotype" panose="02040502050505030304" pitchFamily="18" charset="0"/>
                    </a:rPr>
                    <a:t>Time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D89BF956-22CA-4BCA-96C2-2434650C9999}"/>
                    </a:ext>
                  </a:extLst>
                </p:cNvPr>
                <p:cNvSpPr txBox="1"/>
                <p:nvPr/>
              </p:nvSpPr>
              <p:spPr>
                <a:xfrm rot="16200000">
                  <a:off x="6525492" y="3647404"/>
                  <a:ext cx="997867" cy="10517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" dirty="0">
                      <a:latin typeface="Palatino Linotype" panose="02040502050505030304" pitchFamily="18" charset="0"/>
                    </a:rPr>
                    <a:t>Log(Value)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ECA6BC4-17B2-4B80-B19F-06EFBB3F8995}"/>
                    </a:ext>
                  </a:extLst>
                </p:cNvPr>
                <p:cNvSpPr txBox="1"/>
                <p:nvPr/>
              </p:nvSpPr>
              <p:spPr>
                <a:xfrm>
                  <a:off x="9038120" y="2296497"/>
                  <a:ext cx="1698340" cy="1030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" dirty="0">
                      <a:latin typeface="Palatino Linotype" panose="02040502050505030304" pitchFamily="18" charset="0"/>
                    </a:rPr>
                    <a:t>Very Catchy Title</a:t>
                  </a: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7C05F84F-3420-440B-A4E2-1599C14AC3AD}"/>
                  </a:ext>
                </a:extLst>
              </p:cNvPr>
              <p:cNvGrpSpPr/>
              <p:nvPr/>
            </p:nvGrpSpPr>
            <p:grpSpPr>
              <a:xfrm>
                <a:off x="8018834" y="2512274"/>
                <a:ext cx="3395455" cy="3325673"/>
                <a:chOff x="8018834" y="2512274"/>
                <a:chExt cx="3395455" cy="3325673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A5102A54-A863-4DFA-8D6C-C574092AE6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8834" y="2512274"/>
                  <a:ext cx="0" cy="3325673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65C5EB5-CE26-42ED-B288-89461FDC5D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18834" y="5837947"/>
                  <a:ext cx="3395455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6A08910-0CD9-4A41-81C5-CE0257EC12BB}"/>
                </a:ext>
              </a:extLst>
            </p:cNvPr>
            <p:cNvGrpSpPr/>
            <p:nvPr/>
          </p:nvGrpSpPr>
          <p:grpSpPr>
            <a:xfrm>
              <a:off x="9254187" y="3378910"/>
              <a:ext cx="1709849" cy="886244"/>
              <a:chOff x="9254187" y="3308572"/>
              <a:chExt cx="1709849" cy="886244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7F440977-624E-4BD9-9FDD-40EDB14B0FFB}"/>
                  </a:ext>
                </a:extLst>
              </p:cNvPr>
              <p:cNvSpPr/>
              <p:nvPr/>
            </p:nvSpPr>
            <p:spPr>
              <a:xfrm>
                <a:off x="9254187" y="3308572"/>
                <a:ext cx="1709849" cy="88624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4187EB2-CF19-4DFD-8134-C9573A5E7B9D}"/>
                  </a:ext>
                </a:extLst>
              </p:cNvPr>
              <p:cNvSpPr/>
              <p:nvPr/>
            </p:nvSpPr>
            <p:spPr>
              <a:xfrm>
                <a:off x="9621192" y="3340413"/>
                <a:ext cx="988730" cy="7903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 err="1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ggplot</a:t>
                </a:r>
                <a:r>
                  <a:rPr lang="en-US" sz="13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(…)</a:t>
                </a: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281EECA-0411-4D3C-ABEF-08563382B8BE}"/>
                </a:ext>
              </a:extLst>
            </p:cNvPr>
            <p:cNvSpPr/>
            <p:nvPr/>
          </p:nvSpPr>
          <p:spPr>
            <a:xfrm>
              <a:off x="9248447" y="4487941"/>
              <a:ext cx="1709849" cy="88624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E033FDE-6085-44F9-BE00-ADE2B8B30C88}"/>
              </a:ext>
            </a:extLst>
          </p:cNvPr>
          <p:cNvSpPr/>
          <p:nvPr/>
        </p:nvSpPr>
        <p:spPr>
          <a:xfrm>
            <a:off x="2444925" y="1216685"/>
            <a:ext cx="8138160" cy="51206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="1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endParaRPr lang="en-US" sz="28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ctr"/>
            <a:r>
              <a:rPr lang="en-US" sz="2800" dirty="0">
                <a:solidFill>
                  <a:srgbClr val="000000"/>
                </a:solidFill>
                <a:latin typeface="Palatino Linotype" panose="02040502050505030304" pitchFamily="18" charset="0"/>
              </a:rPr>
              <a:t>Today’s Goal</a:t>
            </a:r>
            <a:endParaRPr lang="en-US" sz="24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Palatino Linotype" panose="02040502050505030304" pitchFamily="18" charset="0"/>
              </a:rPr>
              <a:t>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Palatino Linotype" panose="02040502050505030304" pitchFamily="18" charset="0"/>
              </a:rPr>
              <a:t>Understand how to develop graphics that:</a:t>
            </a:r>
          </a:p>
          <a:p>
            <a:endParaRPr lang="en-US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alatino Linotype" panose="02040502050505030304" pitchFamily="18" charset="0"/>
              </a:rPr>
              <a:t>Effectively tell a story</a:t>
            </a:r>
          </a:p>
          <a:p>
            <a:pPr lvl="1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alatino Linotype" panose="02040502050505030304" pitchFamily="18" charset="0"/>
              </a:rPr>
              <a:t>In ggplot2  (and some </a:t>
            </a:r>
            <a:r>
              <a:rPr lang="en-US" sz="2400" dirty="0" err="1">
                <a:solidFill>
                  <a:srgbClr val="000000"/>
                </a:solidFill>
                <a:latin typeface="Palatino Linotype" panose="02040502050505030304" pitchFamily="18" charset="0"/>
              </a:rPr>
              <a:t>tidyverse</a:t>
            </a:r>
            <a:r>
              <a:rPr lang="en-US" sz="2400" dirty="0">
                <a:solidFill>
                  <a:srgbClr val="000000"/>
                </a:solidFill>
                <a:latin typeface="Palatino Linotype" panose="02040502050505030304" pitchFamily="18" charset="0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alatino Linotype" panose="02040502050505030304" pitchFamily="18" charset="0"/>
              </a:rPr>
              <a:t>Are refined or highly refined.</a:t>
            </a:r>
          </a:p>
          <a:p>
            <a:r>
              <a:rPr lang="en-US" sz="2000" dirty="0">
                <a:solidFill>
                  <a:srgbClr val="000000"/>
                </a:solidFill>
                <a:latin typeface="Palatino Linotype" panose="02040502050505030304" pitchFamily="18" charset="0"/>
              </a:rPr>
              <a:t> </a:t>
            </a:r>
          </a:p>
          <a:p>
            <a:pPr marL="342900" indent="-342900" algn="ctr">
              <a:buFont typeface="Courier New" panose="02070309020205020404" pitchFamily="49" charset="0"/>
              <a:buChar char="o"/>
            </a:pPr>
            <a:endParaRPr lang="en-US" sz="2000" dirty="0">
              <a:latin typeface="Palatino Linotype" panose="02040502050505030304" pitchFamily="18" charset="0"/>
            </a:endParaRPr>
          </a:p>
          <a:p>
            <a:pPr algn="ctr"/>
            <a:endParaRPr lang="en-US" sz="20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ctr"/>
            <a:endParaRPr lang="en-US" sz="18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algn="ctr"/>
            <a:endParaRPr lang="en-US" sz="18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775C604-6A29-421C-8DD6-C4B2FD1CA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8729" y="5274359"/>
            <a:ext cx="967855" cy="83402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29364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11944</TotalTime>
  <Words>3990</Words>
  <Application>Microsoft Office PowerPoint</Application>
  <PresentationFormat>Widescreen</PresentationFormat>
  <Paragraphs>1246</Paragraphs>
  <Slides>54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-apple-system</vt:lpstr>
      <vt:lpstr>Arial</vt:lpstr>
      <vt:lpstr>Calibri</vt:lpstr>
      <vt:lpstr>Calibri Light</vt:lpstr>
      <vt:lpstr>Courier New</vt:lpstr>
      <vt:lpstr>Palatino Linotype</vt:lpstr>
      <vt:lpstr>Verdana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Hartwick, Meghan (NIH/NIAID) [C]</dc:creator>
  <cp:lastModifiedBy>Meg Hartwick</cp:lastModifiedBy>
  <cp:revision>33</cp:revision>
  <dcterms:created xsi:type="dcterms:W3CDTF">2021-02-12T16:46:51Z</dcterms:created>
  <dcterms:modified xsi:type="dcterms:W3CDTF">2021-03-03T16:38:11Z</dcterms:modified>
</cp:coreProperties>
</file>