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193594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193594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f18744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f18744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f18744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f18744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f18744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f18744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193594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193594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7f18744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7f18744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f18744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f18744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самого длинного отрезка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проекта по информатике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38275" y="3485450"/>
            <a:ext cx="81837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Автор: Соловьева Екатерина, 10-7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Презентацию подготовила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ученица 10-7 класса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Соловьева Катя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решения задачи:</a:t>
            </a:r>
            <a:endParaRPr sz="46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508000"/>
            <a:ext cx="3837000" cy="4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3335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1) Постановка задачи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2) Входные и выходные данные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3) Визуализация постановки задачи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4) Математическая модель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5) Визуализация структуры данных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6) Визуализация метода решения</a:t>
            </a:r>
            <a:endParaRPr>
              <a:solidFill>
                <a:srgbClr val="FFFFFF"/>
              </a:solidFill>
            </a:endParaRPr>
          </a:p>
          <a:p>
            <a:pPr indent="-133350" lvl="0" marL="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ru">
                <a:solidFill>
                  <a:srgbClr val="FFFFFF"/>
                </a:solidFill>
              </a:rPr>
              <a:t>7) Пример работы программы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На плоскости задано множество точек, и прямоугольник. Множество точек образует всевозможные прямые, которые могут быть построены парами точек множества. Найти такую прямую (и такие две точки, через которые она проходит), что эта прямая пересекает указанный прямоугольник, и при этом длина отрезка прямой, находящейся внутри прямоугольника, максимальна. В качестве ответа: выделить найденные две точки.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19400"/>
            <a:ext cx="40452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и выходные данные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Входные данные: прямоугольник (задается двумя вершинами одной из сторон. А также точкой, лежащей на прямой, проходящей через две другие вершины); множество точек;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2) </a:t>
            </a:r>
            <a:r>
              <a:rPr lang="ru"/>
              <a:t>Выходные данные: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выделить найденные две точки.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416275"/>
            <a:ext cx="4045200" cy="16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постановки задачи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088475"/>
            <a:ext cx="40452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Имеем: множество точек и прямоугольник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Требуется: найти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такую прямую (и такие две точки, через которые она проходит), что эта прямая пересекает указанный прямоугольник, и при этом длина отрезка прямой, находящейся внутри прямоугольника, максимальна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7986"/>
          <a:stretch/>
        </p:blipFill>
        <p:spPr>
          <a:xfrm>
            <a:off x="5532125" y="924274"/>
            <a:ext cx="2813325" cy="34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00575" y="1181700"/>
            <a:ext cx="42333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470975"/>
            <a:ext cx="3837000" cy="3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1) Перебирая каждые две точки из множества точек, задаем прямые, проходящие через них.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2) Ищем, есть ли пересечение со сторонами прямоугольника.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3) Если есть, то по координатам точек ищем расстоянием между ними по формуле: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4) Выбираем наибольшее расстояние и смотрим, какие две точки задают эту прямую.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5) Выделяем эти точки.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3554" l="0" r="0" t="18641"/>
          <a:stretch/>
        </p:blipFill>
        <p:spPr>
          <a:xfrm>
            <a:off x="5552550" y="2715300"/>
            <a:ext cx="1522250" cy="4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структуры данных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724200"/>
            <a:ext cx="3837000" cy="37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Имеется массив points, содержащий координаты вводимого множества точек.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Прямоугольник задается тремя точками.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44418" l="59567" r="11574" t="42455"/>
          <a:stretch/>
        </p:blipFill>
        <p:spPr>
          <a:xfrm>
            <a:off x="4818950" y="2131775"/>
            <a:ext cx="4045199" cy="5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24299" t="0"/>
          <a:stretch/>
        </p:blipFill>
        <p:spPr>
          <a:xfrm>
            <a:off x="5640500" y="3542300"/>
            <a:ext cx="1820650" cy="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98775"/>
            <a:ext cx="4045200" cy="17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метода решения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Имеется прямоугольник. У него 4 стороны. Через каждый две вершины задаем прямые и смотрим, будут ли они иметь точку пересечения с прямыми, образованными каждыми двумя точками из множества точек, а также проверяем, будет ли эта точка пересечения лежать именно на стороне прямоугольника. В результате получаем список точек пересечения (максимум две), через которые ищем максимальную длину.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 rot="1411542">
            <a:off x="1155227" y="2435067"/>
            <a:ext cx="1566288" cy="87490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815175" y="1968500"/>
            <a:ext cx="105900" cy="98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085625" y="2106800"/>
            <a:ext cx="105900" cy="98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939825" y="3543300"/>
            <a:ext cx="105900" cy="98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272375" y="2425700"/>
            <a:ext cx="105900" cy="98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114325" y="3392400"/>
            <a:ext cx="105900" cy="98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850975" y="1917650"/>
            <a:ext cx="2575200" cy="11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 flipH="1">
            <a:off x="2358875" y="2571751"/>
            <a:ext cx="562200" cy="13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 flipH="1">
            <a:off x="902575" y="1996726"/>
            <a:ext cx="562200" cy="13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581000" y="2769000"/>
            <a:ext cx="2575200" cy="11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823041" y="2024421"/>
            <a:ext cx="1415400" cy="1696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>
            <a:off x="3114316" y="2265696"/>
            <a:ext cx="278100" cy="167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2654316" y="1843379"/>
            <a:ext cx="905100" cy="86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1885425" y="2327000"/>
            <a:ext cx="105900" cy="98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312025" y="3073225"/>
            <a:ext cx="105900" cy="98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 flipH="1">
            <a:off x="809500" y="1891300"/>
            <a:ext cx="2540400" cy="572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/>
          <p:nvPr/>
        </p:nvSpPr>
        <p:spPr>
          <a:xfrm>
            <a:off x="1619075" y="2226325"/>
            <a:ext cx="105900" cy="98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248050" y="2273588"/>
            <a:ext cx="105900" cy="98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65500" y="437450"/>
            <a:ext cx="4045200" cy="11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программы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65500" y="1841499"/>
            <a:ext cx="40452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Входные данные: случайный прямоугольник и случайные 50 точек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Выходные данные: две выделенные точки</a:t>
            </a:r>
            <a:endParaRPr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4494" l="1197" r="77222" t="22675"/>
          <a:stretch/>
        </p:blipFill>
        <p:spPr>
          <a:xfrm>
            <a:off x="5539637" y="2709350"/>
            <a:ext cx="2636723" cy="215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16152" l="2685" r="76363" t="22916"/>
          <a:stretch/>
        </p:blipFill>
        <p:spPr>
          <a:xfrm>
            <a:off x="5539637" y="385125"/>
            <a:ext cx="2636723" cy="218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