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f4f1e24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f4f1e2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4f1e2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4f1e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f4f1e24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f4f1e2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4f1e24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4f1e2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f4f1e24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f4f1e2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f4f1e24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f4f1e2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3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3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3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3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0" y="0"/>
            <a:ext cx="6291373" cy="165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3222289" y="2312191"/>
            <a:ext cx="5990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-419" sz="32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0" lang="es-419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TALLER DE INTEGRACIÓN II 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 flipH="1">
            <a:off x="6863919" y="4045467"/>
            <a:ext cx="37251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20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Integrantes: </a:t>
            </a:r>
            <a:endParaRPr b="1"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entury Gothic"/>
                <a:ea typeface="Century Gothic"/>
                <a:cs typeface="Century Gothic"/>
                <a:sym typeface="Century Gothic"/>
              </a:rPr>
              <a:t>Nathali Novoa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entury Gothic"/>
                <a:ea typeface="Century Gothic"/>
                <a:cs typeface="Century Gothic"/>
                <a:sym typeface="Century Gothic"/>
              </a:rPr>
              <a:t>Eduardo Ñiripil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entury Gothic"/>
                <a:ea typeface="Century Gothic"/>
                <a:cs typeface="Century Gothic"/>
                <a:sym typeface="Century Gothic"/>
              </a:rPr>
              <a:t>Nicolás Collio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entury Gothic"/>
                <a:ea typeface="Century Gothic"/>
                <a:cs typeface="Century Gothic"/>
                <a:sym typeface="Century Gothic"/>
              </a:rPr>
              <a:t>Katerinne</a:t>
            </a:r>
            <a:r>
              <a:rPr lang="es-419" sz="1800">
                <a:latin typeface="Century Gothic"/>
                <a:ea typeface="Century Gothic"/>
                <a:cs typeface="Century Gothic"/>
                <a:sym typeface="Century Gothic"/>
              </a:rPr>
              <a:t> Leiva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entury Gothic"/>
                <a:ea typeface="Century Gothic"/>
                <a:cs typeface="Century Gothic"/>
                <a:sym typeface="Century Gothic"/>
              </a:rPr>
              <a:t>Angel LLanquiman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3677925" y="273025"/>
            <a:ext cx="4143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CANTIDAD DE TOTAL DE HORAS REALIZADAS </a:t>
            </a:r>
            <a:r>
              <a:rPr b="1" lang="es-419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SPRINT 0</a:t>
            </a:r>
            <a:r>
              <a:rPr b="1" lang="es-419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14745" l="5135" r="31536" t="28235"/>
          <a:stretch/>
        </p:blipFill>
        <p:spPr>
          <a:xfrm>
            <a:off x="1060000" y="1044225"/>
            <a:ext cx="9845325" cy="498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3784518" y="225287"/>
            <a:ext cx="43599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METODOLOGÍA: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DIAGRAMA DE INTEGRACIÓN DE SISTEMAS/PROTOCOLOS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338" y="2039827"/>
            <a:ext cx="10222175" cy="384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8008518" y="2104412"/>
            <a:ext cx="4359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DIAGRAMA JSON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0" y="333425"/>
            <a:ext cx="8139624" cy="54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6932443" y="642862"/>
            <a:ext cx="4359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DIAGRAMA MODULAR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35467" l="0" r="0" t="0"/>
          <a:stretch/>
        </p:blipFill>
        <p:spPr>
          <a:xfrm>
            <a:off x="1026475" y="382350"/>
            <a:ext cx="4707275" cy="61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64993"/>
          <a:stretch/>
        </p:blipFill>
        <p:spPr>
          <a:xfrm>
            <a:off x="6167400" y="1977350"/>
            <a:ext cx="5387550" cy="42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7992443" y="4192337"/>
            <a:ext cx="4359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DIAGRAMA UML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00" y="152400"/>
            <a:ext cx="6382403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1643275" y="1258951"/>
            <a:ext cx="73830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 PRÓXIMO SPRINT</a:t>
            </a:r>
            <a:endParaRPr b="1" i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“SPRINT 1”</a:t>
            </a:r>
            <a:endParaRPr b="1" i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s-419" sz="1800">
                <a:solidFill>
                  <a:srgbClr val="FFFFFF"/>
                </a:solidFill>
              </a:rPr>
              <a:t>1- Creación de la base de datos para el almacenamiento de las fichas médicas.</a:t>
            </a:r>
            <a:endParaRPr sz="1800">
              <a:solidFill>
                <a:srgbClr val="FFFFFF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s-419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s-419" sz="1800">
                <a:solidFill>
                  <a:srgbClr val="FFFFFF"/>
                </a:solidFill>
              </a:rPr>
              <a:t>2- Conocer arquetipos de tipo xml para su conversión a json, siendo algo más conceptual para familiarizar estos formatos.</a:t>
            </a:r>
            <a:endParaRPr sz="1800">
              <a:solidFill>
                <a:srgbClr val="FFFFFF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s-419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419" sz="1800">
                <a:solidFill>
                  <a:srgbClr val="FFFFFF"/>
                </a:solidFill>
              </a:rPr>
              <a:t>3- Buscar y estudiar  programas o métodos para convertir archivos xml a json. 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ctrTitle"/>
          </p:nvPr>
        </p:nvSpPr>
        <p:spPr>
          <a:xfrm>
            <a:off x="2095500" y="487018"/>
            <a:ext cx="8001000" cy="8779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s-419">
                <a:latin typeface="Comic Sans MS"/>
                <a:ea typeface="Comic Sans MS"/>
                <a:cs typeface="Comic Sans MS"/>
                <a:sym typeface="Comic Sans MS"/>
              </a:rPr>
              <a:t>INTRODUCCIÓN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722750" y="1658175"/>
            <a:ext cx="62154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Nuestro proyecto consiste en el desarrollo de una plataforma web , 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que permita la creación de fichas clínicas universales dinámicas  .</a:t>
            </a:r>
            <a:endParaRPr/>
          </a:p>
        </p:txBody>
      </p:sp>
      <p:pic>
        <p:nvPicPr>
          <p:cNvPr descr="Resultado de imagen para diseño web"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6127" y="1364975"/>
            <a:ext cx="4853100" cy="19593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Ver las imágenes de origen"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47878" t="0"/>
          <a:stretch/>
        </p:blipFill>
        <p:spPr>
          <a:xfrm>
            <a:off x="8073399" y="4026963"/>
            <a:ext cx="1691626" cy="1678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 las imágenes de origen"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625" y="3324275"/>
            <a:ext cx="2895463" cy="308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2965174" y="310491"/>
            <a:ext cx="62616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Y </a:t>
            </a:r>
            <a:r>
              <a:rPr lang="es-419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SISTEMATIZACIÓN</a:t>
            </a:r>
            <a:r>
              <a:rPr lang="es-419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PROYECTO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1868549" y="1272196"/>
            <a:ext cx="66438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Sistematización</a:t>
            </a:r>
            <a:r>
              <a:rPr b="1" i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proyecto</a:t>
            </a:r>
            <a:r>
              <a:rPr b="1" i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i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1-</a:t>
            </a:r>
            <a:r>
              <a:rPr lang="es-419" sz="1800">
                <a:solidFill>
                  <a:srgbClr val="FFFFFF"/>
                </a:solidFill>
              </a:rPr>
              <a:t>Investigación</a:t>
            </a:r>
            <a:r>
              <a:rPr lang="es-419" sz="1800">
                <a:solidFill>
                  <a:srgbClr val="FFFFFF"/>
                </a:solidFill>
              </a:rPr>
              <a:t> y estudio </a:t>
            </a:r>
            <a:r>
              <a:rPr lang="es-419" sz="1800">
                <a:solidFill>
                  <a:srgbClr val="FFFFFF"/>
                </a:solidFill>
              </a:rPr>
              <a:t>del</a:t>
            </a:r>
            <a:r>
              <a:rPr lang="es-419" sz="1800">
                <a:solidFill>
                  <a:srgbClr val="FFFFFF"/>
                </a:solidFill>
              </a:rPr>
              <a:t> material recomendado para el desarrollo de la plataforma web(orientación), como también para la creación de los diagramas.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2-Desarrollo de la sistematización del proyecto, diagrama de protocolo, modular, Json y UML.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2936872" y="2172639"/>
            <a:ext cx="60732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DISTRIBUCIÓN DE TAREAS</a:t>
            </a:r>
            <a:endParaRPr b="1" sz="3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INDIVIDUALES</a:t>
            </a:r>
            <a:endParaRPr b="1" sz="3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SPRINT 0</a:t>
            </a:r>
            <a:endParaRPr b="1" sz="3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12383" l="5719" r="28689" t="27328"/>
          <a:stretch/>
        </p:blipFill>
        <p:spPr>
          <a:xfrm>
            <a:off x="175775" y="305150"/>
            <a:ext cx="11840450" cy="61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11645" l="5858" r="25379" t="29537"/>
          <a:stretch/>
        </p:blipFill>
        <p:spPr>
          <a:xfrm>
            <a:off x="399625" y="385475"/>
            <a:ext cx="11453900" cy="59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14583" l="5446" r="26899" t="27819"/>
          <a:stretch/>
        </p:blipFill>
        <p:spPr>
          <a:xfrm>
            <a:off x="273025" y="520600"/>
            <a:ext cx="11403248" cy="545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11398" l="5308" r="27586" t="28064"/>
          <a:stretch/>
        </p:blipFill>
        <p:spPr>
          <a:xfrm>
            <a:off x="322113" y="417575"/>
            <a:ext cx="11547775" cy="58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12624" l="5721" r="30204" t="27574"/>
          <a:stretch/>
        </p:blipFill>
        <p:spPr>
          <a:xfrm>
            <a:off x="402413" y="441413"/>
            <a:ext cx="11387174" cy="597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or">
  <a:themeElements>
    <a:clrScheme name="Sector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