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uk-UA" smtClean="0"/>
              <a:t>Клацніть, щоб редагувати стиль зразка підзаголовка</a:t>
            </a:r>
            <a:endParaRPr lang="uk-UA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997FD-CBD2-4C8A-AD0E-CB9221441308}" type="datetimeFigureOut">
              <a:rPr lang="uk-UA" smtClean="0"/>
              <a:t>31.07.2023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14EF9-FD00-4C66-96BB-86F5367AD0FA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81467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ертикального тексту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uk-UA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997FD-CBD2-4C8A-AD0E-CB9221441308}" type="datetimeFigureOut">
              <a:rPr lang="uk-UA" smtClean="0"/>
              <a:t>31.07.2023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14EF9-FD00-4C66-96BB-86F5367AD0FA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92734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и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ертикального тексту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uk-UA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997FD-CBD2-4C8A-AD0E-CB9221441308}" type="datetimeFigureOut">
              <a:rPr lang="uk-UA" smtClean="0"/>
              <a:t>31.07.2023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14EF9-FD00-4C66-96BB-86F5367AD0FA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30225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і об’є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uk-UA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997FD-CBD2-4C8A-AD0E-CB9221441308}" type="datetimeFigureOut">
              <a:rPr lang="uk-UA" smtClean="0"/>
              <a:t>31.07.2023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14EF9-FD00-4C66-96BB-86F5367AD0FA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94202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997FD-CBD2-4C8A-AD0E-CB9221441308}" type="datetimeFigureOut">
              <a:rPr lang="uk-UA" smtClean="0"/>
              <a:t>31.07.2023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14EF9-FD00-4C66-96BB-86F5367AD0FA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27488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місту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uk-UA"/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uk-UA"/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997FD-CBD2-4C8A-AD0E-CB9221441308}" type="datetimeFigureOut">
              <a:rPr lang="uk-UA" smtClean="0"/>
              <a:t>31.07.2023</a:t>
            </a:fld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14EF9-FD00-4C66-96BB-86F5367AD0FA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07551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uk-UA"/>
          </a:p>
        </p:txBody>
      </p:sp>
      <p:sp>
        <p:nvSpPr>
          <p:cNvPr id="5" name="Місце для тексту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6" name="Місце для вмісту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uk-UA"/>
          </a:p>
        </p:txBody>
      </p:sp>
      <p:sp>
        <p:nvSpPr>
          <p:cNvPr id="7" name="Місце для дати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997FD-CBD2-4C8A-AD0E-CB9221441308}" type="datetimeFigureOut">
              <a:rPr lang="uk-UA" smtClean="0"/>
              <a:t>31.07.2023</a:t>
            </a:fld>
            <a:endParaRPr lang="uk-UA"/>
          </a:p>
        </p:txBody>
      </p:sp>
      <p:sp>
        <p:nvSpPr>
          <p:cNvPr id="8" name="Місце для нижнього колонтитула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Місце для номера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14EF9-FD00-4C66-96BB-86F5367AD0FA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66087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дати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997FD-CBD2-4C8A-AD0E-CB9221441308}" type="datetimeFigureOut">
              <a:rPr lang="uk-UA" smtClean="0"/>
              <a:t>31.07.2023</a:t>
            </a:fld>
            <a:endParaRPr lang="uk-UA"/>
          </a:p>
        </p:txBody>
      </p:sp>
      <p:sp>
        <p:nvSpPr>
          <p:cNvPr id="4" name="Місце для нижнього колонтитула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Місце для номер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14EF9-FD00-4C66-96BB-86F5367AD0FA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22294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дати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997FD-CBD2-4C8A-AD0E-CB9221441308}" type="datetimeFigureOut">
              <a:rPr lang="uk-UA" smtClean="0"/>
              <a:t>31.07.2023</a:t>
            </a:fld>
            <a:endParaRPr lang="uk-UA"/>
          </a:p>
        </p:txBody>
      </p:sp>
      <p:sp>
        <p:nvSpPr>
          <p:cNvPr id="3" name="Місце для нижнього колонтитула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14EF9-FD00-4C66-96BB-86F5367AD0FA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17100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uk-UA"/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997FD-CBD2-4C8A-AD0E-CB9221441308}" type="datetimeFigureOut">
              <a:rPr lang="uk-UA" smtClean="0"/>
              <a:t>31.07.2023</a:t>
            </a:fld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14EF9-FD00-4C66-96BB-86F5367AD0FA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03026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Зображенн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зображення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997FD-CBD2-4C8A-AD0E-CB9221441308}" type="datetimeFigureOut">
              <a:rPr lang="uk-UA" smtClean="0"/>
              <a:t>31.07.2023</a:t>
            </a:fld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14EF9-FD00-4C66-96BB-86F5367AD0FA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99781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аголовка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uk-UA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4997FD-CBD2-4C8A-AD0E-CB9221441308}" type="datetimeFigureOut">
              <a:rPr lang="uk-UA" smtClean="0"/>
              <a:t>31.07.2023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D14EF9-FD00-4C66-96BB-86F5367AD0FA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56707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2662" b="27367" l="31509" r="4739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0454" t="12382" r="52171" b="72353"/>
          <a:stretch/>
        </p:blipFill>
        <p:spPr>
          <a:xfrm>
            <a:off x="1691148" y="629265"/>
            <a:ext cx="550607" cy="481780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3006" b="27959" l="74700" r="9108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4203" t="12539" r="8732" b="72197"/>
          <a:stretch/>
        </p:blipFill>
        <p:spPr>
          <a:xfrm>
            <a:off x="2674373" y="707923"/>
            <a:ext cx="540775" cy="48178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1354" b="28053" l="9603" r="26481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046" t="12071" r="73269" b="72353"/>
          <a:stretch/>
        </p:blipFill>
        <p:spPr>
          <a:xfrm>
            <a:off x="3687097" y="668593"/>
            <a:ext cx="560437" cy="491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154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Офіс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іс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0</Words>
  <Application>Microsoft Office PowerPoint</Application>
  <PresentationFormat>Широкий екран</PresentationFormat>
  <Paragraphs>0</Paragraphs>
  <Slides>1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Презентація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Презентація PowerPoint</dc:title>
  <dc:creator>Lenovo</dc:creator>
  <cp:lastModifiedBy>Lenovo</cp:lastModifiedBy>
  <cp:revision>3</cp:revision>
  <dcterms:created xsi:type="dcterms:W3CDTF">2023-07-31T17:53:47Z</dcterms:created>
  <dcterms:modified xsi:type="dcterms:W3CDTF">2023-07-31T19:17:03Z</dcterms:modified>
</cp:coreProperties>
</file>