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0E46-3531-4738-B0F7-D79F5281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07DD4-B8FC-4AFE-BBAE-8ABD8E829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4911-602C-4A86-BFB0-11F4705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ACEA-F81A-4A4A-954C-82EFD1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2A08-2D72-424D-A72F-F83C7973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90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E76-D403-449D-8E47-7D133D31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E4EDA-52CF-443A-8DF3-5E99914C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A455-E314-4E51-93D7-B4794913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9887-76F4-4C5B-9E8A-A8B145C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C05A-C3F3-4F4C-A72F-C0E7706B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AC23A-0023-476F-B821-C88AD4D6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57DC6-6CAA-4137-847C-0B5AE6E1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0C09-40EF-45A2-B16A-435F6400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33E0-F993-476F-8388-232F8C37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E5E0-E63F-472D-890E-2883B78D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5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1C3-7F78-4346-B306-294DCD5F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C9AA-C1E5-47D2-9B9E-A05FBFAC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FBE8-1710-404F-92A0-A541D0F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A5D5-D013-4273-9D21-D88FF85B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A9A5-1C29-4DE2-9059-3005293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19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A9F2-907D-43D1-B6D8-1138A6A1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7668-29C8-4731-BB22-10CA33E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2FA7-74E1-4E16-A865-524E3473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9C45-330F-435A-9FA6-68BB14A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3D52-61E4-4A45-AB4B-06C02578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7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F1BB-DE1C-48A9-80DB-EFAACF4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81AC-FB9D-4357-AFF6-3DAD8575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9570-61E4-46A8-B4AA-F9171E32C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FDF5-A7AA-446C-97A6-B719ED5F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4E600-7547-41C4-A0FC-8C302540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E34D-03D9-41AC-889B-39F2A38F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3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D350-9559-4050-B6C9-67074F63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8D76-A666-47C0-80A4-9CDDA5BD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A5C98-ECE1-4B16-89B8-4EEA1A38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6E6EB-ADF6-49DA-AB86-48B25DEA4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8E7B8-0AA6-43F4-B39C-48B379B4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AEE5B-FC61-4DAC-A212-F92C562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CEEB-6370-4D91-A004-FDB993ED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3291C-17B9-4015-94C9-8D3F20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2233-D33A-48C2-B544-85E1E14A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A925D-6DFE-4EE4-A83A-05F351B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5A939-F3F9-46A2-A902-275CE256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AFAB4-94A5-4324-AB1B-60601FDE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88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3178A-1AF3-41D8-891B-BB30FB83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E60F-F35A-483D-8619-1318BF72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060C-5C1A-4E3F-AAE0-3FE649E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0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5725-9B18-44C2-A218-999ED9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8067-5CBF-4C34-B345-167688D9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4595-B55D-4808-9DB8-DE9C9A7E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692F-BE0C-4CB1-9A56-1A97F71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1079-916A-4204-8602-3153713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6D35-C196-4CCB-B00C-BB4E4822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5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32EC-AD29-403C-A7B6-A58F3D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1BF2F-C717-4B8F-A10A-779C89E1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E1CF-D4EC-4EE1-8A6E-D7EBD9B4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70743-198F-4AC3-B65B-DEAD2D8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C7F0-CF97-4E73-94E7-D6717A24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4B8B-579E-4EC4-99CA-7A8E1E6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1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BB673-5734-4713-AE05-ADBD2D17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E220-B42C-475A-8AD5-142C6F90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DD90-4000-4BA0-B009-2E48D2C5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D3FF-11CE-4DCA-8EFD-F97492CDC985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4EE0-A768-412C-9D15-59414565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183B-8346-4CDE-AFE1-C13054DAA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2202-EE56-4C33-8805-137BA04E8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6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sunset, sun, going&#10;&#10;Description automatically generated">
            <a:extLst>
              <a:ext uri="{FF2B5EF4-FFF2-40B4-BE49-F238E27FC236}">
                <a16:creationId xmlns:a16="http://schemas.microsoft.com/office/drawing/2014/main" id="{BB6DF186-7F4F-4E2E-9277-09F40579D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9" b="94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47A30-41BF-4C0B-AB5A-82A9BC92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Photoresistor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4B0F9-285A-4186-874B-E1BF8AC6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Raspberry Pi Chapter 10</a:t>
            </a:r>
          </a:p>
        </p:txBody>
      </p:sp>
    </p:spTree>
    <p:extLst>
      <p:ext uri="{BB962C8B-B14F-4D97-AF65-F5344CB8AC3E}">
        <p14:creationId xmlns:p14="http://schemas.microsoft.com/office/powerpoint/2010/main" val="288986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065B-0FD8-4098-84C4-D3D58E8D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Photoresistor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F35B0-251A-4D8A-A54E-B0996BE5B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52713" cy="4351338"/>
              </a:xfrm>
            </p:spPr>
            <p:txBody>
              <a:bodyPr/>
              <a:lstStyle/>
              <a:p>
                <a:r>
                  <a:rPr lang="en-CA" dirty="0"/>
                  <a:t>Also known as LDR (Light Dependent Resistor)</a:t>
                </a:r>
              </a:p>
              <a:p>
                <a:r>
                  <a:rPr lang="en-CA" dirty="0"/>
                  <a:t>Resistance changes based on intensity of light</a:t>
                </a:r>
              </a:p>
              <a:p>
                <a:pPr lvl="1"/>
                <a:r>
                  <a:rPr lang="en-CA" dirty="0"/>
                  <a:t>Light intensity measured in lux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r>
                  <a:rPr lang="en-CA" dirty="0"/>
                  <a:t>The higher the light intensity, the lower the resistance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F35B0-251A-4D8A-A54E-B0996BE5B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52713" cy="4351338"/>
              </a:xfrm>
              <a:blipFill>
                <a:blip r:embed="rId2"/>
                <a:stretch>
                  <a:fillRect l="-1727" t="-2241" r="-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uge Diam 20mm Photoresistor φ20series for Led Dimmer - Senba Sensing  Technology Co., Ltd.">
            <a:extLst>
              <a:ext uri="{FF2B5EF4-FFF2-40B4-BE49-F238E27FC236}">
                <a16:creationId xmlns:a16="http://schemas.microsoft.com/office/drawing/2014/main" id="{0AF49F49-0E7E-426D-B74C-F8690DBB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381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DR – Photoresistor for Beginners in Electronics">
            <a:extLst>
              <a:ext uri="{FF2B5EF4-FFF2-40B4-BE49-F238E27FC236}">
                <a16:creationId xmlns:a16="http://schemas.microsoft.com/office/drawing/2014/main" id="{66E28F63-AAA9-4821-84B8-CC50CB84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13" y="5029200"/>
            <a:ext cx="4286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8CB65-44AC-40A2-BB4D-65A1073E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56357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Specifications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10996-E817-44D4-8494-F01F82F7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77" y="834447"/>
            <a:ext cx="6481829" cy="2155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D6C38-5B06-4D9B-9EC8-114205E3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49"/>
            <a:ext cx="12192000" cy="1396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A3FA3-35F6-493D-BB44-2A2B06F75628}"/>
              </a:ext>
            </a:extLst>
          </p:cNvPr>
          <p:cNvSpPr txBox="1"/>
          <p:nvPr/>
        </p:nvSpPr>
        <p:spPr>
          <a:xfrm>
            <a:off x="5820258" y="154428"/>
            <a:ext cx="329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Cost: $7.95 for a pack of 5 (</a:t>
            </a:r>
            <a:r>
              <a:rPr lang="en-CA" dirty="0" err="1"/>
              <a:t>Sayal</a:t>
            </a:r>
            <a:r>
              <a:rPr lang="en-CA" dirty="0"/>
              <a:t>)</a:t>
            </a:r>
          </a:p>
        </p:txBody>
      </p:sp>
      <p:pic>
        <p:nvPicPr>
          <p:cNvPr id="3076" name="Picture 4" descr="Visible spectrum">
            <a:extLst>
              <a:ext uri="{FF2B5EF4-FFF2-40B4-BE49-F238E27FC236}">
                <a16:creationId xmlns:a16="http://schemas.microsoft.com/office/drawing/2014/main" id="{7429E186-18CA-47A9-BD3E-A635795E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80" y="3379639"/>
            <a:ext cx="4619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6FED-DE15-4C77-ADC8-3060CFBD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0F91-E482-4E90-ABCA-6B080E6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r>
              <a:rPr lang="en-CA" sz="2400" dirty="0"/>
              <a:t>Made of a semiconducting material that has a rigid hold on electrons</a:t>
            </a:r>
          </a:p>
          <a:p>
            <a:r>
              <a:rPr lang="en-CA" sz="2400" dirty="0"/>
              <a:t>When light hits the semiconducting material, the electrons break free, conducting electricity</a:t>
            </a:r>
          </a:p>
          <a:p>
            <a:r>
              <a:rPr lang="en-CA" sz="2400" dirty="0"/>
              <a:t>This decreases resistance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F20E3-0981-4000-93F8-963D832C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96446"/>
            <a:ext cx="6019331" cy="42618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65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8BB8-BB67-49F2-829D-CBBEB774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Intrinsic vs. Extrinsic Photoresistor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058D-AF0B-4B50-97E3-9FA358C0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988" cy="4351338"/>
          </a:xfrm>
        </p:spPr>
        <p:txBody>
          <a:bodyPr/>
          <a:lstStyle/>
          <a:p>
            <a:r>
              <a:rPr lang="en-CA" dirty="0"/>
              <a:t>Intrinsic – pure semiconductor material</a:t>
            </a:r>
          </a:p>
          <a:p>
            <a:pPr lvl="1"/>
            <a:r>
              <a:rPr lang="en-CA" dirty="0"/>
              <a:t>Electrons jump from outer valence shell to inner shell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Extrinsic – semiconductor materials with impurities</a:t>
            </a:r>
          </a:p>
          <a:p>
            <a:pPr lvl="1"/>
            <a:r>
              <a:rPr lang="en-CA" dirty="0"/>
              <a:t>New orbital is created, electrons move from outer shell to orbital</a:t>
            </a:r>
          </a:p>
          <a:p>
            <a:pPr lvl="1"/>
            <a:r>
              <a:rPr lang="en-CA" dirty="0"/>
              <a:t>Used for longer wavelengths, e.g. infrared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50E7AA5C-FD9E-44F1-B5C7-0C355A64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72" y="1690688"/>
            <a:ext cx="2103302" cy="211092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B30BC8-6B36-42BE-9283-21622817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3" y="1644964"/>
            <a:ext cx="2408129" cy="215664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777D76-BB0D-4007-A9ED-3C8A4ECD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8" y="4088988"/>
            <a:ext cx="2408129" cy="2156647"/>
          </a:xfrm>
          <a:prstGeom prst="rect">
            <a:avLst/>
          </a:prstGeom>
        </p:spPr>
      </p:pic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4326202E-266A-4EFC-8775-A34F65128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17" y="3890850"/>
            <a:ext cx="254530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reet Lighting | City of Vancouver Washington">
            <a:extLst>
              <a:ext uri="{FF2B5EF4-FFF2-40B4-BE49-F238E27FC236}">
                <a16:creationId xmlns:a16="http://schemas.microsoft.com/office/drawing/2014/main" id="{0B1BD5DB-6789-4BCE-8686-7B14E7281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8" r="-2" b="8867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D or Halogen Fog Car Lights? | PowerBulbs EU">
            <a:extLst>
              <a:ext uri="{FF2B5EF4-FFF2-40B4-BE49-F238E27FC236}">
                <a16:creationId xmlns:a16="http://schemas.microsoft.com/office/drawing/2014/main" id="{710035FE-C90F-47B1-9211-879FF9BF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0961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474F-9FB3-400F-BF5F-4646BF7E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CA" sz="3400"/>
              <a:t>Applications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0D0A-14DC-4E1C-A342-45925648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CA" sz="2400" dirty="0"/>
              <a:t>Streetlight</a:t>
            </a:r>
          </a:p>
          <a:p>
            <a:r>
              <a:rPr lang="en-CA" sz="2400" dirty="0"/>
              <a:t>Security System – Bank, Jewellery Store</a:t>
            </a:r>
          </a:p>
          <a:p>
            <a:r>
              <a:rPr lang="en-CA" sz="2400" dirty="0"/>
              <a:t>Car Headlights</a:t>
            </a:r>
          </a:p>
          <a:p>
            <a:r>
              <a:rPr lang="en-CA" sz="2400" dirty="0"/>
              <a:t>Alarm Clocks</a:t>
            </a:r>
          </a:p>
        </p:txBody>
      </p:sp>
    </p:spTree>
    <p:extLst>
      <p:ext uri="{BB962C8B-B14F-4D97-AF65-F5344CB8AC3E}">
        <p14:creationId xmlns:p14="http://schemas.microsoft.com/office/powerpoint/2010/main" val="188463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9494-4913-47E0-AC5F-AF96228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Wiring a Photoresistor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43B1-71BE-40C6-996E-0D776184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4049" cy="4351338"/>
          </a:xfrm>
        </p:spPr>
        <p:txBody>
          <a:bodyPr>
            <a:normAutofit/>
          </a:bodyPr>
          <a:lstStyle/>
          <a:p>
            <a:r>
              <a:rPr lang="en-CA"/>
              <a:t>Voltage Divider Circuit</a:t>
            </a:r>
          </a:p>
          <a:p>
            <a:pPr lvl="1"/>
            <a:r>
              <a:rPr lang="en-CA"/>
              <a:t>10 k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/>
              <a:t>resistor – used as a reference point</a:t>
            </a:r>
          </a:p>
          <a:p>
            <a:pPr lvl="1"/>
            <a:endParaRPr lang="en-CA"/>
          </a:p>
          <a:p>
            <a:r>
              <a:rPr lang="en-CA"/>
              <a:t>Current is constant at all points of the circuit</a:t>
            </a:r>
          </a:p>
          <a:p>
            <a:pPr lvl="1"/>
            <a:r>
              <a:rPr lang="en-CA"/>
              <a:t>Ohm’s law: </a:t>
            </a:r>
            <a:r>
              <a:rPr lang="en-CA" sz="24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CA" sz="24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CA" sz="24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= Ir</a:t>
            </a:r>
            <a:r>
              <a:rPr lang="en-CA" sz="24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endParaRPr lang="en-CA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/>
              <a:t>Rearranging to solve for current: </a:t>
            </a:r>
            <a:r>
              <a:rPr lang="en-CA" sz="24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 = E</a:t>
            </a:r>
            <a:r>
              <a:rPr lang="en-CA" sz="24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CA" sz="24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/R</a:t>
            </a:r>
            <a:r>
              <a:rPr lang="en-CA" sz="24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endParaRPr lang="en-CA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/>
              <a:t>Voltage drop across the photoresistor: 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= E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/R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x R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endParaRPr lang="en-CA" sz="1800" baseline="-250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= E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x R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CA" sz="18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/R</a:t>
            </a:r>
            <a:r>
              <a:rPr lang="en-CA" sz="1800" baseline="-250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endParaRPr lang="en-CA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F9C0F-E45C-461E-BD50-EC40A92A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78" y="1214437"/>
            <a:ext cx="2924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Photoresistor</vt:lpstr>
      <vt:lpstr>Photoresistor</vt:lpstr>
      <vt:lpstr>Specifications</vt:lpstr>
      <vt:lpstr>How it Works</vt:lpstr>
      <vt:lpstr>Intrinsic vs. Extrinsic Photoresistor</vt:lpstr>
      <vt:lpstr>Applications</vt:lpstr>
      <vt:lpstr>Wiring a Photoresistor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Photoresistor</dc:title>
  <dc:creator>Katelyn Lam</dc:creator>
  <cp:lastModifiedBy>Katelyn Lam</cp:lastModifiedBy>
  <cp:revision>2</cp:revision>
  <dcterms:created xsi:type="dcterms:W3CDTF">2020-09-06T14:33:12Z</dcterms:created>
  <dcterms:modified xsi:type="dcterms:W3CDTF">2020-09-06T18:16:57Z</dcterms:modified>
</cp:coreProperties>
</file>