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43A0-ED31-4B6B-83B1-0FEAAE73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7244A-4360-41BC-92B3-3921BABA2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FD2E6-7F5E-45B4-B2E1-B2B0AE53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467C-7DB1-4FCD-AA8A-174134DB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856E3-A16B-4EF2-8B15-8535ACD8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32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FBA8-F45A-4E2D-9F82-A1640837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A05EA-16A6-4EA2-8E23-ABEDA8197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1627-3695-403C-8727-767074BA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99497-624D-4A8F-A359-25ECE375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746F-F090-4B0B-B419-5E55A188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57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753C2-8123-46CD-A4F9-4CF91219B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733B0-85AF-4584-888A-5E5EF281E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2399-9F6A-4183-8228-38A4A6F2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E124-12B2-42FE-93AB-F1890DC6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8B7E-8524-4126-B4DD-E3E1CBE6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A4DD-9B0A-40E4-8369-D84698F6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DD18-C90F-430C-B2FD-EA9F1BDB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58D5-0A94-4CD3-A6A8-17A5FE9F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B1A0-710E-416B-A4E7-0ACFAA50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55EA-096B-4B5F-9063-BFC1D5EA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D810-C9B6-4869-BC9E-8EDA6E11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14AB-2A2F-4A9C-8FF9-89878181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5D4E-1C1A-4FAE-9BBB-16AF1E14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77DD0-5EE2-423B-8AD4-EC4D4D45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C8B0-29C1-4FD5-B43A-AF2577B0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6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1A9E-D809-4416-A7A7-4B99FB53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843D-D75B-466D-BEBD-A8B407E1C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6B8CD-6C05-4003-AD6D-CACE26FD1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03E0C-7F68-4CFD-9B1C-C493DBC8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6D65-0D77-4219-B42D-4CA19AEB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EB38E-890C-4807-86C5-5303AA7E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82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E134-AA24-4F93-855B-D6A6F4DF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0D54F-FDA2-417A-86FA-4378A8E0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A7C58-4773-49CE-93EC-02D06C8E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1A38-E7E8-457B-8A6C-C94EFBD81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EEFFD-329E-4BFF-8A0F-D0B5A3C0B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DDDD0-99EA-4F78-A552-71071624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272D2-1EB7-47C4-BAC0-ED7617B4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02E07-31FA-4ABA-9C3E-F74C89B4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82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93F3-B359-440D-93CD-D2CD0D5D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615CF-3636-435F-9650-9A81CA4F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E15D8-242E-4F81-A9B4-10FD5EFD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707B0-5664-44C0-BF64-BE8EC992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00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DA71A-D547-4AFD-98FA-717D35D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E7B9-CEC6-4A78-97DE-1D4FBD7E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A073-AA7C-481A-A3CE-592B5246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71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7FCE-A9BF-4964-A01E-9DB12E17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BDC9-3EF2-4CBA-8E29-72B089E9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0682-9147-4DFF-8761-185DEBD9D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EC335-9485-42A3-976D-F1B5DD0B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20EB-DF49-4B77-A95F-9D0AD2BF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AB662-18B6-416A-A065-52D8847B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07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E2BC-9B14-40B5-B869-EED7071B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2A700-BBC7-4D30-BC5F-1CA40E1EE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69999-8E62-459F-B830-FA9AE5104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B4E8D-AFCB-4FFA-9660-E73FB9A5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60E37-B67A-414A-A61A-A5F80D1B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27A71-5DD9-4837-82BA-67A5CED7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98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FDE2D-1695-4268-93E6-8BBE145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771CC-6DE4-431E-80A2-B5BE864A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9022-ADFF-4EF1-8B71-CA3FA2D0C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DC07-37F0-4270-865C-8B0FC780810C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0322-A8A1-4A8F-92E1-390C85AB7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C8FF8-F720-4DF5-90BB-4B9145386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83936-E798-400A-90CE-5730A9FD1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96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Motor manufacturing: Tempel builds state-of-the-art factories to meet  automaker's requirements | E-Hike">
            <a:extLst>
              <a:ext uri="{FF2B5EF4-FFF2-40B4-BE49-F238E27FC236}">
                <a16:creationId xmlns:a16="http://schemas.microsoft.com/office/drawing/2014/main" id="{416F3C01-DFD8-4CD2-B91B-37CCC684C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" b="324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0D36C-1ACF-4AE4-B346-1CE0D441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Motor and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95266-01A0-48A2-9A1D-159350D17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Raspberry Pi Chapter 13</a:t>
            </a:r>
          </a:p>
        </p:txBody>
      </p:sp>
    </p:spTree>
    <p:extLst>
      <p:ext uri="{BB962C8B-B14F-4D97-AF65-F5344CB8AC3E}">
        <p14:creationId xmlns:p14="http://schemas.microsoft.com/office/powerpoint/2010/main" val="2814795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4036-36A5-437A-B0B6-D4C4197A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CA" dirty="0"/>
              <a:t>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E7F7-1AC3-4F09-AECB-D5F2ED74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</p:spPr>
        <p:txBody>
          <a:bodyPr>
            <a:normAutofit/>
          </a:bodyPr>
          <a:lstStyle/>
          <a:p>
            <a:r>
              <a:rPr lang="en-CA" sz="2000" dirty="0"/>
              <a:t>Converts electrical energy into mechanical energy</a:t>
            </a:r>
          </a:p>
          <a:p>
            <a:r>
              <a:rPr lang="en-CA" sz="2000" dirty="0"/>
              <a:t>Direction of rotation changes with polarity</a:t>
            </a:r>
          </a:p>
          <a:p>
            <a:r>
              <a:rPr lang="en-CA" sz="2000" dirty="0"/>
              <a:t>Consists of:</a:t>
            </a:r>
          </a:p>
          <a:p>
            <a:pPr lvl="1"/>
            <a:r>
              <a:rPr lang="en-CA" sz="2000" dirty="0"/>
              <a:t>Stator – permanent magnet with opposing charges</a:t>
            </a:r>
          </a:p>
          <a:p>
            <a:pPr lvl="1"/>
            <a:r>
              <a:rPr lang="en-CA" sz="2000" dirty="0"/>
              <a:t>Rotor – wrapped in copper wire, electrical current generates torque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65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lectric motor - Wikipedia">
            <a:extLst>
              <a:ext uri="{FF2B5EF4-FFF2-40B4-BE49-F238E27FC236}">
                <a16:creationId xmlns:a16="http://schemas.microsoft.com/office/drawing/2014/main" id="{16EDBE3D-D5D5-4E04-AF40-9BA0AB56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694945"/>
            <a:ext cx="2322576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S PRO DC Motor, 19.68 W, 3 → 7.2 V dc, 375 gcm, 19000 rpm, 2.3mm Shaft  Diameter | RS Components">
            <a:extLst>
              <a:ext uri="{FF2B5EF4-FFF2-40B4-BE49-F238E27FC236}">
                <a16:creationId xmlns:a16="http://schemas.microsoft.com/office/drawing/2014/main" id="{575B5452-DB85-439D-97C4-30D068763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4122" y="3721608"/>
            <a:ext cx="3016332" cy="2322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8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9E3E9-4F2D-4DB1-863E-04427BB8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CA" sz="3400"/>
              <a:t>Controlling a Motor – L293D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52F8-E733-4E1E-90AB-39E2A7FE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CA" sz="1800"/>
              <a:t>An IC Chip that acts as a motor driver</a:t>
            </a:r>
          </a:p>
          <a:p>
            <a:endParaRPr lang="en-CA" sz="1800"/>
          </a:p>
          <a:p>
            <a:r>
              <a:rPr lang="en-CA" sz="1800"/>
              <a:t>Why do we need to use L293D?</a:t>
            </a:r>
          </a:p>
          <a:p>
            <a:pPr lvl="1"/>
            <a:r>
              <a:rPr lang="en-CA" sz="1800"/>
              <a:t>Control speed/direction</a:t>
            </a:r>
          </a:p>
          <a:p>
            <a:pPr lvl="1"/>
            <a:r>
              <a:rPr lang="en-CA" sz="1800"/>
              <a:t>Provide higher power output</a:t>
            </a:r>
          </a:p>
        </p:txBody>
      </p:sp>
      <p:pic>
        <p:nvPicPr>
          <p:cNvPr id="2050" name="Picture 2" descr="Motor Driver – Solarbotics Ltd.">
            <a:extLst>
              <a:ext uri="{FF2B5EF4-FFF2-40B4-BE49-F238E27FC236}">
                <a16:creationId xmlns:a16="http://schemas.microsoft.com/office/drawing/2014/main" id="{38762281-A4E3-49AA-B799-F03BB9FC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6427" y="517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B19EC1-C6D2-4328-AAEF-495CE8D5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3741358"/>
            <a:ext cx="5135719" cy="21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0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1ADA-6139-4A98-8134-E36A02F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L293D Pinout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A74C31-41C3-47B9-8BE3-09C63FEC9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6600" y="731309"/>
            <a:ext cx="2333625" cy="1918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65245-0984-44B7-911D-6388FFE8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890837"/>
            <a:ext cx="10399233" cy="33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346B-A085-413B-ABAC-9864934B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CA" sz="3600"/>
              <a:t>Wiring a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CD77-B9BC-49B4-9A27-D4317DD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CA" sz="2400" dirty="0"/>
              <a:t>Problem: One direction control only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B13BD-BF4D-4366-AA6F-9A8FC8682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4" b="-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26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DF55-D003-4560-872B-2835EEFA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Wiring a motor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D5D25-69C9-4072-8B17-73897E2415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529" r="2" b="2"/>
          <a:stretch/>
        </p:blipFill>
        <p:spPr>
          <a:xfrm>
            <a:off x="609600" y="2423680"/>
            <a:ext cx="5212080" cy="3856948"/>
          </a:xfrm>
          <a:prstGeom prst="rect">
            <a:avLst/>
          </a:prstGeom>
        </p:spPr>
      </p:pic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1188B71-37CD-46CF-B380-925D85D5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423680"/>
            <a:ext cx="5366650" cy="37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6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896CD-8FCA-466D-A039-078D8F5B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anchor="ctr">
            <a:normAutofit/>
          </a:bodyPr>
          <a:lstStyle/>
          <a:p>
            <a:r>
              <a:rPr lang="en-CA" sz="5200"/>
              <a:t>Schematic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C036A-7E3F-40EA-A4D9-DA7462E66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992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F6542C8082674BA44A417A8D411141" ma:contentTypeVersion="2" ma:contentTypeDescription="Create a new document." ma:contentTypeScope="" ma:versionID="dfc32f2c00d4788810a5806c69d8760f">
  <xsd:schema xmlns:xsd="http://www.w3.org/2001/XMLSchema" xmlns:xs="http://www.w3.org/2001/XMLSchema" xmlns:p="http://schemas.microsoft.com/office/2006/metadata/properties" xmlns:ns3="68025571-49c7-4847-8acc-3bc245507765" targetNamespace="http://schemas.microsoft.com/office/2006/metadata/properties" ma:root="true" ma:fieldsID="70626bb6d566ecbb97789d5027c29189" ns3:_="">
    <xsd:import namespace="68025571-49c7-4847-8acc-3bc2455077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25571-49c7-4847-8acc-3bc245507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A65062-75B5-471E-ADC0-CF970B68E7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DA2F9-90A7-494F-9E7A-E44AE2B56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25571-49c7-4847-8acc-3bc2455077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C27490-7A8C-42EB-A130-5A3D938B530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68025571-49c7-4847-8acc-3bc24550776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Motor and Driver</vt:lpstr>
      <vt:lpstr>Motor</vt:lpstr>
      <vt:lpstr>Controlling a Motor – L293D</vt:lpstr>
      <vt:lpstr>L293D Pinout</vt:lpstr>
      <vt:lpstr>Wiring a Motor</vt:lpstr>
      <vt:lpstr>Wiring a motor</vt:lpstr>
      <vt:lpstr>Schematic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and Driver</dc:title>
  <dc:creator>Katelyn Lam</dc:creator>
  <cp:lastModifiedBy>Katelyn Lam</cp:lastModifiedBy>
  <cp:revision>2</cp:revision>
  <dcterms:created xsi:type="dcterms:W3CDTF">2020-09-18T03:06:28Z</dcterms:created>
  <dcterms:modified xsi:type="dcterms:W3CDTF">2020-09-20T01:55:14Z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0x01010049F6542C8082674BA44A417A8D411141</vt:lpwstr>
  </property>
</Properties>
</file>