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30T01:39:27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26504 8640 0,'0'-24'235,"23"48"-212,-23-1-8,0 1-10,0 117 8,47-70 4,-47 71-1,0 0 2,71-48-3,-71-23 1,24 47 1,-24 23 0,71 25-1,-71-119 1,23 71 1,24 71-3,-23-118 2,0 23 0,-24-23-1,0 0 1,47-1 0,-23 1 0,-1 47-1,24-70 1,-47 22-1,48 25 1,-25-24 0,-23-24-1,0-24-14,24 72 13,-24-72 1,23 72 1,1-24 1,23 23-3,-47 1 2,0-1 0,24 0 0,-1-46-1,-23 117 2,24-71-2,0-47 0,23 48 1,-47 47 0,23 23-1,-23-118 1,24 260 0,-24-166-1,24 1 1,-24 23 0,0-23-1,0-95 1,0 0 0,0 48-1,0-72 1,23 48 0,-23 0-1,0-24 1,0-23 0,0 47-1,0-24 1,0-23 0</inkml:trace>
  <inkml:trace contextRef="#ctx0" brushRef="#br0" timeOffset="3062">27141 11685 0,'0'-24'149,"0"1"-115,0-1 13,24 24-12,-1-24-7,24 1-9,-23 23-3,0 0 2,23 0-1,24-24 0,-1 1-1,-46 23-1,94-24 2,0 24-1,-24 0 1,1-47 0,70 47 0,0 0-1,48 0 1,23-24 0,23 0-1,190 24 1,-284-23 0,24 23-1,-24 0 1,189-24-1,-213 24 1,-70 0 1,118 0-2,-47 0 0,46 0 1,-22 0 0,-1 0-1,94 0 1,-46 0 0,-119 0-1,142 0 1,-118 0 0,95 0-1,-143 0 1,-22 0 0,-1 0-1,-24 0 1,1 0 2,0 0-3,-1 0 3,24 0-5,-23 0 3,23 0-1,0 0 1,-23 0-2,23 0 2,-23 0 0,47 0-1,-24 0-14,0 0 13,0 0 1,24 0 1,-24 0 0,-23 0 0,23 0-1,0 0 1,-23 0 2,-1 0-3</inkml:trace>
  <inkml:trace contextRef="#ctx0" brushRef="#br0" timeOffset="6477">33253 11826 0,'24'0'48,"0"0"-21,-1-23-21,1 23 11,-1-24 0,1 24 15,0 0-16,-1-23 1,1-1-15,-1 24 14,1 0 1,0 0-2,-24-24 1,23 24 1,1 0 0,-24-23-1</inkml:trace>
  <inkml:trace contextRef="#ctx0" brushRef="#br0" timeOffset="7272">33324 11638 0,'0'23'149,"0"24"-136,0-23 10,0 0-7,0-1 1,0 1 0,0 23-16,0 0 31,0-23-15,0 23 1,47-23 14,-47-1-16,24-23 1,0 0 73,-1 0-78</inkml:trace>
  <inkml:trace contextRef="#ctx0" brushRef="#br0" timeOffset="9055">26645 8333 0,'24'0'390,"-1"0"-369,1-47-14,23 23 2,-23 24 1,-1-24 6,1 24 0,0 0 1,23 0 0,0-47 32,-23 47-43,-1 0 6,25-24 5,-25 24-1</inkml:trace>
  <inkml:trace contextRef="#ctx0" brushRef="#br0" timeOffset="10199">26716 8404 0,'0'23'119,"0"1"-103,0-1-9,0 25 8,24 46 3,-1-94-2,-23 71 1,0-48-15,47 25 29,1-72 91,-48 0-94,47 1-12,-23 23 0,-1 0 2,1-24-1,-1 24 0,1 0-1,0 0-14,-1 0 14,24 0 1,24 0 0,-47 0-2,-1 0 3,1 0-2,0 0 1,-1 24 15,-23-1 18,0 1-33,0 0 0,-23 23-16,-1-47 16,0 23 0,24 1-1,-23-24 1,-1 0 14,-23 47-4,23-47 13,1 24-38,-1-24 29,1 23-28,-1 1 70</inkml:trace>
  <inkml:trace contextRef="#ctx0" brushRef="#br0" timeOffset="12229">27448 8592 0,'0'24'214,"23"-24"-200,1 0-12,-24 24 14,71 23 1,-48-47 15,1 0-30,0 47 12,-24-23 4,23-24 32,1 0-14,-1 0 100,-23-24-114,0 0-1,0 1-2,0-24-4,0-1 53,0 25-49,0-1 38</inkml:trace>
  <inkml:trace contextRef="#ctx0" brushRef="#br0" timeOffset="14143">26810 11378 0,'0'-47'30,"0"23"92,-23 0-110,-1 1 21,1 23-30,23-24 27,-24 24-28,0 0 15,-23-23 0,24 23 43,-1 0-36,0 0-11,-23 0 141,24 23-124,-1 1-28,0 47 14,24-24 1,-23-24-1,23 25 1,-24-1 0,24 0 0,0 0-1,24-47 54,-1 0-50,1 0-9,0 48 5,-1-48 76,1 0-50,-24-24-21,0 0-10,0 1 7,23 23-3,25-24 1,-25-23 1,-23 23 1,0-23 0,24 47-3,-1-47 2,-23 23-1,24-47 1,0 48 0,23-72 15,-24 48-16,1 24 159</inkml:trace>
  <inkml:trace contextRef="#ctx0" brushRef="#br0" timeOffset="15903">26834 11496 0,'0'24'138,"0"-1"-135,0 1 11,24-24 3,-24 23-1,0 1 2,23 0-3,1-1 1,0 1 51,-1-24 88,1 0-127,-24-47-26,0 23 15,23-47-1,25 0 1,-48 24-1</inkml:trace>
  <inkml:trace contextRef="#ctx0" brushRef="#br0" timeOffset="21684">27920 8828 0,'-24'0'163,"24"24"-147,0 0 2,0-1-7,0 24 4,0 24 3,24 47-1,-24-23 1,0 23-4,0-71 4,0 24-1,23 0-2,-23-24 3,0-24-2,24 48 1,-24-47-1,0 47 2,0-48-2,0 1 0,0 23 2,0 24 13,24-71-14,-24 24 0,0-1-1,47 1 1,-47 23 0,0 0-1,0-23-10,0-1 9,23 1-1,-23 23 2,24 0 1,-24 1-2,24-25 2,-24 1 0,0 23-1,0-23 2,0-1-2,23 24 1,-23-23-1,24-24 1,-24 71 1,0-48-1,23 25 0,-23 23 6,0-24 19,0-24-26,0 25 1,0-1 1,0-24-2,0 25 2,0-25 13,0 1-21,24-1 14,-24 25-8,0-25 1,0 1-16,0-1 16,0 1 0,0 0-2,0-1 2,0 1 1,0-1 80,24 1 94,-1 0-73,-23 23 119</inkml:trace>
  <inkml:trace contextRef="#ctx0" brushRef="#br0" timeOffset="24349">28014 8923 0,'0'-24'178,"47"1"-126,1-1-12,-25 24-14,-23-24-14,24 24 5,-1 0-1,1 0-14,0-47 14,-1 47 2,1 0-4,-1-23 5,1 23 236,0 0-240,-24 47-2,0-24 2,0 48-8,47-24 5,-47 48 4,23-24 1,-23-48-2,24 25 1,-24-25 1,24 24-14,-1 1 10,-23-25 4,0 1 0,0-1 0,0 48-1,24 24 1,-24-1 2,23-23-2,-23-24-1,0 24 0,24-24 1,-24 24-1,0-24 3,0-23-6,0-1 4,24 25-1,-24-25 1,0 48 1,0-24-2,0 0 1,0 1-1,0-1 3,0-24-3,0 25 0,0-25 1,0 1 0,0 23 0,0 24-1,0-48 2,23-23-3,-23 24 2,24 0 1,-24-1-2,0 1 0,0 23 16,0-23-23,0 23 1,0-23 6,0 23 0,0-24 2,0 1-4,0 0 3,0-1-1,0 1 1,0 23 1,0-23-1,0-1 10,0 1-5,23-1-20,-23 1 29,0 0 109,0-1-59,24 1-75,0-1 53,-1-23 147</inkml:trace>
  <inkml:trace contextRef="#ctx0" brushRef="#br0" timeOffset="27749">28746 11307 0</inkml:trace>
  <inkml:trace contextRef="#ctx0" brushRef="#br0" timeOffset="35504">26669 8946 0,'0'-23'105,"23"23"-46,25-47-41,-1 23 4,-24 24-4,1 0 29,47-24-30,-47 24-5,-1 0 9,1 0-16,-1 0 9,1 0 17,0 0 225,-24 24-222,0 23-28,0-23 10,0-1-9,0 1 9,47 47 2,-47-48-4,0 25 3,0 46-1,0-47 1,0-23-1,0 47 1,23 0 0,-23-48 0,0 24-1,0 1 1,0-25 0,24 24-1,-24 1 1,0 46 0,0-70 0,0 23-1,24 24 1,-24-48-1,0 1 1,0 47 0,118 23-1,-95-23 1,-23-47 0,0-1-1,0 24 1,0-23 0,0 23 0,24 0-1,-24-23 1,0 0-1,0-1-13,23 24 11,1 24 3,-24-24-1,0 24 1,0-23-1,0-25 1,0 48 0,47-47 0,-47-1-1,24 1 1,-24-1 2,0 25-5,0-25 20,0 1-18,0-1 1,23 72-14,-23-72 28,0 1-15,0 0 1,24 70-14,-24-70 16,0-1-6,0 1 4,0-1-1,24 1 148,-1 0-146,-23-1-2,0 1-9</inkml:trace>
  <inkml:trace contextRef="#ctx0" brushRef="#br0" timeOffset="43132">29171 11354 0,'0'-47'152,"0"-47"-137,0 23-1,0 0-4,0 24 10,-24-95-4,24 1-13,-24-25 11,24 72 3,-23-1-3,-1 48 6,1-71-4,23 47-15,-24-47 12,24 95 6,0-48-18,0-47 12,0 23 7,0-46-4,0 23 1,0 71 0,0-24-2,0 24 6,0 23-7,0 0 2,0 1 3,0-1-3,0-47 57,0 48 6,0-1-48,0 0 14,0 1-24,-24-24-6,24 23 4,0-23-3,0 0-3,0-1 4,0 1 3,0 0-6,0 23 5,0-23-2,0 24 0,0-25-1,0 25 17,0-24 315,24 47-267,0-24-71,-1 0 15,24 24-5,1-23-3,-25 23 17,1 0-33,-24-24 29,23 24-21,1 0 14,0 0 37,-1 0-35,-23-23-7,24 23 12,-1 0-10,1-24-14,23 24 14,-23 0 17,-1 0 158,1 0-143,0 0-11,-1 24-20,-23 23 23,24-24-29,-24 48 4,23-24 14,1-23-14,-24 47-3,24 0 3,-24-48-5,23 1 0,-23 47 5,0-24-5,24 94 6,23-93-4,-47 23 1,0-48-2,0 48 2,0 0 0,0 0-1,0 23 1,0-70-4,24 46 4,-24 1 3,0 0-4,0-47 1,0 70-3,0-70 5,0 47-2,0 70-1,0 1 2,0-71-5,0-1 6,0-46-1,0 0-3,0 23 3,0 0-1,0 0 1,0-23-1,0-1 1,0 25-6,0-25 14,0 1-16,0 0 7,0-1 15,0 24-16,0-23 1,0 0 0,0-1-4,0 1-9,0-1 16,0 1 11,0 23 27,0-23 38,0-1-51,0 1-4,0 0-4,0-1-16,0 1-4,23-1-15,-23 1 29,0 0 143,0-1-156,0 1 170,0 23-168,24-47-4</inkml:trace>
  <inkml:trace contextRef="#ctx0" brushRef="#br0" timeOffset="83231">28415 11638 0,'0'-24'174,"24"24"-90,-24 24 0,0-1 8,24-23-84,-24 24 9,0 70 0,0-47-1,23-23-14,-23 0 14,0-1 16</inkml:trace>
  <inkml:trace contextRef="#ctx0" brushRef="#br0" timeOffset="84439">28227 12110 0,'23'0'98,"1"0"-91,-1-24 6,1 24 3,94-47 1,-47 23-1,-24 24-14,0-47 14,0 0 1,24 47 0,0-24-1,-47 1 1</inkml:trace>
  <inkml:trace contextRef="#ctx0" brushRef="#br0" timeOffset="85397">28533 12346 0,'-23'23'141,"23"48"-119,0-47 8,0-1-27,0 1 12,0 0 34,0-1-33</inkml:trace>
  <inkml:trace contextRef="#ctx0" brushRef="#br0" timeOffset="86373">28864 12369 0,'0'-23'4,"0"-1"26,0-23-14,0 23 1,0 1 0,0-1-1,0 0 1,0 1 0,-47 23 91,23 0-34,0 0-58,1 23 3,-1 25-3,1-25 0,-1 25 2,24-25-2,-24 24 1,24 1 17,0-25-25,-23 1 14,23-1 11,0 1-18,0 0 18,0 23-33,23-24 16,1 1 15,0-24 34,23 0-49,-24-47 0,1 23-14,-24 1 11,24-1 3,-1 0 15,1 1-15,-24-24 33</inkml:trace>
  <inkml:trace contextRef="#ctx0" brushRef="#br0" timeOffset="87832">29076 12369 0,'0'-23'61,"0"-1"-54,0-47 7,0 48 12,-47-1-9,23-23-1,1 23-15,-1 48 250,24-1-248,0 48 11,0-47 1,-23 23 1,-25 71 1,48-23 0,0 23-1,0-95 1,0 1 163,24-24-108,0 0-57,-1-24 2,24-23-1,-47 23-14,24 1 14,0-1 1,-1 24-1,-23-23 1</inkml:trace>
  <inkml:trace contextRef="#ctx0" brushRef="#br0" timeOffset="89313">29359 12393 0,'0'-24'48,"0"-46"-12,0 46-9,-47 0-11,24 24 0,23-23 1,-24 23 27,0 0 39,1 0 56,-1 0-121,1 47-2,23-23 1,0-1 0,0 1-1,0-1-14,0 1 15,-24 0-2,24 23 2,0-24-1,-24 1 0,24 0 18,0-1-30,24-23 263,0 0-238,-1 0-12,1 0-16,-1 0 31,1 0 2,0-23-18,-1-1 17,1 0 1,-24 1 70,23-1-56</inkml:trace>
  <inkml:trace contextRef="#ctx0" brushRef="#br0" timeOffset="109168">26692 8970 0,'0'-24'39,"0"1"-22,48-1-15,-1 24 29,-24-23-25,1-1 6,0 24 4,-1-24 1,1 24-2,23-47 2,48 0 0,-25 23 0,-22 24-1,-25-23 0,1-24 1,23 23 0,0 0-1,24-23 1,23 24 1,-70 23-1,0-71 0,-1 71-2,24 0 1,-23-24 1,0 1 0,-1 23 1,1 0-2,23 0 1,-23-48 0,-1 48 164,1 0-151,-24 24 8,0 0-22,0-1 1,0 1 0,23 23-1,-23-23 18,0-1 7,0 1-29,0 47 2,0-48 19,0 1-16,0-1 16,0 48-17,0-47 1,0-1 0,0 1-1,0 23-14,-23 24 14,23-47 1,0 23-1,0 24 1,-24-24-1,24 0 0,-47 24 1,47-47 0,-24 70 1,24-47-2,-23 0 1,23 1-1,0-25 1,-24 24 0,24-23-1,0 23 1,-23-23 0,-1 23 0,24-23 31,0-1-31,0 1-3,0-1 40,0 1-48,0 0 20,0-1-9,0 1-15,0 47 15,0-24-2,0 0 2,0 0-1,0 24 1,0-47 0,0-1-1,0 48 2,0 0-2,0-24 0,0 0 1,0 24 0,0-47 1,0-1-4,0 25 3,0-1-1,0 24 1,0 0 0,0-24-1,0 24 2,0-1 14,24-46-15,-24 0 0,0-1-14,0 1 26,23 23-10,-23-23-2,0-1 13,0 1 7,47-24-21,-23 23 41,-24 1-38,0 0 4,0-1-21,0 1 47,24-1 17</inkml:trace>
  <inkml:trace contextRef="#ctx0" brushRef="#br0" timeOffset="114868">27825 11354 0,'24'24'143,"0"-24"-128,-1 0 16,1 0-16,-1 0-3,1 0 27,0 0-18,-1-24 8,1 24-23,-1-23 9,1 23 14,0 0 4,-1 0-15,1-24-3,-1 24 3,1 0-1,0 0-1,-1 0 1,24 0 0,1 0 0,-25 0 0,1 0-1,23 0 1,24 0 0,-48 0 0,72 0-1,-72 0 0,25 0 0,-1 0 1,24 24 0,23 23-1,-47-47 1,0 23 0,1 1-1,-25-24 1,1 0 1,-1 24 210</inkml:trace>
  <inkml:trace contextRef="#ctx0" brushRef="#br1" timeOffset="124743">26504 8781 0,'23'0'141,"24"0"-132,-47-23 15,24 23-5,0 0 2,-1 0-5,1 0 1,-1 0-1,1-24 1,23 0 0,-23 24 0,47 0-1,-48 0 1,25 0 0,-25 0-14,24 0 11,1 0 2,46 0 1,0 0-1,-23 0 1,118 0 0,-24 0-1,71 0 1,-23 24 0,46 70-1,-141-94 1,24 0 0,-24 24-1,-47 0 1,-24-1 0,-24-23-1,-23 24 236,-23-1-234,-1-23-10,24 24 1,-71 0 5,1 46 3,-1-70 0,47 0-1,-94 48 1,47-1 2,24-47 11,24 0-13,-1 0-1,0 0 1,1 0 2,-1 0-4,1 0 18,-1 0-17,0 0 18,1 0-18,-1 0 1,-23 0 9,23 0-7,1 0-3,-1-24 6,24 1 12,0-1-1,0 0-16,0 1-8,0-1 15,0 1-7,0-1 16,0 0-16,0 1-1,24 23 1,-1-47 0,1 47 16</inkml:trace>
  <inkml:trace contextRef="#ctx0" brushRef="#br1" timeOffset="126748">28179 8758 0,'0'-24'175,"24"24"-122,0 24-22,-24-1-23,0 1 2,23-1 6,-23 1 2,0 0-4,24-1 3,-24 24 0,23 48 0,-23-48-1,24 24 2,-24 23 0,0 24-2,24-47 0,-24 71 1,0-95 0,0 165-1,0-93 1,0-25-1,0 118 1,0-164 0,0 22-1,0-46 17,0 0 20,0-1-40,0 1 39,0-1-45,0 1 17,0 23-22,0 119 14,0-72 2,0-70-3,0 117 1,0-117 1,0-1-1,0 1 110,0 0-97,0-1 20,0 1-44,0-1 74,0 1 192,0 0-203,0 23 10,23-24-66,-23 1 22,0 0-18,0-1 1,0 1 36,0-1 7,24-23-45</inkml:trace>
  <inkml:trace contextRef="#ctx0" brushRef="#br1" timeOffset="129088">28392 11401 0,'23'0'294,"1"0"-276,0 0-9,23 0 7,47 0 0,-47 0 1,142 0 0,-118 0 0,94 0-1,-70 0 1,70 0-1,-94 0 1,23 24 0,24 47 0,-94-71-1,23 0 1,0 0-1,-23 0 397</inkml:trace>
  <inkml:trace contextRef="#ctx0" brushRef="#br1" timeOffset="130867">29595 8852 0,'24'24'7,"-24"-1"324,24 24-312,-1-23-3,-23 0 1,0-1-1,71 24-13,-47 24 11,-1-47 3,1 47-1,-24 0 1,47 23 0,-23 24-1,-24-71 1,0 48 0,47-1-1,-47-23 1,0-24 0,23 0-16,1-23 14,-24 70 2,0-46 0,0-25-1,24 48 1,23-24 0,-24-23-1,-23 70 1,0-47 0,0 1 0,0-1-1,0-24 1,24 25 0,0-1-1,-24 0 1,0 24-1,0-47 1,0 46 0,0-46-1,0 23 1,0-23 33,0 23-18,0-23-15,0-1 0,0 1-13,0 23 26,0-23-14,23 23 1,-23-24 176,24 1-180</inkml:trace>
  <inkml:trace contextRef="#ctx0" brushRef="#br1" timeOffset="133516">29784 8923 0,'0'-24'184,"24"1"-158,-1 23-9,25-24-2,-1 0 2,0 1-1,-23-1 1,46 1 0,-22-1 0,-1 24-1,-24-24 1,25 24 0,-1 0-1,47 0 0,-47 0 0,-23 0 1,70 0 0,-46 0-1,22 0 1,1 0 0,0 0-1,0 0 1,-24 0 0,-23 0-1,70 0 1,-23 0-1,-24 0 1,47 0 0,-46 0 0,22 48-1,-46-48 1,0 23 208,-24 24-201,0-23-7,0 47 0,0 23 0,0 119-15,0-119 14,0 24 0,0 0 1,0-71 0,0 48-1,0-72 1,0 48-1,0-24 2,0-23-1,0 23-2,0-23 1,0 47 1,0-48-1,0 1 1,23 23 0,-23 48-1,0-48 1,0 47 0,0-70 0,0-1 1,0 1-3,0 23 1,0 0 1,0-23-16,0 23 15,24-47 0,-24 118 1,0-70 0,0-25-1,23 48 1,-23-47 0,0-1-16,0 72 16,48-72 0,-25 24-1,-23-23 1,0 0 3,0 46-7,0-46 73,0 0-75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467F-C920-4222-ADD1-63A21E71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B652-0CAD-4783-99B6-840B7AACB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552C-6175-4A81-AF42-5ADF85ED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E059-EAA3-40A7-A616-6ECDAE7E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A127-8E62-474B-AE19-1083DEB4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7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0460-D253-4664-8C00-498089D0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05792-CB5A-4887-B478-BCBC6B55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C1D-D3ED-4FB0-869B-0B52467A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15CF-747F-4EAA-B2D3-AE44931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47DE-8A79-406A-9B16-E6E3BD5F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14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4366A-0DAA-423C-B696-F495BA828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A1F8-CDCF-4309-8180-959A29829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11A3-E87A-4C80-9E72-F85988DA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601A-4143-490F-B58B-2B974A2F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75BC-EA6C-438D-97B1-0BE75DA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F28F-AFFA-453C-AE9B-D4D23B31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5559-4F1D-4E51-9389-A7BBFC30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A377-4DC6-4E96-8828-279F3C3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EB50-9F92-4E15-8102-1DEA6CC0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DCF8-6914-43B6-AD9B-79138FDA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80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27F8-0833-48D4-B2DD-DDE13183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DAAC1-30F3-4853-817B-078734D6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66E7-E3F5-477A-A3C1-BD0530B3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C7F1-7DF9-4F0A-A1EB-67363C42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F1BE-AF1B-4E4B-8A8D-5B0267F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D580-C168-4EC5-B867-4E32694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AB5-6774-4AE0-B2CE-E9E5A1D89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95D-332B-47D0-B1FF-E63BAA52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7963-1F65-455A-9327-34BB436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69743-C4CA-4025-8B76-93D40485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C2355-3DC1-4789-A617-E722ACC8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3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B73-3CAA-4A03-BA60-4BC95BD4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A9CC-84FA-44B2-9939-5C40ACB4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4C82-BEB2-4BB9-9AD2-241A33B0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62FE1-7D3C-45FC-9C37-D093D9A2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FDC78-CA43-463E-8D13-0CA73D42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753E5-818E-4411-964C-9F606B82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ED28C-2397-46F8-BC46-BD0A6B01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D4255-523F-4515-A79E-980E12F0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9E47-B885-4171-A27E-3BC79A13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6B119-0D1E-43E2-B99D-26632710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F776-48A2-4381-B789-17A17A7C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2A112-5BC6-48EB-86A4-A83B34EC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AF72-B9E3-4529-BE62-639BF9A4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11DAB-CBFB-4D61-82EA-31BFA3A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4A7C-D172-4763-8230-B61443D3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1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806E-0829-4084-A391-281825E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1AF0-4F8C-4D84-878B-64CC6771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5BFF2-FA31-4BE9-8B7D-229F151C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1AA0-9B76-4527-8303-EDBE4D2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21F2-FD9F-4158-A82B-DD48C0A1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0FFD-5405-46AF-9011-A5DA558B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4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E82-22D2-4F75-B8BC-D8B1C69E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189BF-0DE2-4305-8366-CF81F13A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298-D6C8-4E17-9B36-97F70ED7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E0AB-EAD8-49DA-860C-18F44A7A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C87D-F190-42D3-A066-D4E11306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F7AB-CD1D-461B-83F7-962ABFBE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3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076C0-04F9-4C0C-81B6-E7CC06F1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C0DC-7042-455F-AFED-41F1F747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6CEF-4CA1-4DE0-A4A9-8EBA4441D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3334-7B17-4BB3-85BF-2169E82C2949}" type="datetimeFigureOut">
              <a:rPr lang="en-CA" smtClean="0"/>
              <a:t>2020-08-29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47A4-08D7-4130-916F-56EEDFE0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4184-C2B3-4812-8FC1-87392EA6C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F6B1-B02B-4F54-A0D1-506F50F70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een&#10;&#10;Description automatically generated">
            <a:extLst>
              <a:ext uri="{FF2B5EF4-FFF2-40B4-BE49-F238E27FC236}">
                <a16:creationId xmlns:a16="http://schemas.microsoft.com/office/drawing/2014/main" id="{F2EF8133-1D3C-404A-98DF-770A441AF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0A4EC-71FE-46E1-A8B4-FC67BAFA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PWM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1273-C539-4000-9FE6-7D5EB17D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Raspberry Pi Chapter 4</a:t>
            </a:r>
          </a:p>
        </p:txBody>
      </p:sp>
    </p:spTree>
    <p:extLst>
      <p:ext uri="{BB962C8B-B14F-4D97-AF65-F5344CB8AC3E}">
        <p14:creationId xmlns:p14="http://schemas.microsoft.com/office/powerpoint/2010/main" val="386679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21E6-89BA-41EB-94A3-9162B197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8110-508A-419F-BAC8-19D45BFF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209" y="1518082"/>
            <a:ext cx="5157787" cy="1468304"/>
          </a:xfrm>
        </p:spPr>
        <p:txBody>
          <a:bodyPr/>
          <a:lstStyle/>
          <a:p>
            <a:pPr algn="ctr"/>
            <a:r>
              <a:rPr lang="en-CA" b="0" dirty="0"/>
              <a:t>Digital signals – two values, either logic high or low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E995-FCD6-41FE-A44E-7B13E32C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374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DA5-3FB9-4E35-9D4B-77657553A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6825" y="1690688"/>
            <a:ext cx="5183188" cy="1267518"/>
          </a:xfrm>
        </p:spPr>
        <p:txBody>
          <a:bodyPr/>
          <a:lstStyle/>
          <a:p>
            <a:r>
              <a:rPr lang="en-CA" b="0" dirty="0"/>
              <a:t>Analog signals – continuous signal, can have floating point values</a:t>
            </a:r>
          </a:p>
          <a:p>
            <a:endParaRPr lang="en-CA" dirty="0"/>
          </a:p>
        </p:txBody>
      </p:sp>
      <p:pic>
        <p:nvPicPr>
          <p:cNvPr id="1032" name="Picture 8" descr="Analog vs. Digital - learn.sparkfun.com">
            <a:extLst>
              <a:ext uri="{FF2B5EF4-FFF2-40B4-BE49-F238E27FC236}">
                <a16:creationId xmlns:a16="http://schemas.microsoft.com/office/drawing/2014/main" id="{0B2352CD-B1C9-42F2-8F77-D0F1E2C6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9" y="2734368"/>
            <a:ext cx="5059563" cy="21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og vs. Digital - learn.sparkfun.com">
            <a:extLst>
              <a:ext uri="{FF2B5EF4-FFF2-40B4-BE49-F238E27FC236}">
                <a16:creationId xmlns:a16="http://schemas.microsoft.com/office/drawing/2014/main" id="{47BE0942-9CCF-4652-9111-D843FEDA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87" y="2964947"/>
            <a:ext cx="4341011" cy="18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271437-405E-48D7-973C-C71382DA5FDD}"/>
              </a:ext>
            </a:extLst>
          </p:cNvPr>
          <p:cNvSpPr/>
          <p:nvPr/>
        </p:nvSpPr>
        <p:spPr>
          <a:xfrm>
            <a:off x="1145788" y="5208740"/>
            <a:ext cx="9694416" cy="1398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F56A8-FE98-49F0-B713-D26986C14385}"/>
              </a:ext>
            </a:extLst>
          </p:cNvPr>
          <p:cNvSpPr txBox="1"/>
          <p:nvPr/>
        </p:nvSpPr>
        <p:spPr>
          <a:xfrm>
            <a:off x="1785334" y="5446307"/>
            <a:ext cx="841532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PWM – Pulse width modulation</a:t>
            </a:r>
          </a:p>
          <a:p>
            <a:pPr lvl="1"/>
            <a:r>
              <a:rPr lang="en-CA" sz="2400" b="1" dirty="0"/>
              <a:t> Uses digital signals to represent an analog signal</a:t>
            </a:r>
          </a:p>
          <a:p>
            <a:pPr lvl="1"/>
            <a:r>
              <a:rPr lang="en-CA" sz="2000" dirty="0"/>
              <a:t> Usage: control brightness of LED, speed of DC motor</a:t>
            </a:r>
          </a:p>
        </p:txBody>
      </p:sp>
    </p:spTree>
    <p:extLst>
      <p:ext uri="{BB962C8B-B14F-4D97-AF65-F5344CB8AC3E}">
        <p14:creationId xmlns:p14="http://schemas.microsoft.com/office/powerpoint/2010/main" val="206327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C5A-DCEA-41DE-A464-96C61D80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8D4-FEDD-44B6-8E13-776F5490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b="1" dirty="0"/>
              <a:t>Period</a:t>
            </a:r>
            <a:r>
              <a:rPr lang="en-CA" sz="1800" dirty="0"/>
              <a:t> – length of time for one set of a logic high and logic low pulse</a:t>
            </a:r>
          </a:p>
          <a:p>
            <a:endParaRPr lang="en-CA" sz="1800" dirty="0"/>
          </a:p>
          <a:p>
            <a:r>
              <a:rPr lang="en-CA" sz="1800" b="1" dirty="0"/>
              <a:t>Frequency </a:t>
            </a:r>
            <a:r>
              <a:rPr lang="en-CA" sz="1800" dirty="0"/>
              <a:t>– number of sets of a logic high and low pulse for a given amount of time (1/period)</a:t>
            </a:r>
          </a:p>
          <a:p>
            <a:pPr lvl="1"/>
            <a:r>
              <a:rPr lang="en-CA" sz="1400" dirty="0"/>
              <a:t>Affects resolution</a:t>
            </a:r>
          </a:p>
          <a:p>
            <a:endParaRPr lang="en-CA" sz="1800" dirty="0"/>
          </a:p>
          <a:p>
            <a:r>
              <a:rPr lang="en-CA" sz="1800" b="1" dirty="0"/>
              <a:t>Pulse width </a:t>
            </a:r>
            <a:r>
              <a:rPr lang="en-CA" sz="1800" dirty="0"/>
              <a:t>– length of time for a logic high signal</a:t>
            </a:r>
          </a:p>
          <a:p>
            <a:endParaRPr lang="en-CA" sz="1800" dirty="0"/>
          </a:p>
          <a:p>
            <a:r>
              <a:rPr lang="en-CA" sz="1800" b="1" dirty="0"/>
              <a:t>Duty cycle </a:t>
            </a:r>
            <a:r>
              <a:rPr lang="en-CA" sz="1800" dirty="0"/>
              <a:t>– percentage of period for which a signal is logic high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38EB-5052-474C-B8DB-FF341EC1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673600"/>
            <a:ext cx="8039100" cy="1819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80C55E-E9C9-46E0-B1DF-531AA0F61648}"/>
                  </a:ext>
                </a:extLst>
              </p14:cNvPr>
              <p14:cNvContentPartPr/>
              <p14:nvPr/>
            </p14:nvContentPartPr>
            <p14:xfrm>
              <a:off x="9507240" y="2940120"/>
              <a:ext cx="2583360" cy="209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80C55E-E9C9-46E0-B1DF-531AA0F61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7880" y="2930760"/>
                <a:ext cx="2602080" cy="21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82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155B0-F19F-43DB-9FFD-7A8BA313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0975"/>
            <a:ext cx="65817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215D-1BFE-4D92-8DDE-50F93338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vs. Software PWM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324F-DBFF-47A4-933E-0505B950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413" y="1694619"/>
            <a:ext cx="5157787" cy="823912"/>
          </a:xfrm>
        </p:spPr>
        <p:txBody>
          <a:bodyPr/>
          <a:lstStyle/>
          <a:p>
            <a:r>
              <a:rPr lang="en-CA" dirty="0"/>
              <a:t>Hardware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FF27-7618-40D5-98EF-F1BF37C8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24" y="2511803"/>
            <a:ext cx="5157787" cy="1526797"/>
          </a:xfrm>
        </p:spPr>
        <p:txBody>
          <a:bodyPr/>
          <a:lstStyle/>
          <a:p>
            <a:pPr lvl="1"/>
            <a:r>
              <a:rPr lang="en-CA" dirty="0"/>
              <a:t>Uses microprocessor to generate pulses</a:t>
            </a:r>
          </a:p>
          <a:p>
            <a:pPr lvl="1"/>
            <a:r>
              <a:rPr lang="en-CA" dirty="0"/>
              <a:t>Accurate timing, does not use CPU resources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6BCF7-9A65-4D1B-ACA6-00513BE6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Software</a:t>
            </a: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1CF40-F9C8-4ED3-93A1-5056879B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434053"/>
            <a:ext cx="5183188" cy="3684588"/>
          </a:xfrm>
        </p:spPr>
        <p:txBody>
          <a:bodyPr/>
          <a:lstStyle/>
          <a:p>
            <a:pPr lvl="1"/>
            <a:r>
              <a:rPr lang="en-CA" dirty="0"/>
              <a:t>Emulates PWM</a:t>
            </a:r>
          </a:p>
          <a:p>
            <a:pPr lvl="1"/>
            <a:r>
              <a:rPr lang="en-CA" dirty="0"/>
              <a:t>“On”, delay, “Off” in a loop</a:t>
            </a:r>
          </a:p>
          <a:p>
            <a:pPr lvl="1"/>
            <a:r>
              <a:rPr lang="en-CA" dirty="0"/>
              <a:t>Uses CPU resources, inaccurate timing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84F76-AD7A-4E15-A30E-EA5FCCA7447C}"/>
              </a:ext>
            </a:extLst>
          </p:cNvPr>
          <p:cNvSpPr txBox="1"/>
          <p:nvPr/>
        </p:nvSpPr>
        <p:spPr>
          <a:xfrm>
            <a:off x="1014413" y="4855784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Raspberry Pi GPIO 18 – 10 bit accuracy software PWM</a:t>
            </a:r>
          </a:p>
        </p:txBody>
      </p:sp>
    </p:spTree>
    <p:extLst>
      <p:ext uri="{BB962C8B-B14F-4D97-AF65-F5344CB8AC3E}">
        <p14:creationId xmlns:p14="http://schemas.microsoft.com/office/powerpoint/2010/main" val="138750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PWM</vt:lpstr>
      <vt:lpstr>Purpose</vt:lpstr>
      <vt:lpstr>Terminology</vt:lpstr>
      <vt:lpstr>PowerPoint Presentation</vt:lpstr>
      <vt:lpstr>Hardware vs. Software PWM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</dc:title>
  <dc:creator>Katelyn Lam</dc:creator>
  <cp:lastModifiedBy>Katelyn Lam</cp:lastModifiedBy>
  <cp:revision>2</cp:revision>
  <dcterms:created xsi:type="dcterms:W3CDTF">2020-08-29T01:58:18Z</dcterms:created>
  <dcterms:modified xsi:type="dcterms:W3CDTF">2020-08-30T02:04:12Z</dcterms:modified>
</cp:coreProperties>
</file>