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Jonathan Pautsch"/>
  <p:cmAuthor clrIdx="1" id="1" initials="" lastIdx="1" name="Sam Mendimas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26T16:37:21.473">
    <p:pos x="196" y="730"/>
    <p:text>did the mockup get cut off at the bottom?</p:text>
  </p:cm>
  <p:cm authorId="1" idx="1" dt="2018-03-26T16:37:21.473">
    <p:pos x="196" y="830"/>
    <p:text>yes. we couldn't get the whole image to display.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3-26T16:35:16.233">
    <p:pos x="3937" y="1016"/>
    <p:text>"with different filtered data" doesn't seem accurate, there are no filters set that I can see. Each chart is summarizing the same data, just in different ways.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5"/>
            <a:ext cx="8382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Crime Buster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Tardigrade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228800" y="1497750"/>
            <a:ext cx="31764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Showing 4 different visualizations on the same page</a:t>
            </a:r>
            <a:endParaRPr sz="230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6113159" cy="33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Prototype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251400" y="1613075"/>
            <a:ext cx="30183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Showing 3 same visualizations with different filtered data</a:t>
            </a:r>
            <a:endParaRPr sz="2300"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85077"/>
            <a:ext cx="6054576" cy="336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Tardigrade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</a:t>
            </a:r>
            <a:r>
              <a:rPr lang="en"/>
              <a:t>s &amp; Roles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/>
              <a:t>Angel Cheng ---- Requirements &amp; Team Facilitator 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/>
              <a:t>Sam Mendimasa ---- Design Leader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/>
              <a:t>Katelyn Seitz ---- Implementation and Testing Leader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/>
              <a:t>Zach Vance ---- Delivery Leader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 &amp; Background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017800"/>
            <a:ext cx="5206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Crime </a:t>
            </a:r>
            <a:r>
              <a:rPr lang="en" sz="1400"/>
              <a:t>occurrences</a:t>
            </a:r>
            <a:r>
              <a:rPr lang="en" sz="1400"/>
              <a:t> are not random.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Crime Buster designed to help officers gain insight to predict what, when,  and where the next crime will happen.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Uses past data to predict future crimes by allowing officers to visualize the data in the most beneficial ways.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Example: if the data shows a spike in crimes at a certain location every Friday night, the police department can deploy extra officers to that area to prevent the crime before it happens again.</a:t>
            </a:r>
            <a:endParaRPr sz="1400"/>
          </a:p>
        </p:txBody>
      </p:sp>
      <p:pic>
        <p:nvPicPr>
          <p:cNvPr descr="Image result for no crime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050" y="937575"/>
            <a:ext cx="3321000" cy="248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gathered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Where did we gather our requirements? 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           Client: Jonathan Pautsch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           User: UMBC Police officer 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What’s important/interesting in the data source?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           Location; Time; Crime Type; Weapon; Indoor/outdoor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visualization type choice?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"/>
              <a:t>           Map; Graph(Heat Map); Chart; Table</a:t>
            </a:r>
            <a:endParaRPr sz="14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825" y="1135750"/>
            <a:ext cx="1983524" cy="8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376" y="2271500"/>
            <a:ext cx="1629449" cy="15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456725" y="1667825"/>
            <a:ext cx="491700" cy="29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56725" y="2132625"/>
            <a:ext cx="491700" cy="29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56725" y="3077200"/>
            <a:ext cx="491700" cy="29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56725" y="3977125"/>
            <a:ext cx="491700" cy="29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65500" y="1329875"/>
            <a:ext cx="4045200" cy="14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 Diagram</a:t>
            </a:r>
            <a:endParaRPr sz="3000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7958" l="17441" r="35045" t="22349"/>
          <a:stretch/>
        </p:blipFill>
        <p:spPr>
          <a:xfrm>
            <a:off x="4653450" y="731050"/>
            <a:ext cx="4399148" cy="38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25" y="1024475"/>
            <a:ext cx="4595690" cy="3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422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Architecture Design: Vue.js and Node.js Framework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Technical platform: Windows server/web page.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Software selected: Sqlite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575" y="410000"/>
            <a:ext cx="4681424" cy="248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200" y="2984775"/>
            <a:ext cx="4222801" cy="18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</a:t>
            </a:r>
            <a:r>
              <a:rPr lang="en"/>
              <a:t>Prototype</a:t>
            </a:r>
            <a:r>
              <a:rPr lang="en"/>
              <a:t> 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718500" y="1848200"/>
            <a:ext cx="21138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Home Page</a:t>
            </a:r>
            <a:endParaRPr sz="3000"/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0400"/>
            <a:ext cx="6108201" cy="33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