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75" r:id="rId2"/>
    <p:sldId id="305" r:id="rId3"/>
    <p:sldId id="273" r:id="rId4"/>
    <p:sldId id="298" r:id="rId5"/>
    <p:sldId id="407" r:id="rId6"/>
    <p:sldId id="408" r:id="rId7"/>
    <p:sldId id="409" r:id="rId8"/>
    <p:sldId id="3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993" autoAdjust="0"/>
  </p:normalViewPr>
  <p:slideViewPr>
    <p:cSldViewPr snapToGrid="0" snapToObjects="1">
      <p:cViewPr varScale="1">
        <p:scale>
          <a:sx n="82" d="100"/>
          <a:sy n="82" d="100"/>
        </p:scale>
        <p:origin x="720" y="53"/>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6/18/2023</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F3C14-16BA-44EE-A576-88753D8FD7BB}"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E183E-0681-4FB8-9618-044ABAF9A95A}" type="slidenum">
              <a:rPr lang="en-US" smtClean="0"/>
              <a:t>‹#›</a:t>
            </a:fld>
            <a:endParaRPr lang="en-US"/>
          </a:p>
        </p:txBody>
      </p:sp>
    </p:spTree>
    <p:extLst>
      <p:ext uri="{BB962C8B-B14F-4D97-AF65-F5344CB8AC3E}">
        <p14:creationId xmlns:p14="http://schemas.microsoft.com/office/powerpoint/2010/main" val="118444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Overview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noProof="0" smtClean="0"/>
              <a:t>6/18/2023</a:t>
            </a:fld>
            <a:endParaRPr lang="en-US" noProof="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noProof="0" smtClean="0"/>
              <a:t>‹#›</a:t>
            </a:fld>
            <a:endParaRPr lang="en-US" noProof="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1658836"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165883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165883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871764"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87720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87720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089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6/18/2023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6/18/2023</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668" r:id="rId35"/>
    <p:sldLayoutId id="2147483700" r:id="rId36"/>
    <p:sldLayoutId id="2147483699" r:id="rId37"/>
    <p:sldLayoutId id="2147483701" r:id="rId38"/>
    <p:sldLayoutId id="2147483702"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789086" y="83975"/>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179375" cy="356462"/>
          </a:xfrm>
        </p:spPr>
        <p:txBody>
          <a:bodyPr/>
          <a:lstStyle/>
          <a:p>
            <a:r>
              <a:rPr lang="en-US" dirty="0"/>
              <a:t>Katelynn </a:t>
            </a:r>
            <a:r>
              <a:rPr lang="en-US" dirty="0" err="1"/>
              <a:t>thompson</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4179376" cy="2387600"/>
          </a:xfrm>
        </p:spPr>
        <p:txBody>
          <a:bodyPr/>
          <a:lstStyle/>
          <a:p>
            <a:r>
              <a:rPr lang="en-US" dirty="0"/>
              <a:t>Cs 250: Final project</a:t>
            </a:r>
          </a:p>
        </p:txBody>
      </p:sp>
    </p:spTree>
    <p:extLst>
      <p:ext uri="{BB962C8B-B14F-4D97-AF65-F5344CB8AC3E}">
        <p14:creationId xmlns:p14="http://schemas.microsoft.com/office/powerpoint/2010/main" val="428584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Introduction to agile</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2" y="1507066"/>
            <a:ext cx="10134371" cy="3382175"/>
          </a:xfrm>
        </p:spPr>
        <p:txBody>
          <a:bodyPr>
            <a:normAutofit/>
          </a:bodyPr>
          <a:lstStyle/>
          <a:p>
            <a:pPr marL="285750" indent="-285750">
              <a:lnSpc>
                <a:spcPct val="200000"/>
              </a:lnSpc>
              <a:buFont typeface="Arial" panose="020B0604020202020204" pitchFamily="34" charset="0"/>
              <a:buChar char="•"/>
            </a:pPr>
            <a:r>
              <a:rPr lang="en-US" sz="2000" dirty="0"/>
              <a:t>The Scrum-agile Approach is a collaborative, flexible, and efficient project management framework that uses sprints and emphasizes communication and adaptability. The Scrum master ensures the team follows the process and removes obstacles, while regular daily Scrum meetings keep everyone focused and on track. The approach can be adjusted based on feedback and changes, allowing for the best possible outcome.</a:t>
            </a:r>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1178768" y="1576873"/>
            <a:ext cx="10923036" cy="4834997"/>
          </a:xfrm>
        </p:spPr>
        <p:txBody>
          <a:bodyPr>
            <a:normAutofit/>
          </a:bodyPr>
          <a:lstStyle/>
          <a:p>
            <a:pPr marL="0" indent="0">
              <a:lnSpc>
                <a:spcPct val="200000"/>
              </a:lnSpc>
              <a:buNone/>
            </a:pPr>
            <a:r>
              <a:rPr lang="en-US" dirty="0"/>
              <a:t>There are two main methods of project management: waterfall and agile. These methods have different strengths and are best suited for different types of projects. The waterfall method is a linear approach where each phase must be completed before moving on to the next and is best used for projects with precise requirements and a fixed scope (Cobb, 2015). On the other hand, the agile method is iterative, delivering software in stages through sprints. It is more adaptable to projects with evolving needs. The waterfall method requires detailed planning and documentation, while the agile method emphasizes communication and teamwork. The waterfall is less flexible than agile designed to be responsive to changes in requirements. Ultimately, the choice of which method to use depends on the project's specific needs. A thorough analysis of the project's requirements and objectives is necessary before choosing the appropriate approach.</a:t>
            </a:r>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346719" y="171692"/>
            <a:ext cx="4179376" cy="2030332"/>
          </a:xfrm>
        </p:spPr>
        <p:txBody>
          <a:bodyPr>
            <a:normAutofit fontScale="90000"/>
          </a:bodyPr>
          <a:lstStyle/>
          <a:p>
            <a:r>
              <a:rPr lang="en-US" dirty="0"/>
              <a:t>Comparing agile and waterfall</a:t>
            </a:r>
          </a:p>
        </p:txBody>
      </p:sp>
    </p:spTree>
    <p:extLst>
      <p:ext uri="{BB962C8B-B14F-4D97-AF65-F5344CB8AC3E}">
        <p14:creationId xmlns:p14="http://schemas.microsoft.com/office/powerpoint/2010/main" val="216782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US" dirty="0"/>
              <a:t>The roles of scrum</a:t>
            </a:r>
          </a:p>
        </p:txBody>
      </p:sp>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370276" y="1342198"/>
            <a:ext cx="10134369" cy="4834766"/>
          </a:xfrm>
        </p:spPr>
        <p:txBody>
          <a:bodyPr>
            <a:normAutofit/>
          </a:bodyPr>
          <a:lstStyle/>
          <a:p>
            <a:pPr marL="0" indent="0">
              <a:buNone/>
            </a:pPr>
            <a:r>
              <a:rPr lang="en-US" dirty="0"/>
              <a:t>On a Scrum-agile team, there are several roles that work together to ensure the success of the project. The most important roles include the Scrum Master, Product Owner, Tester, and Development Team. </a:t>
            </a:r>
          </a:p>
          <a:p>
            <a:r>
              <a:rPr lang="en-US" dirty="0"/>
              <a:t>The Product Owner: The Product Owner is responsible for organizing and prioritizing the product backlog in a clear and transparent manner. They work closely with the development team to ensure that the product is delivered promptly and efficiently. They also act as a median between the development team and stakeholders to ensure everyone is on the same page.</a:t>
            </a:r>
          </a:p>
          <a:p>
            <a:r>
              <a:rPr lang="en-US" dirty="0"/>
              <a:t>The Scrum Master: The Scrum Master is responsible for ensuring that the team follows and understands the Scrum process and removes any roadblocks from hindering the development process. The Scrum Master helps facilitate these scrum events, encourages efficient Product Backlog management, and coaches the team, helping them improve their processes, learn and collaborate, and resolve any conflicts.</a:t>
            </a:r>
          </a:p>
          <a:p>
            <a:r>
              <a:rPr lang="en-US" dirty="0"/>
              <a:t>The Tester: The Tester is responsible for ensuring that software products meet the highest quality standards by testing them thoroughly and identifying any defects, bugs, or errors. They work closely with the developers and product owners to understand product requirements, create test cases, refine user stories, and execute tests (“What are the roles and responsibilities of testers in Scrum?”, 2023). </a:t>
            </a:r>
          </a:p>
          <a:p>
            <a:r>
              <a:rPr lang="en-US" dirty="0"/>
              <a:t>The Development Team: The Development Team has a crucial role in delivering completed product increments during sprints. They work closely with the Product Owner to understand priorities and requirements, while also estimating the effort needed to complete each backlog item. Their responsibility is to ensure that they deliver high-quality work.</a:t>
            </a:r>
          </a:p>
        </p:txBody>
      </p:sp>
    </p:spTree>
    <p:extLst>
      <p:ext uri="{BB962C8B-B14F-4D97-AF65-F5344CB8AC3E}">
        <p14:creationId xmlns:p14="http://schemas.microsoft.com/office/powerpoint/2010/main" val="384328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Phases of sdlc and agile</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2" y="1507066"/>
            <a:ext cx="10134371" cy="4744444"/>
          </a:xfrm>
        </p:spPr>
        <p:txBody>
          <a:bodyPr>
            <a:normAutofit fontScale="85000" lnSpcReduction="10000"/>
          </a:bodyPr>
          <a:lstStyle/>
          <a:p>
            <a:pPr marL="285750" indent="-285750">
              <a:lnSpc>
                <a:spcPct val="200000"/>
              </a:lnSpc>
              <a:buFont typeface="Arial" panose="020B0604020202020204" pitchFamily="34" charset="0"/>
              <a:buChar char="•"/>
            </a:pPr>
            <a:r>
              <a:rPr lang="en-US" sz="2000" dirty="0"/>
              <a:t>In an agile approach, the SDLC is divided into phases, each with specific goals and activities. The first phase is planning and analysis, where the team clarifies the requirements for the project, defines the goals and vision, creates a backlog of user stories, and prioritizes them (Cobb, 2015)(Vasudevan et al., 2018). The next phase is design, where the team makes outline designs for factors such as user and system interfaces, network, and test cases for the software (Preston, 2021) . Then comes development, where the team builds the software in short iterations via sprints. Testing is done throughout the development phase, and bugs are fixed as they are found. Finally, the software is deployed, and the team receives user feedback to improve the product and maintenance. This iterative approach allows flexibility and adaptability throughout the development process, ensuring that the final product meets the users' and stakeholders' needs.</a:t>
            </a:r>
          </a:p>
        </p:txBody>
      </p:sp>
    </p:spTree>
    <p:extLst>
      <p:ext uri="{BB962C8B-B14F-4D97-AF65-F5344CB8AC3E}">
        <p14:creationId xmlns:p14="http://schemas.microsoft.com/office/powerpoint/2010/main" val="86364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What if we used waterfall?</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2" y="1507066"/>
            <a:ext cx="10134371" cy="4539171"/>
          </a:xfrm>
        </p:spPr>
        <p:txBody>
          <a:bodyPr>
            <a:normAutofit fontScale="77500" lnSpcReduction="20000"/>
          </a:bodyPr>
          <a:lstStyle/>
          <a:p>
            <a:pPr>
              <a:lnSpc>
                <a:spcPct val="200000"/>
              </a:lnSpc>
            </a:pPr>
            <a:r>
              <a:rPr lang="en-US" sz="2000" dirty="0"/>
              <a:t>The process would have been drastically different if we had used a waterfall development approach instead of the agile approach. With the waterfall approach, we would have followed a sequential process that consists of a set of phases, each of which must be completed before moving on to the next. This meant that we had to wait until one step was completed before moving on to the next, which could have resulted in delays and increased costs. Additionally, with the waterfall approach, changes to the project, such as the change to detox and wellness, would have been challenging to make once a phase had been completed. As with the Waterfall Approach going back to previous steps is only to be done at the end of the project. In contrast, the agile approach allowed us to work on the project iteratively and incrementally, making it easier to adapt to changes and implement new features as the team progressed. This approach allowed the team to work more collaboratively and efficiently, resulting in a more efficient and effective development process.</a:t>
            </a:r>
          </a:p>
        </p:txBody>
      </p:sp>
    </p:spTree>
    <p:extLst>
      <p:ext uri="{BB962C8B-B14F-4D97-AF65-F5344CB8AC3E}">
        <p14:creationId xmlns:p14="http://schemas.microsoft.com/office/powerpoint/2010/main" val="268685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Factors to consider</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2" y="1507065"/>
            <a:ext cx="10134371" cy="5136331"/>
          </a:xfrm>
        </p:spPr>
        <p:txBody>
          <a:bodyPr>
            <a:normAutofit fontScale="70000" lnSpcReduction="20000"/>
          </a:bodyPr>
          <a:lstStyle/>
          <a:p>
            <a:pPr marL="285750" indent="-285750">
              <a:lnSpc>
                <a:spcPct val="200000"/>
              </a:lnSpc>
              <a:buFont typeface="Arial" panose="020B0604020202020204" pitchFamily="34" charset="0"/>
              <a:buChar char="•"/>
            </a:pPr>
            <a:r>
              <a:rPr lang="en-US" sz="2000" dirty="0"/>
              <a:t>Several key factors must be considered when deciding whether to use a waterfall or agile approach for a project. One of the most important is the project's scope and complexity. A waterfall approach may be more appropriate if the project is relatively straightforward and has a well-defined scope. On the other hand, if the project is complex and has a lot of unknowns, an agile approach may be better suited to allow for flexibility and adaptability as the project progresses. Another factor to consider is the level of stakeholder involvement and collaboration required. An agile approach may be more appropriate if stakeholders must be heavily involved in decision-making and require regular updates. This allows for frequent communication and collaboration between the project team and stakeholders. The waterfall method may be more efficient when stakeholders are less involved and want periodic updates. The timeline for the project is also an important factor. If the project has a tight deadline and there is little room for error, a waterfall approach may be more appropriate to ensure that each project stage is completed before moving on to the next. However, if there is more flexibility in the timeline and the project can be broken down into smaller, incremental stages, an agile approach may be more efficient. Ultimately, the decision to use a waterfall or agile approach depends on various factors specific to each project. It is essential to carefully evaluate these factors and choose the best method to meet the project's needs and ensure its success.</a:t>
            </a:r>
          </a:p>
        </p:txBody>
      </p:sp>
    </p:spTree>
    <p:extLst>
      <p:ext uri="{BB962C8B-B14F-4D97-AF65-F5344CB8AC3E}">
        <p14:creationId xmlns:p14="http://schemas.microsoft.com/office/powerpoint/2010/main" val="267657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sp>
        <p:nvSpPr>
          <p:cNvPr id="7" name="TextBox 6">
            <a:extLst>
              <a:ext uri="{FF2B5EF4-FFF2-40B4-BE49-F238E27FC236}">
                <a16:creationId xmlns:a16="http://schemas.microsoft.com/office/drawing/2014/main" id="{65C126E8-4248-E0C2-EEC8-845E16F3BD74}"/>
              </a:ext>
            </a:extLst>
          </p:cNvPr>
          <p:cNvSpPr txBox="1"/>
          <p:nvPr/>
        </p:nvSpPr>
        <p:spPr>
          <a:xfrm>
            <a:off x="1464906" y="143136"/>
            <a:ext cx="8192277" cy="830997"/>
          </a:xfrm>
          <a:prstGeom prst="rect">
            <a:avLst/>
          </a:prstGeom>
          <a:noFill/>
        </p:spPr>
        <p:txBody>
          <a:bodyPr wrap="square" rtlCol="0">
            <a:spAutoFit/>
          </a:bodyPr>
          <a:lstStyle/>
          <a:p>
            <a:r>
              <a:rPr lang="en-US" sz="4800" dirty="0">
                <a:solidFill>
                  <a:schemeClr val="bg1"/>
                </a:solidFill>
              </a:rPr>
              <a:t>Sources</a:t>
            </a:r>
          </a:p>
        </p:txBody>
      </p:sp>
      <p:sp>
        <p:nvSpPr>
          <p:cNvPr id="8" name="TextBox 7">
            <a:extLst>
              <a:ext uri="{FF2B5EF4-FFF2-40B4-BE49-F238E27FC236}">
                <a16:creationId xmlns:a16="http://schemas.microsoft.com/office/drawing/2014/main" id="{0CCD1035-7FF3-5152-0AF4-BA4656045DC2}"/>
              </a:ext>
            </a:extLst>
          </p:cNvPr>
          <p:cNvSpPr txBox="1"/>
          <p:nvPr/>
        </p:nvSpPr>
        <p:spPr>
          <a:xfrm>
            <a:off x="1620416" y="1494745"/>
            <a:ext cx="8789437" cy="5078313"/>
          </a:xfrm>
          <a:prstGeom prst="rect">
            <a:avLst/>
          </a:prstGeom>
          <a:noFill/>
        </p:spPr>
        <p:txBody>
          <a:bodyPr wrap="square" rtlCol="0">
            <a:spAutoFit/>
          </a:bodyPr>
          <a:lstStyle/>
          <a:p>
            <a:r>
              <a:rPr lang="en-US" dirty="0">
                <a:solidFill>
                  <a:schemeClr val="bg1"/>
                </a:solidFill>
                <a:effectLst/>
              </a:rPr>
              <a:t>Charles G. Cobb. (2015). The Project Manager’s Guide to Mastering Agile : Principles and Practices for an Adaptive Approach. Wiley.</a:t>
            </a:r>
          </a:p>
          <a:p>
            <a:endParaRPr lang="en-US" dirty="0">
              <a:solidFill>
                <a:schemeClr val="bg1"/>
              </a:solidFill>
              <a:effectLst/>
            </a:endParaRPr>
          </a:p>
          <a:p>
            <a:r>
              <a:rPr lang="en-US" dirty="0">
                <a:solidFill>
                  <a:schemeClr val="bg1"/>
                </a:solidFill>
                <a:effectLst/>
              </a:rPr>
              <a:t>www.linkedin.com. (2023, June 1). </a:t>
            </a:r>
            <a:r>
              <a:rPr lang="en-US" i="1" dirty="0">
                <a:solidFill>
                  <a:schemeClr val="bg1"/>
                </a:solidFill>
                <a:effectLst/>
              </a:rPr>
              <a:t>What are the roles and responsibilities of testers in scrum?</a:t>
            </a:r>
            <a:r>
              <a:rPr lang="en-US" dirty="0">
                <a:solidFill>
                  <a:schemeClr val="bg1"/>
                </a:solidFill>
                <a:effectLst/>
              </a:rPr>
              <a:t>. How Testers Can Excel in Scrum: Roles and Responsibilities. https://www.linkedin.com/advice/0/what-roles-responsibilities-testers-scrum-skills-scrum#:~:text=In%20Scrum%2C%20testers%20are%20not%20only%20responsible%20for%20finding%20and,criteria%2C%20and%20definition%20of%20done. </a:t>
            </a:r>
          </a:p>
          <a:p>
            <a:endParaRPr lang="en-US" dirty="0">
              <a:solidFill>
                <a:schemeClr val="bg1"/>
              </a:solidFill>
              <a:effectLst/>
            </a:endParaRPr>
          </a:p>
          <a:p>
            <a:r>
              <a:rPr lang="en-US" dirty="0">
                <a:solidFill>
                  <a:schemeClr val="bg1"/>
                </a:solidFill>
                <a:effectLst/>
              </a:rPr>
              <a:t>Preston, M. (2021, January). 7 phases of the System Development Life Cycle Guide. 7 Phases of the System Development Life Cycle Guide. https://www.clouddefense.ai/blog/system-development-life-cycle#:~:text=The%20new%20seven%20phases%20of,testing%2C%20implementation%2C%20and%20maintenance. </a:t>
            </a:r>
          </a:p>
          <a:p>
            <a:endParaRPr lang="en-US" dirty="0">
              <a:solidFill>
                <a:schemeClr val="bg1"/>
              </a:solidFill>
            </a:endParaRPr>
          </a:p>
          <a:p>
            <a:r>
              <a:rPr lang="en-US" dirty="0">
                <a:solidFill>
                  <a:schemeClr val="bg1"/>
                </a:solidFill>
                <a:effectLst/>
              </a:rPr>
              <a:t>Vasudevan, S. K., Sundaram, R. M. ., </a:t>
            </a:r>
            <a:r>
              <a:rPr lang="en-US" dirty="0" err="1">
                <a:solidFill>
                  <a:schemeClr val="bg1"/>
                </a:solidFill>
                <a:effectLst/>
              </a:rPr>
              <a:t>Subashri</a:t>
            </a:r>
            <a:r>
              <a:rPr lang="en-US" dirty="0">
                <a:solidFill>
                  <a:schemeClr val="bg1"/>
                </a:solidFill>
                <a:effectLst/>
              </a:rPr>
              <a:t>, S. V., &amp; Nair, P. R. (2018). Software Project Management. Alpha Science </a:t>
            </a:r>
            <a:r>
              <a:rPr lang="en-US" dirty="0" err="1">
                <a:solidFill>
                  <a:schemeClr val="bg1"/>
                </a:solidFill>
                <a:effectLst/>
              </a:rPr>
              <a:t>Internation</a:t>
            </a:r>
            <a:r>
              <a:rPr lang="en-US" dirty="0">
                <a:solidFill>
                  <a:schemeClr val="bg1"/>
                </a:solidFill>
                <a:effectLst/>
              </a:rPr>
              <a:t> Limited.</a:t>
            </a:r>
          </a:p>
          <a:p>
            <a:endParaRPr lang="en-US" dirty="0">
              <a:solidFill>
                <a:schemeClr val="bg1"/>
              </a:solidFill>
            </a:endParaRPr>
          </a:p>
        </p:txBody>
      </p:sp>
    </p:spTree>
    <p:extLst>
      <p:ext uri="{BB962C8B-B14F-4D97-AF65-F5344CB8AC3E}">
        <p14:creationId xmlns:p14="http://schemas.microsoft.com/office/powerpoint/2010/main" val="3021999745"/>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233</TotalTime>
  <Words>1410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Sagona ExtraLight</vt:lpstr>
      <vt:lpstr>Speak Pro</vt:lpstr>
      <vt:lpstr>Office Theme</vt:lpstr>
      <vt:lpstr>Cs 250: Final project</vt:lpstr>
      <vt:lpstr>Introduction to agile</vt:lpstr>
      <vt:lpstr>Comparing agile and waterfall</vt:lpstr>
      <vt:lpstr>The roles of scrum</vt:lpstr>
      <vt:lpstr>Phases of sdlc and agile</vt:lpstr>
      <vt:lpstr>What if we used waterfall?</vt:lpstr>
      <vt:lpstr>Factors to consider</vt:lpstr>
      <vt:lpstr>Slide title 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250: Final project</dc:title>
  <dc:creator>Katelynn Thompson</dc:creator>
  <cp:lastModifiedBy>Katelynn Thompson</cp:lastModifiedBy>
  <cp:revision>1</cp:revision>
  <dcterms:created xsi:type="dcterms:W3CDTF">2023-06-18T20:52:01Z</dcterms:created>
  <dcterms:modified xsi:type="dcterms:W3CDTF">2023-06-19T00:45:56Z</dcterms:modified>
</cp:coreProperties>
</file>