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Lat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3552318e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3552318e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3552318e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3552318e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3552318e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3552318e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3552318e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3552318e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3552318e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3552318e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3552318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3552318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3552318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3552318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514e932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514e932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514e932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514e932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514e932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514e932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3552318e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3552318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3552318e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3552318e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3552318e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3552318e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Qn9t4JO64LfXIX_cq43627YHzyClSh_h/view" TargetMode="External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ds.climate.copernicus.eu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Brunell, Brett Nielsen, Katelynn Call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86" name="Google Shape;186;p22" title="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2050" y="1698200"/>
            <a:ext cx="4945926" cy="27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819150" y="1968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Sheer size of the data we were using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60 MB for seven data time points with only three types of data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Converting the data into something we could use (more on next slide)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Multi-platform usability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Had to use a Conda environment to work on windows(unstable)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- GRIB Data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819150" y="1990725"/>
            <a:ext cx="3837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Needed to learn what GRIB files are and how to read them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GRIB files are used to store </a:t>
            </a:r>
            <a:r>
              <a:rPr lang="en"/>
              <a:t>meteorological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Contains information by latitude, longitude, altitude, and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2 versions of GRIB files that use different methods to read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</a:t>
            </a:r>
            <a:r>
              <a:rPr lang="en"/>
              <a:t>used</a:t>
            </a:r>
            <a:r>
              <a:rPr lang="en"/>
              <a:t> ecCodes Library as recommended by the provider of the data set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ecCodes does not officially support Windows</a:t>
            </a:r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450" y="1597125"/>
            <a:ext cx="4316799" cy="33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Changes we had to make to our initial 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Initially wanted to have many different types of data included, about 8 different types.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Because of the sheer size of the files we either had to have a shorter range of dates or less data, we chose to focus more on specific data in order to see the change in time better.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</a:t>
            </a:r>
            <a:r>
              <a:rPr lang="en"/>
              <a:t>originally</a:t>
            </a:r>
            <a:r>
              <a:rPr lang="en"/>
              <a:t> planned on using VTK for visualizations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decided to use Cartopy to create the visualizations instead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Allowed for easy to understand visualizations on top of maps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819150" y="1998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data points for visualizations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 able to add/load other data sets more </a:t>
            </a:r>
            <a:r>
              <a:rPr lang="en"/>
              <a:t>easily</a:t>
            </a:r>
            <a:r>
              <a:rPr lang="en"/>
              <a:t> with a file browser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Decrease the amount of time it takes to load a visualization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Fully support all operating systems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and goals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782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 how soil water level and soil temperature affects low </a:t>
            </a:r>
            <a:r>
              <a:rPr lang="en"/>
              <a:t>vegetation.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 how these values have changed over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a program that would be easily useable by people who have little experience with visualization tools.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Description of the data used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Climate Data: ERA5-Land Hourly Data - </a:t>
            </a: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https://cds.climate.copernicus.eu/</a:t>
            </a:r>
            <a:endParaRPr sz="12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Has data from 1981-2020</a:t>
            </a:r>
            <a:endParaRPr sz="12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Can choose from various types of data to be put into either a GRIB or NetCDF</a:t>
            </a:r>
            <a:endParaRPr sz="12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Can specify dates up to the hour to choose from(ex 1985 May, 4 at 1PM)</a:t>
            </a:r>
            <a:endParaRPr sz="12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Data we chose:</a:t>
            </a:r>
            <a:endParaRPr sz="12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■"/>
            </a:pPr>
            <a:r>
              <a:rPr lang="en" sz="12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Volumetric Soil Water Layer 1</a:t>
            </a:r>
            <a:endParaRPr sz="12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■"/>
            </a:pPr>
            <a:r>
              <a:rPr lang="en" sz="12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Soil Temperature Level 1</a:t>
            </a:r>
            <a:endParaRPr sz="12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■"/>
            </a:pPr>
            <a:r>
              <a:rPr lang="en" sz="12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Leaf Area Index, Low Vegetation </a:t>
            </a:r>
            <a:endParaRPr sz="12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Chose to focus on the data from May 1st at 12:00 every 5 years from 1990-2020</a:t>
            </a:r>
            <a:endParaRPr sz="12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281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CDS Data </a:t>
            </a:r>
            <a:r>
              <a:rPr lang="en"/>
              <a:t>Retrieval</a:t>
            </a:r>
            <a:r>
              <a:rPr lang="en"/>
              <a:t> 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886075"/>
            <a:ext cx="5991925" cy="39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786900" y="27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CDS Data Retrieval (cont.)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00" y="766300"/>
            <a:ext cx="6138273" cy="401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770775" y="297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CDS Data Retrieval (cont.)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75" y="864250"/>
            <a:ext cx="6097977" cy="39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Tools/libraries that we used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Python - Programming Base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Xarray - To transform our GRIB data files into something we can use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ecCodes - Library for reading GRIB data (used by the xarray library)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Cartopy - To Visualize our data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PySimpleGui - For a user friendly GUI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311700" y="445025"/>
            <a:ext cx="85206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Description of our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GUI before any rendering has taken place</a:t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600" y="2532775"/>
            <a:ext cx="569595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431100" y="859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Paraview Visualizations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00" y="2264825"/>
            <a:ext cx="4344700" cy="229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500" y="223975"/>
            <a:ext cx="4223551" cy="282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8075" y="3047495"/>
            <a:ext cx="3382390" cy="1791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