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6.jpeg" ContentType="image/jpe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131400"/>
            <a:ext cx="851940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11760" y="131400"/>
            <a:ext cx="851940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311760" y="131400"/>
            <a:ext cx="851940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131400"/>
            <a:ext cx="851940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e2b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131400"/>
            <a:ext cx="851940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commons.apache.org/" TargetMode="External"/><Relationship Id="rId3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149000" y="1695240"/>
            <a:ext cx="4014000" cy="11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rgbClr val="4d5156"/>
                </a:solidFill>
                <a:latin typeface="Raleway"/>
                <a:ea typeface="Raleway"/>
              </a:rPr>
              <a:t>Telegram bot на языке Java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129080" y="4661280"/>
            <a:ext cx="201420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ru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Рохина Екатерина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444960"/>
            <a:ext cx="85194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4d5156"/>
                </a:solidFill>
                <a:latin typeface="Raleway"/>
                <a:ea typeface="Raleway"/>
              </a:rPr>
              <a:t>Здравствуйте, меня зовут Екатерина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Мой опыт работы не связан с IT. Однако в поисках дальнейшей профессиональной самореализации пришла к изучению языка Java.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Java начала изучать самостоятельно с января 2021 года. С августа этого года присоединилась к Школе Java Сбербанка.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Ссылка на GitHub: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ru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https://github.com/Katerina-Ro/Wishlist/tree/Single_Threaded_Bot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11400"/>
            <a:ext cx="327276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4d5156"/>
                </a:solidFill>
                <a:latin typeface="Raleway"/>
                <a:ea typeface="Raleway"/>
              </a:rPr>
              <a:t>Почему Java?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894920" y="412560"/>
            <a:ext cx="3835800" cy="36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072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По отзывам один из лучших языков для “вхождения” в программирование</a:t>
            </a:r>
            <a:endParaRPr b="0" lang="ru-RU" sz="18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Один из самых популярных языков программирования в мире</a:t>
            </a:r>
            <a:endParaRPr b="0" lang="ru-RU" sz="18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Перспективы в профессиональной реализации</a:t>
            </a:r>
            <a:endParaRPr b="0" lang="ru-RU" sz="1800" spc="-1" strike="noStrike">
              <a:latin typeface="Arial"/>
            </a:endParaRPr>
          </a:p>
          <a:p>
            <a:pPr marL="457200" indent="-36072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Понравился при пробном программировании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58" name="Google Shape;72;p15" descr=""/>
          <p:cNvPicPr/>
          <p:nvPr/>
        </p:nvPicPr>
        <p:blipFill>
          <a:blip r:embed="rId1"/>
          <a:stretch/>
        </p:blipFill>
        <p:spPr>
          <a:xfrm>
            <a:off x="519840" y="1068480"/>
            <a:ext cx="3769200" cy="37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400000" y="644760"/>
            <a:ext cx="233928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4d5156"/>
                </a:solidFill>
                <a:latin typeface="Raleway"/>
                <a:ea typeface="Raleway"/>
              </a:rPr>
              <a:t>Почему ?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34680" y="833040"/>
            <a:ext cx="3416760" cy="39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</a:rPr>
              <a:t>ПАО «Сбербанк»</a:t>
            </a:r>
            <a:r>
              <a:rPr b="0" lang="ru" sz="1800" spc="-1" strike="noStrike">
                <a:solidFill>
                  <a:srgbClr val="7f7f7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- крупная компания: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spcBef>
                <a:spcPts val="1599"/>
              </a:spcBef>
              <a:buClr>
                <a:srgbClr val="7f7f7f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7f7f7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Возможность участия в крупных (масштабных) проектах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7f7f7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Возможность получения опыта промышленной разработки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7f7f7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Возможности роста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61" name="Google Shape;79;p16" descr=""/>
          <p:cNvPicPr/>
          <p:nvPr/>
        </p:nvPicPr>
        <p:blipFill>
          <a:blip r:embed="rId1"/>
          <a:stretch/>
        </p:blipFill>
        <p:spPr>
          <a:xfrm>
            <a:off x="4995360" y="1326240"/>
            <a:ext cx="2922480" cy="292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188280"/>
            <a:ext cx="3889800" cy="7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4d5156"/>
                </a:solidFill>
                <a:latin typeface="Raleway"/>
                <a:ea typeface="Raleway"/>
              </a:rPr>
              <a:t>Цели и задачи приложения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11760" y="943920"/>
            <a:ext cx="3739680" cy="40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Цель: создать Telegram bot для обмена информацией о пожеланиях к подаркам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Задачи: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spcBef>
                <a:spcPts val="1599"/>
              </a:spcBef>
              <a:buClr>
                <a:srgbClr val="7f7f7f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Создать Telegram bot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Разработать архитектуру приложения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Разработать БД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Написать программный код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Протестировать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Актуальность:  уверенность в том, что подарок будет всегда по душе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64" name="Google Shape;86;p17" descr=""/>
          <p:cNvPicPr/>
          <p:nvPr/>
        </p:nvPicPr>
        <p:blipFill>
          <a:blip r:embed="rId1"/>
          <a:stretch/>
        </p:blipFill>
        <p:spPr>
          <a:xfrm>
            <a:off x="6779160" y="3301200"/>
            <a:ext cx="1873800" cy="140292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87;p17" descr=""/>
          <p:cNvPicPr/>
          <p:nvPr/>
        </p:nvPicPr>
        <p:blipFill>
          <a:blip r:embed="rId2"/>
          <a:stretch/>
        </p:blipFill>
        <p:spPr>
          <a:xfrm>
            <a:off x="4494600" y="3301200"/>
            <a:ext cx="2117520" cy="140292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88;p17" descr=""/>
          <p:cNvPicPr/>
          <p:nvPr/>
        </p:nvPicPr>
        <p:blipFill>
          <a:blip r:embed="rId3"/>
          <a:stretch/>
        </p:blipFill>
        <p:spPr>
          <a:xfrm>
            <a:off x="4494600" y="501120"/>
            <a:ext cx="4158720" cy="26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3;p18" descr=""/>
          <p:cNvPicPr/>
          <p:nvPr/>
        </p:nvPicPr>
        <p:blipFill>
          <a:blip r:embed="rId1"/>
          <a:stretch/>
        </p:blipFill>
        <p:spPr>
          <a:xfrm>
            <a:off x="-47880" y="0"/>
            <a:ext cx="9190800" cy="5142600"/>
          </a:xfrm>
          <a:prstGeom prst="rect">
            <a:avLst/>
          </a:prstGeom>
          <a:ln w="0"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5400000" y="-66600"/>
            <a:ext cx="3742920" cy="4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ru" sz="2400" spc="-1" strike="noStrike">
                <a:solidFill>
                  <a:srgbClr val="4d5156"/>
                </a:solidFill>
                <a:latin typeface="Raleway"/>
                <a:ea typeface="Raleway"/>
              </a:rPr>
              <a:t>Описание процесса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534760" y="367200"/>
            <a:ext cx="466452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4d5156"/>
                </a:solidFill>
                <a:latin typeface="Raleway"/>
                <a:ea typeface="Raleway"/>
              </a:rPr>
              <a:t>Схема базы данных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70" name="Google Shape;100;p19" descr=""/>
          <p:cNvPicPr/>
          <p:nvPr/>
        </p:nvPicPr>
        <p:blipFill>
          <a:blip r:embed="rId1"/>
          <a:stretch/>
        </p:blipFill>
        <p:spPr>
          <a:xfrm>
            <a:off x="110520" y="1347120"/>
            <a:ext cx="8921880" cy="338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72;p15_0" descr=""/>
          <p:cNvPicPr/>
          <p:nvPr/>
        </p:nvPicPr>
        <p:blipFill>
          <a:blip r:embed="rId1"/>
          <a:stretch/>
        </p:blipFill>
        <p:spPr>
          <a:xfrm>
            <a:off x="5050440" y="910440"/>
            <a:ext cx="3769200" cy="376920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900360" y="398880"/>
            <a:ext cx="3959280" cy="10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4d5156"/>
                </a:solidFill>
                <a:latin typeface="Raleway"/>
                <a:ea typeface="Raleway"/>
              </a:rPr>
              <a:t>Использованные инструменты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05280" y="1620360"/>
            <a:ext cx="3114360" cy="23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Intellij IDEA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Maven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Lombok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Spring Framework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Spring Boot Starter Data JPA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6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Telegram Spring Boot Starter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4d5156"/>
              </a:buClr>
              <a:buFont typeface="Source Sans Pro"/>
              <a:buChar char="●"/>
            </a:pPr>
            <a:r>
              <a:rPr b="0" lang="ru" sz="1500" spc="-1" strike="noStrike" u="sng">
                <a:solidFill>
                  <a:srgbClr val="009688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2"/>
              </a:rPr>
              <a:t>Apache Commons</a:t>
            </a:r>
            <a:endParaRPr b="0" lang="ru-RU" sz="15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600" spc="-1" strike="noStrike">
                <a:solidFill>
                  <a:srgbClr val="7f7f7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MySQL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140000" y="720000"/>
            <a:ext cx="3959280" cy="10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4d5156"/>
                </a:solidFill>
                <a:latin typeface="Raleway"/>
                <a:ea typeface="Raleway"/>
              </a:rPr>
              <a:t>Планы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445280" y="1440360"/>
            <a:ext cx="3474360" cy="23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600" spc="-1" strike="noStrike">
                <a:solidFill>
                  <a:srgbClr val="7f7f7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Сделать многопоточный бот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600" spc="-1" strike="noStrike">
                <a:solidFill>
                  <a:srgbClr val="7f7f7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Включить дополнительные функции</a:t>
            </a:r>
            <a:endParaRPr b="0" lang="ru-RU" sz="1600" spc="-1" strike="noStrike">
              <a:latin typeface="Arial"/>
            </a:endParaRPr>
          </a:p>
          <a:p>
            <a:pPr marL="457200" indent="-329040">
              <a:lnSpc>
                <a:spcPct val="115000"/>
              </a:lnSpc>
              <a:buClr>
                <a:srgbClr val="7f7f7f"/>
              </a:buClr>
              <a:buFont typeface="Source Sans Pro"/>
              <a:buChar char="●"/>
            </a:pPr>
            <a:r>
              <a:rPr b="0" lang="ru" sz="1600" spc="-1" strike="noStrike">
                <a:solidFill>
                  <a:srgbClr val="7f7f7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Развернуть на Raspberry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2021-11-23T09:18:36Z</dcterms:modified>
  <cp:revision>3</cp:revision>
  <dc:subject/>
  <dc:title/>
</cp:coreProperties>
</file>