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DCDCD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395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90783-45A3-4A55-8019-407C37CFA3A2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3A2D3-17AC-4565-8199-87ABA6B93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2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3A2D3-17AC-4565-8199-87ABA6B937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0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3A2D3-17AC-4565-8199-87ABA6B937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9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3A2D3-17AC-4565-8199-87ABA6B937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11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16B8F-5938-F358-0DCC-86BE485C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23396-E315-0D01-FA04-6E7EBBBDA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9A5D5F-BCEF-793F-74FC-3BE4EC1B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9798D-D12D-91A4-2A5A-7325C49F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3A227-8738-772C-EB64-4D885B3C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4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9238E-7AF1-8C5B-8D99-14C1399E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A4360-BAA3-50FC-185A-C47D9E66A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CC5DF-F480-E155-B264-470F7577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CD28F-30E6-A58E-23A0-2C3EA89C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A748D-1BD0-9093-0363-D54E0139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D9F45E-754F-CA11-6B81-26D50889C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871C05-4322-059E-356E-06ACAD24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6258ED-1F2B-C071-F16D-8BEAE93C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D924D-EAB0-E736-8A8B-1B72424C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CF95D-6C63-18BF-540D-0167ABB5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B4CFD-B81C-865A-1D82-1081D34A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7980C-8B05-B685-E976-74EC83A8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96D44-1CCF-0E77-FE73-2DAB5E6D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7B5975-7A62-9C6B-C128-58B5FA70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CCF78-CBA8-398C-F4E7-8A0976FF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5854-2F5D-65A1-450C-FC317C06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2AF64-B24B-AC47-0CD5-C5B0DEC9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ACAA3-98A2-F589-5E95-0BA484C7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D80066-DB5A-5F5A-BD97-942AE90D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F255A-4C54-FF69-8B07-5B874EAA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57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E1C6B-7608-E373-0C61-D7FB2E7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665B2-4B31-F4DC-5FE0-6D046EF67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5D5C3-C2BE-083B-1B15-190C6701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1A2DD5-109A-67FB-8A4A-E40701F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B1669E-E4D0-BA66-4ABF-29F18510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98B441-BEC8-FC8E-2D41-F6D5CB78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60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08A94-46D9-D4AF-34D9-369FD4B7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0C00C4-BEB1-AB7C-D413-0B06DB92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C84AAD-D42B-C7EB-E603-C237182C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52123-426F-5F4A-1658-DA5F109A8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B2CD74-BF8E-49CD-EB77-5218445E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B92881-56C7-400E-B73E-53FB4C3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5541A6-2046-19AA-BDB0-F5FF680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DF3C32-770C-E346-A471-A6DEF6E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3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C81F-31C3-1038-8591-8E8FEA87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E31BEB-58C4-1484-B2FA-6B732D50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92224D-7AF1-43A4-CD59-A7035CB1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82CF03-4D89-4207-4224-1A303F18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8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5C258F-8590-D3F2-92CE-13FC33FB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520554-A161-C61C-3D50-E5568909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3F9F2D-AEBC-B83C-2026-917AAA41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6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4706-CF9D-29F4-5D7B-27EC69EA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748BF-4ABC-1284-C905-9436EA6BC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CD1ED-6B78-144E-EF19-7BAD486B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1A851-4235-013C-C32B-FF31A990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B4112-CC52-D8A8-D5E7-CC02756C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65A0D-B3C0-9651-65CD-4DF3275C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DA7DB-695E-A8AD-93D9-6E619B0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C66354-DFA4-5D99-9CB5-4C5BC5E02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5B4AE6-F006-444C-F24D-5F2F9D00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0D57C2-6134-9D12-3248-8772F0FD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944AA7-C6B5-7A5E-3E3F-2C0A2E06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375B9-B733-A772-D170-0C5CD3BE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15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F34D6-A9F8-1082-1129-D095FBBF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9039A9-431D-AB1B-9436-ECE3970B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01FB8-AE89-0B24-F418-C6097F114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4FCC9-D89A-49EB-A5F7-7C68B03B278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397C6-2461-FED4-6A6E-EA1D4155B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900902-88D4-16B0-0C6E-A4FE25FDB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045B9-F6A3-4A0D-80C4-81E62952A9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80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hyperlink" Target="https://doi.org/10.1038/nmicrobiol.2016.4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179B6-45E9-36B7-5F8B-4424B15AE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AD84A-35B3-26E8-B76E-70A878F71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вода, Бирюза, Цвет морской волны, синий">
            <a:extLst>
              <a:ext uri="{FF2B5EF4-FFF2-40B4-BE49-F238E27FC236}">
                <a16:creationId xmlns:a16="http://schemas.microsoft.com/office/drawing/2014/main" id="{C0E648E7-CD9A-F246-9F27-969B59F96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CBA57-D608-08D8-2C75-4D58D81C68D9}"/>
              </a:ext>
            </a:extLst>
          </p:cNvPr>
          <p:cNvSpPr/>
          <p:nvPr/>
        </p:nvSpPr>
        <p:spPr>
          <a:xfrm>
            <a:off x="5981700" y="27432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F3A0C40-A235-B25C-207E-D4DA2CCADC07}"/>
              </a:ext>
            </a:extLst>
          </p:cNvPr>
          <p:cNvSpPr/>
          <p:nvPr/>
        </p:nvSpPr>
        <p:spPr>
          <a:xfrm>
            <a:off x="591627" y="360877"/>
            <a:ext cx="5011972" cy="6116541"/>
          </a:xfrm>
          <a:custGeom>
            <a:avLst/>
            <a:gdLst/>
            <a:ahLst/>
            <a:cxnLst/>
            <a:rect l="l" t="t" r="r" b="b"/>
            <a:pathLst>
              <a:path w="5011972" h="6116541">
                <a:moveTo>
                  <a:pt x="3923318" y="5638973"/>
                </a:moveTo>
                <a:lnTo>
                  <a:pt x="3923318" y="5949647"/>
                </a:lnTo>
                <a:lnTo>
                  <a:pt x="4039859" y="5949647"/>
                </a:lnTo>
                <a:lnTo>
                  <a:pt x="4039859" y="5638973"/>
                </a:lnTo>
                <a:close/>
                <a:moveTo>
                  <a:pt x="4470447" y="5632118"/>
                </a:moveTo>
                <a:cubicBezTo>
                  <a:pt x="4424329" y="5632118"/>
                  <a:pt x="4385430" y="5647802"/>
                  <a:pt x="4353750" y="5679171"/>
                </a:cubicBezTo>
                <a:cubicBezTo>
                  <a:pt x="4322069" y="5710540"/>
                  <a:pt x="4306229" y="5748971"/>
                  <a:pt x="4306229" y="5794466"/>
                </a:cubicBezTo>
                <a:cubicBezTo>
                  <a:pt x="4306229" y="5840169"/>
                  <a:pt x="4321913" y="5878497"/>
                  <a:pt x="4353282" y="5909450"/>
                </a:cubicBezTo>
                <a:cubicBezTo>
                  <a:pt x="4384651" y="5940403"/>
                  <a:pt x="4423394" y="5955879"/>
                  <a:pt x="4469512" y="5955879"/>
                </a:cubicBezTo>
                <a:cubicBezTo>
                  <a:pt x="4507321" y="5955879"/>
                  <a:pt x="4541701" y="5943727"/>
                  <a:pt x="4572655" y="5919421"/>
                </a:cubicBezTo>
                <a:lnTo>
                  <a:pt x="4506282" y="5839649"/>
                </a:lnTo>
                <a:cubicBezTo>
                  <a:pt x="4495480" y="5851283"/>
                  <a:pt x="4484262" y="5857099"/>
                  <a:pt x="4472628" y="5857099"/>
                </a:cubicBezTo>
                <a:cubicBezTo>
                  <a:pt x="4458294" y="5857099"/>
                  <a:pt x="4446713" y="5850867"/>
                  <a:pt x="4437884" y="5838403"/>
                </a:cubicBezTo>
                <a:cubicBezTo>
                  <a:pt x="4429055" y="5825938"/>
                  <a:pt x="4424641" y="5809631"/>
                  <a:pt x="4424641" y="5789480"/>
                </a:cubicBezTo>
                <a:cubicBezTo>
                  <a:pt x="4424641" y="5770160"/>
                  <a:pt x="4429211" y="5754321"/>
                  <a:pt x="4438351" y="5741960"/>
                </a:cubicBezTo>
                <a:cubicBezTo>
                  <a:pt x="4447492" y="5729600"/>
                  <a:pt x="4459333" y="5723419"/>
                  <a:pt x="4473875" y="5723419"/>
                </a:cubicBezTo>
                <a:cubicBezTo>
                  <a:pt x="4495687" y="5723419"/>
                  <a:pt x="4508671" y="5734949"/>
                  <a:pt x="4512826" y="5758008"/>
                </a:cubicBezTo>
                <a:lnTo>
                  <a:pt x="4453620" y="5758008"/>
                </a:lnTo>
                <a:cubicBezTo>
                  <a:pt x="4449881" y="5767979"/>
                  <a:pt x="4448011" y="5778159"/>
                  <a:pt x="4448011" y="5788545"/>
                </a:cubicBezTo>
                <a:cubicBezTo>
                  <a:pt x="4448011" y="5796024"/>
                  <a:pt x="4449361" y="5804230"/>
                  <a:pt x="4452062" y="5813162"/>
                </a:cubicBezTo>
                <a:lnTo>
                  <a:pt x="4628744" y="5813162"/>
                </a:lnTo>
                <a:cubicBezTo>
                  <a:pt x="4629575" y="5803191"/>
                  <a:pt x="4629991" y="5795920"/>
                  <a:pt x="4629991" y="5791350"/>
                </a:cubicBezTo>
                <a:cubicBezTo>
                  <a:pt x="4629991" y="5746478"/>
                  <a:pt x="4614670" y="5708722"/>
                  <a:pt x="4584029" y="5678080"/>
                </a:cubicBezTo>
                <a:cubicBezTo>
                  <a:pt x="4553387" y="5647439"/>
                  <a:pt x="4515526" y="5632118"/>
                  <a:pt x="4470447" y="5632118"/>
                </a:cubicBezTo>
                <a:close/>
                <a:moveTo>
                  <a:pt x="3713768" y="5524301"/>
                </a:moveTo>
                <a:lnTo>
                  <a:pt x="3713768" y="5797270"/>
                </a:lnTo>
                <a:cubicBezTo>
                  <a:pt x="3713768" y="5845051"/>
                  <a:pt x="3726647" y="5882392"/>
                  <a:pt x="3752407" y="5909294"/>
                </a:cubicBezTo>
                <a:cubicBezTo>
                  <a:pt x="3778167" y="5936196"/>
                  <a:pt x="3814106" y="5949647"/>
                  <a:pt x="3860224" y="5949647"/>
                </a:cubicBezTo>
                <a:lnTo>
                  <a:pt x="3893877" y="5949647"/>
                </a:lnTo>
                <a:lnTo>
                  <a:pt x="3893877" y="5826250"/>
                </a:lnTo>
                <a:lnTo>
                  <a:pt x="3887334" y="5826250"/>
                </a:lnTo>
                <a:cubicBezTo>
                  <a:pt x="3868637" y="5826250"/>
                  <a:pt x="3856121" y="5822978"/>
                  <a:pt x="3849785" y="5816434"/>
                </a:cubicBezTo>
                <a:cubicBezTo>
                  <a:pt x="3843449" y="5809891"/>
                  <a:pt x="3840281" y="5796751"/>
                  <a:pt x="3840281" y="5777016"/>
                </a:cubicBezTo>
                <a:lnTo>
                  <a:pt x="3840281" y="5524301"/>
                </a:lnTo>
                <a:close/>
                <a:moveTo>
                  <a:pt x="4260409" y="5518692"/>
                </a:moveTo>
                <a:cubicBezTo>
                  <a:pt x="4231948" y="5518692"/>
                  <a:pt x="4204579" y="5527158"/>
                  <a:pt x="4178300" y="5544088"/>
                </a:cubicBezTo>
                <a:cubicBezTo>
                  <a:pt x="4152020" y="5561019"/>
                  <a:pt x="4132441" y="5582883"/>
                  <a:pt x="4119561" y="5609682"/>
                </a:cubicBezTo>
                <a:cubicBezTo>
                  <a:pt x="4109382" y="5630664"/>
                  <a:pt x="4104293" y="5656008"/>
                  <a:pt x="4104293" y="5685714"/>
                </a:cubicBezTo>
                <a:lnTo>
                  <a:pt x="4104293" y="5949647"/>
                </a:lnTo>
                <a:lnTo>
                  <a:pt x="4220834" y="5949647"/>
                </a:lnTo>
                <a:lnTo>
                  <a:pt x="4220834" y="5829989"/>
                </a:lnTo>
                <a:lnTo>
                  <a:pt x="4272873" y="5829989"/>
                </a:lnTo>
                <a:lnTo>
                  <a:pt x="4272873" y="5707839"/>
                </a:lnTo>
                <a:lnTo>
                  <a:pt x="4220834" y="5707839"/>
                </a:lnTo>
                <a:lnTo>
                  <a:pt x="4220834" y="5697244"/>
                </a:lnTo>
                <a:cubicBezTo>
                  <a:pt x="4220834" y="5679171"/>
                  <a:pt x="4224833" y="5665252"/>
                  <a:pt x="4232831" y="5655488"/>
                </a:cubicBezTo>
                <a:cubicBezTo>
                  <a:pt x="4240829" y="5645725"/>
                  <a:pt x="4252203" y="5640843"/>
                  <a:pt x="4266952" y="5640843"/>
                </a:cubicBezTo>
                <a:cubicBezTo>
                  <a:pt x="4268199" y="5640843"/>
                  <a:pt x="4270172" y="5640947"/>
                  <a:pt x="4272873" y="5641154"/>
                </a:cubicBezTo>
                <a:lnTo>
                  <a:pt x="4272873" y="5519004"/>
                </a:lnTo>
                <a:close/>
                <a:moveTo>
                  <a:pt x="3981900" y="5500307"/>
                </a:moveTo>
                <a:cubicBezTo>
                  <a:pt x="3966112" y="5500307"/>
                  <a:pt x="3952453" y="5505864"/>
                  <a:pt x="3940923" y="5516978"/>
                </a:cubicBezTo>
                <a:cubicBezTo>
                  <a:pt x="3929394" y="5528093"/>
                  <a:pt x="3923629" y="5541232"/>
                  <a:pt x="3923629" y="5556397"/>
                </a:cubicBezTo>
                <a:cubicBezTo>
                  <a:pt x="3923629" y="5572600"/>
                  <a:pt x="3929082" y="5585896"/>
                  <a:pt x="3939989" y="5596283"/>
                </a:cubicBezTo>
                <a:cubicBezTo>
                  <a:pt x="3950895" y="5606670"/>
                  <a:pt x="3964865" y="5611863"/>
                  <a:pt x="3981900" y="5611863"/>
                </a:cubicBezTo>
                <a:cubicBezTo>
                  <a:pt x="3998934" y="5611863"/>
                  <a:pt x="4012905" y="5606670"/>
                  <a:pt x="4023811" y="5596283"/>
                </a:cubicBezTo>
                <a:cubicBezTo>
                  <a:pt x="4034718" y="5585896"/>
                  <a:pt x="4040171" y="5572600"/>
                  <a:pt x="4040171" y="5556397"/>
                </a:cubicBezTo>
                <a:cubicBezTo>
                  <a:pt x="4040171" y="5541232"/>
                  <a:pt x="4034406" y="5528093"/>
                  <a:pt x="4022877" y="5516978"/>
                </a:cubicBezTo>
                <a:cubicBezTo>
                  <a:pt x="4011347" y="5505864"/>
                  <a:pt x="3997688" y="5500307"/>
                  <a:pt x="3981900" y="5500307"/>
                </a:cubicBezTo>
                <a:close/>
                <a:moveTo>
                  <a:pt x="3596514" y="4876973"/>
                </a:moveTo>
                <a:cubicBezTo>
                  <a:pt x="3622689" y="4876973"/>
                  <a:pt x="3644866" y="4886477"/>
                  <a:pt x="3663043" y="4905485"/>
                </a:cubicBezTo>
                <a:cubicBezTo>
                  <a:pt x="3681220" y="4924493"/>
                  <a:pt x="3690309" y="4947605"/>
                  <a:pt x="3690309" y="4974818"/>
                </a:cubicBezTo>
                <a:cubicBezTo>
                  <a:pt x="3690309" y="5002032"/>
                  <a:pt x="3681220" y="5025143"/>
                  <a:pt x="3663043" y="5044151"/>
                </a:cubicBezTo>
                <a:cubicBezTo>
                  <a:pt x="3644866" y="5063159"/>
                  <a:pt x="3622689" y="5072663"/>
                  <a:pt x="3596514" y="5072663"/>
                </a:cubicBezTo>
                <a:cubicBezTo>
                  <a:pt x="3570754" y="5072663"/>
                  <a:pt x="3548682" y="5063108"/>
                  <a:pt x="3530297" y="5043995"/>
                </a:cubicBezTo>
                <a:cubicBezTo>
                  <a:pt x="3511912" y="5024884"/>
                  <a:pt x="3502720" y="5001825"/>
                  <a:pt x="3502720" y="4974818"/>
                </a:cubicBezTo>
                <a:cubicBezTo>
                  <a:pt x="3502720" y="4947812"/>
                  <a:pt x="3511860" y="4924753"/>
                  <a:pt x="3530142" y="4905641"/>
                </a:cubicBezTo>
                <a:cubicBezTo>
                  <a:pt x="3548423" y="4886529"/>
                  <a:pt x="3570547" y="4876973"/>
                  <a:pt x="3596514" y="4876973"/>
                </a:cubicBezTo>
                <a:close/>
                <a:moveTo>
                  <a:pt x="4022284" y="4756692"/>
                </a:moveTo>
                <a:cubicBezTo>
                  <a:pt x="3993823" y="4756692"/>
                  <a:pt x="3966454" y="4765158"/>
                  <a:pt x="3940175" y="4782088"/>
                </a:cubicBezTo>
                <a:cubicBezTo>
                  <a:pt x="3913896" y="4799019"/>
                  <a:pt x="3894316" y="4820883"/>
                  <a:pt x="3881436" y="4847682"/>
                </a:cubicBezTo>
                <a:cubicBezTo>
                  <a:pt x="3871257" y="4868664"/>
                  <a:pt x="3866168" y="4894008"/>
                  <a:pt x="3866168" y="4923714"/>
                </a:cubicBezTo>
                <a:lnTo>
                  <a:pt x="3866168" y="5187647"/>
                </a:lnTo>
                <a:lnTo>
                  <a:pt x="3982709" y="5187647"/>
                </a:lnTo>
                <a:lnTo>
                  <a:pt x="3982709" y="5067989"/>
                </a:lnTo>
                <a:lnTo>
                  <a:pt x="4034748" y="5067989"/>
                </a:lnTo>
                <a:lnTo>
                  <a:pt x="4034748" y="4945839"/>
                </a:lnTo>
                <a:lnTo>
                  <a:pt x="3982709" y="4945839"/>
                </a:lnTo>
                <a:lnTo>
                  <a:pt x="3982709" y="4935244"/>
                </a:lnTo>
                <a:cubicBezTo>
                  <a:pt x="3982709" y="4917171"/>
                  <a:pt x="3986708" y="4903252"/>
                  <a:pt x="3994706" y="4893488"/>
                </a:cubicBezTo>
                <a:cubicBezTo>
                  <a:pt x="4002704" y="4883725"/>
                  <a:pt x="4014078" y="4878843"/>
                  <a:pt x="4028827" y="4878843"/>
                </a:cubicBezTo>
                <a:cubicBezTo>
                  <a:pt x="4030074" y="4878843"/>
                  <a:pt x="4032047" y="4878947"/>
                  <a:pt x="4034748" y="4879154"/>
                </a:cubicBezTo>
                <a:lnTo>
                  <a:pt x="4034748" y="4757004"/>
                </a:lnTo>
                <a:close/>
                <a:moveTo>
                  <a:pt x="3600254" y="4751706"/>
                </a:moveTo>
                <a:cubicBezTo>
                  <a:pt x="3536685" y="4751706"/>
                  <a:pt x="3482933" y="4773311"/>
                  <a:pt x="3438996" y="4816521"/>
                </a:cubicBezTo>
                <a:cubicBezTo>
                  <a:pt x="3395059" y="4859731"/>
                  <a:pt x="3373091" y="4912496"/>
                  <a:pt x="3373091" y="4974818"/>
                </a:cubicBezTo>
                <a:cubicBezTo>
                  <a:pt x="3373091" y="5036517"/>
                  <a:pt x="3394903" y="5089179"/>
                  <a:pt x="3438529" y="5132804"/>
                </a:cubicBezTo>
                <a:cubicBezTo>
                  <a:pt x="3482154" y="5176429"/>
                  <a:pt x="3534816" y="5198242"/>
                  <a:pt x="3596514" y="5198242"/>
                </a:cubicBezTo>
                <a:cubicBezTo>
                  <a:pt x="3658628" y="5198242"/>
                  <a:pt x="3711394" y="5176533"/>
                  <a:pt x="3754812" y="5133116"/>
                </a:cubicBezTo>
                <a:cubicBezTo>
                  <a:pt x="3798229" y="5089698"/>
                  <a:pt x="3819938" y="5036932"/>
                  <a:pt x="3819938" y="4974818"/>
                </a:cubicBezTo>
                <a:cubicBezTo>
                  <a:pt x="3819938" y="4913743"/>
                  <a:pt x="3798385" y="4861289"/>
                  <a:pt x="3755279" y="4817456"/>
                </a:cubicBezTo>
                <a:cubicBezTo>
                  <a:pt x="3712173" y="4773623"/>
                  <a:pt x="3660498" y="4751706"/>
                  <a:pt x="3600254" y="4751706"/>
                </a:cubicBezTo>
                <a:close/>
                <a:moveTo>
                  <a:pt x="3058119" y="4108429"/>
                </a:moveTo>
                <a:cubicBezTo>
                  <a:pt x="3017194" y="4108429"/>
                  <a:pt x="2984476" y="4121777"/>
                  <a:pt x="2959962" y="4148471"/>
                </a:cubicBezTo>
                <a:cubicBezTo>
                  <a:pt x="2935449" y="4175166"/>
                  <a:pt x="2923193" y="4210949"/>
                  <a:pt x="2923193" y="4255820"/>
                </a:cubicBezTo>
                <a:lnTo>
                  <a:pt x="2923193" y="4425647"/>
                </a:lnTo>
                <a:lnTo>
                  <a:pt x="3039734" y="4425647"/>
                </a:lnTo>
                <a:lnTo>
                  <a:pt x="3039734" y="4278256"/>
                </a:lnTo>
                <a:cubicBezTo>
                  <a:pt x="3039734" y="4245849"/>
                  <a:pt x="3050329" y="4229645"/>
                  <a:pt x="3071518" y="4229645"/>
                </a:cubicBezTo>
                <a:cubicBezTo>
                  <a:pt x="3078166" y="4229645"/>
                  <a:pt x="3085541" y="4231930"/>
                  <a:pt x="3093643" y="4236501"/>
                </a:cubicBezTo>
                <a:lnTo>
                  <a:pt x="3093643" y="4111857"/>
                </a:lnTo>
                <a:cubicBezTo>
                  <a:pt x="3079101" y="4109572"/>
                  <a:pt x="3067260" y="4108429"/>
                  <a:pt x="3058119" y="4108429"/>
                </a:cubicBezTo>
                <a:close/>
                <a:moveTo>
                  <a:pt x="3622722" y="4108118"/>
                </a:moveTo>
                <a:cubicBezTo>
                  <a:pt x="3576604" y="4108118"/>
                  <a:pt x="3537704" y="4123802"/>
                  <a:pt x="3506024" y="4155171"/>
                </a:cubicBezTo>
                <a:cubicBezTo>
                  <a:pt x="3474344" y="4186539"/>
                  <a:pt x="3458504" y="4224971"/>
                  <a:pt x="3458504" y="4270466"/>
                </a:cubicBezTo>
                <a:cubicBezTo>
                  <a:pt x="3458504" y="4316169"/>
                  <a:pt x="3474188" y="4354497"/>
                  <a:pt x="3505557" y="4385450"/>
                </a:cubicBezTo>
                <a:cubicBezTo>
                  <a:pt x="3536925" y="4416403"/>
                  <a:pt x="3575669" y="4431879"/>
                  <a:pt x="3621787" y="4431879"/>
                </a:cubicBezTo>
                <a:cubicBezTo>
                  <a:pt x="3659596" y="4431879"/>
                  <a:pt x="3693976" y="4419727"/>
                  <a:pt x="3724930" y="4395421"/>
                </a:cubicBezTo>
                <a:lnTo>
                  <a:pt x="3658557" y="4315649"/>
                </a:lnTo>
                <a:cubicBezTo>
                  <a:pt x="3647754" y="4327283"/>
                  <a:pt x="3636537" y="4333099"/>
                  <a:pt x="3624903" y="4333099"/>
                </a:cubicBezTo>
                <a:cubicBezTo>
                  <a:pt x="3610569" y="4333099"/>
                  <a:pt x="3598988" y="4326867"/>
                  <a:pt x="3590159" y="4314403"/>
                </a:cubicBezTo>
                <a:cubicBezTo>
                  <a:pt x="3581330" y="4301938"/>
                  <a:pt x="3576915" y="4285631"/>
                  <a:pt x="3576915" y="4265480"/>
                </a:cubicBezTo>
                <a:cubicBezTo>
                  <a:pt x="3576915" y="4246160"/>
                  <a:pt x="3581486" y="4230320"/>
                  <a:pt x="3590626" y="4217960"/>
                </a:cubicBezTo>
                <a:cubicBezTo>
                  <a:pt x="3599767" y="4205600"/>
                  <a:pt x="3611608" y="4199419"/>
                  <a:pt x="3626150" y="4199419"/>
                </a:cubicBezTo>
                <a:cubicBezTo>
                  <a:pt x="3647962" y="4199419"/>
                  <a:pt x="3660946" y="4210949"/>
                  <a:pt x="3665101" y="4234008"/>
                </a:cubicBezTo>
                <a:lnTo>
                  <a:pt x="3605895" y="4234008"/>
                </a:lnTo>
                <a:cubicBezTo>
                  <a:pt x="3602156" y="4243979"/>
                  <a:pt x="3600286" y="4254158"/>
                  <a:pt x="3600286" y="4264545"/>
                </a:cubicBezTo>
                <a:cubicBezTo>
                  <a:pt x="3600286" y="4272024"/>
                  <a:pt x="3601636" y="4280230"/>
                  <a:pt x="3604337" y="4289162"/>
                </a:cubicBezTo>
                <a:lnTo>
                  <a:pt x="3781019" y="4289162"/>
                </a:lnTo>
                <a:cubicBezTo>
                  <a:pt x="3781850" y="4279191"/>
                  <a:pt x="3782266" y="4271920"/>
                  <a:pt x="3782266" y="4267350"/>
                </a:cubicBezTo>
                <a:cubicBezTo>
                  <a:pt x="3782266" y="4222478"/>
                  <a:pt x="3766945" y="4184722"/>
                  <a:pt x="3736303" y="4154080"/>
                </a:cubicBezTo>
                <a:cubicBezTo>
                  <a:pt x="3705662" y="4123438"/>
                  <a:pt x="3667801" y="4108118"/>
                  <a:pt x="3622722" y="4108118"/>
                </a:cubicBezTo>
                <a:close/>
                <a:moveTo>
                  <a:pt x="3270297" y="4108118"/>
                </a:moveTo>
                <a:cubicBezTo>
                  <a:pt x="3224179" y="4108118"/>
                  <a:pt x="3185280" y="4123802"/>
                  <a:pt x="3153599" y="4155171"/>
                </a:cubicBezTo>
                <a:cubicBezTo>
                  <a:pt x="3121919" y="4186539"/>
                  <a:pt x="3106079" y="4224971"/>
                  <a:pt x="3106079" y="4270466"/>
                </a:cubicBezTo>
                <a:cubicBezTo>
                  <a:pt x="3106079" y="4316169"/>
                  <a:pt x="3121763" y="4354497"/>
                  <a:pt x="3153132" y="4385450"/>
                </a:cubicBezTo>
                <a:cubicBezTo>
                  <a:pt x="3184501" y="4416403"/>
                  <a:pt x="3223244" y="4431879"/>
                  <a:pt x="3269362" y="4431879"/>
                </a:cubicBezTo>
                <a:cubicBezTo>
                  <a:pt x="3307171" y="4431879"/>
                  <a:pt x="3341551" y="4419727"/>
                  <a:pt x="3372505" y="4395421"/>
                </a:cubicBezTo>
                <a:lnTo>
                  <a:pt x="3306132" y="4315649"/>
                </a:lnTo>
                <a:cubicBezTo>
                  <a:pt x="3295329" y="4327283"/>
                  <a:pt x="3284112" y="4333099"/>
                  <a:pt x="3272478" y="4333099"/>
                </a:cubicBezTo>
                <a:cubicBezTo>
                  <a:pt x="3258144" y="4333099"/>
                  <a:pt x="3246563" y="4326867"/>
                  <a:pt x="3237734" y="4314403"/>
                </a:cubicBezTo>
                <a:cubicBezTo>
                  <a:pt x="3228905" y="4301938"/>
                  <a:pt x="3224490" y="4285631"/>
                  <a:pt x="3224490" y="4265480"/>
                </a:cubicBezTo>
                <a:cubicBezTo>
                  <a:pt x="3224490" y="4246160"/>
                  <a:pt x="3229061" y="4230320"/>
                  <a:pt x="3238201" y="4217960"/>
                </a:cubicBezTo>
                <a:cubicBezTo>
                  <a:pt x="3247342" y="4205600"/>
                  <a:pt x="3259183" y="4199419"/>
                  <a:pt x="3273725" y="4199419"/>
                </a:cubicBezTo>
                <a:cubicBezTo>
                  <a:pt x="3295537" y="4199419"/>
                  <a:pt x="3308521" y="4210949"/>
                  <a:pt x="3312676" y="4234008"/>
                </a:cubicBezTo>
                <a:lnTo>
                  <a:pt x="3253470" y="4234008"/>
                </a:lnTo>
                <a:cubicBezTo>
                  <a:pt x="3249731" y="4243979"/>
                  <a:pt x="3247861" y="4254158"/>
                  <a:pt x="3247861" y="4264545"/>
                </a:cubicBezTo>
                <a:cubicBezTo>
                  <a:pt x="3247861" y="4272024"/>
                  <a:pt x="3249211" y="4280230"/>
                  <a:pt x="3251912" y="4289162"/>
                </a:cubicBezTo>
                <a:lnTo>
                  <a:pt x="3428594" y="4289162"/>
                </a:lnTo>
                <a:cubicBezTo>
                  <a:pt x="3429425" y="4279191"/>
                  <a:pt x="3429841" y="4271920"/>
                  <a:pt x="3429841" y="4267350"/>
                </a:cubicBezTo>
                <a:cubicBezTo>
                  <a:pt x="3429841" y="4222478"/>
                  <a:pt x="3414520" y="4184722"/>
                  <a:pt x="3383878" y="4154080"/>
                </a:cubicBezTo>
                <a:cubicBezTo>
                  <a:pt x="3353237" y="4123438"/>
                  <a:pt x="3315376" y="4108118"/>
                  <a:pt x="3270297" y="4108118"/>
                </a:cubicBezTo>
                <a:close/>
                <a:moveTo>
                  <a:pt x="2569740" y="4000301"/>
                </a:moveTo>
                <a:lnTo>
                  <a:pt x="2569740" y="4122452"/>
                </a:lnTo>
                <a:lnTo>
                  <a:pt x="2666650" y="4122452"/>
                </a:lnTo>
                <a:lnTo>
                  <a:pt x="2666650" y="4425647"/>
                </a:lnTo>
                <a:lnTo>
                  <a:pt x="2793163" y="4425647"/>
                </a:lnTo>
                <a:lnTo>
                  <a:pt x="2793163" y="4122452"/>
                </a:lnTo>
                <a:lnTo>
                  <a:pt x="2889762" y="4122452"/>
                </a:lnTo>
                <a:lnTo>
                  <a:pt x="2889762" y="4000301"/>
                </a:lnTo>
                <a:close/>
                <a:moveTo>
                  <a:pt x="2936922" y="3346118"/>
                </a:moveTo>
                <a:cubicBezTo>
                  <a:pt x="2890804" y="3346118"/>
                  <a:pt x="2851905" y="3361802"/>
                  <a:pt x="2820224" y="3393170"/>
                </a:cubicBezTo>
                <a:cubicBezTo>
                  <a:pt x="2788544" y="3424539"/>
                  <a:pt x="2772704" y="3462971"/>
                  <a:pt x="2772704" y="3508466"/>
                </a:cubicBezTo>
                <a:cubicBezTo>
                  <a:pt x="2772704" y="3554169"/>
                  <a:pt x="2788388" y="3592496"/>
                  <a:pt x="2819757" y="3623449"/>
                </a:cubicBezTo>
                <a:cubicBezTo>
                  <a:pt x="2851126" y="3654403"/>
                  <a:pt x="2889869" y="3669879"/>
                  <a:pt x="2935987" y="3669879"/>
                </a:cubicBezTo>
                <a:cubicBezTo>
                  <a:pt x="2973796" y="3669879"/>
                  <a:pt x="3008177" y="3657726"/>
                  <a:pt x="3039130" y="3633421"/>
                </a:cubicBezTo>
                <a:lnTo>
                  <a:pt x="2972757" y="3553649"/>
                </a:lnTo>
                <a:cubicBezTo>
                  <a:pt x="2961954" y="3565283"/>
                  <a:pt x="2950737" y="3571099"/>
                  <a:pt x="2939103" y="3571099"/>
                </a:cubicBezTo>
                <a:cubicBezTo>
                  <a:pt x="2924769" y="3571099"/>
                  <a:pt x="2913188" y="3564867"/>
                  <a:pt x="2904359" y="3552403"/>
                </a:cubicBezTo>
                <a:cubicBezTo>
                  <a:pt x="2895530" y="3539938"/>
                  <a:pt x="2891115" y="3523631"/>
                  <a:pt x="2891115" y="3503480"/>
                </a:cubicBezTo>
                <a:cubicBezTo>
                  <a:pt x="2891115" y="3484160"/>
                  <a:pt x="2895686" y="3468320"/>
                  <a:pt x="2904826" y="3455960"/>
                </a:cubicBezTo>
                <a:cubicBezTo>
                  <a:pt x="2913967" y="3443599"/>
                  <a:pt x="2925808" y="3437419"/>
                  <a:pt x="2940350" y="3437419"/>
                </a:cubicBezTo>
                <a:cubicBezTo>
                  <a:pt x="2962162" y="3437419"/>
                  <a:pt x="2975146" y="3448948"/>
                  <a:pt x="2979301" y="3472008"/>
                </a:cubicBezTo>
                <a:lnTo>
                  <a:pt x="2920095" y="3472008"/>
                </a:lnTo>
                <a:cubicBezTo>
                  <a:pt x="2916356" y="3481979"/>
                  <a:pt x="2914486" y="3492158"/>
                  <a:pt x="2914486" y="3502545"/>
                </a:cubicBezTo>
                <a:cubicBezTo>
                  <a:pt x="2914486" y="3510024"/>
                  <a:pt x="2915836" y="3518230"/>
                  <a:pt x="2918537" y="3527162"/>
                </a:cubicBezTo>
                <a:lnTo>
                  <a:pt x="3095219" y="3527162"/>
                </a:lnTo>
                <a:cubicBezTo>
                  <a:pt x="3096050" y="3517191"/>
                  <a:pt x="3096466" y="3509920"/>
                  <a:pt x="3096466" y="3505350"/>
                </a:cubicBezTo>
                <a:cubicBezTo>
                  <a:pt x="3096466" y="3460478"/>
                  <a:pt x="3081145" y="3422722"/>
                  <a:pt x="3050503" y="3392080"/>
                </a:cubicBezTo>
                <a:cubicBezTo>
                  <a:pt x="3019862" y="3361438"/>
                  <a:pt x="2982001" y="3346118"/>
                  <a:pt x="2936922" y="3346118"/>
                </a:cubicBezTo>
                <a:close/>
                <a:moveTo>
                  <a:pt x="2446943" y="3238301"/>
                </a:moveTo>
                <a:lnTo>
                  <a:pt x="2446943" y="3663647"/>
                </a:lnTo>
                <a:lnTo>
                  <a:pt x="2563484" y="3663647"/>
                </a:lnTo>
                <a:lnTo>
                  <a:pt x="2563484" y="3494755"/>
                </a:lnTo>
                <a:cubicBezTo>
                  <a:pt x="2563484" y="3475435"/>
                  <a:pt x="2570028" y="3465775"/>
                  <a:pt x="2583116" y="3465775"/>
                </a:cubicBezTo>
                <a:cubicBezTo>
                  <a:pt x="2591217" y="3465775"/>
                  <a:pt x="2596671" y="3468061"/>
                  <a:pt x="2599475" y="3472631"/>
                </a:cubicBezTo>
                <a:cubicBezTo>
                  <a:pt x="2602280" y="3477201"/>
                  <a:pt x="2603682" y="3486134"/>
                  <a:pt x="2603682" y="3499429"/>
                </a:cubicBezTo>
                <a:lnTo>
                  <a:pt x="2603682" y="3663647"/>
                </a:lnTo>
                <a:lnTo>
                  <a:pt x="2720224" y="3663647"/>
                </a:lnTo>
                <a:lnTo>
                  <a:pt x="2720224" y="3466710"/>
                </a:lnTo>
                <a:cubicBezTo>
                  <a:pt x="2720224" y="3429940"/>
                  <a:pt x="2711446" y="3400753"/>
                  <a:pt x="2693893" y="3379148"/>
                </a:cubicBezTo>
                <a:cubicBezTo>
                  <a:pt x="2676338" y="3357543"/>
                  <a:pt x="2652604" y="3346741"/>
                  <a:pt x="2622690" y="3346741"/>
                </a:cubicBezTo>
                <a:cubicBezTo>
                  <a:pt x="2602955" y="3346741"/>
                  <a:pt x="2583219" y="3353908"/>
                  <a:pt x="2563484" y="3368242"/>
                </a:cubicBezTo>
                <a:lnTo>
                  <a:pt x="2563484" y="3238301"/>
                </a:lnTo>
                <a:close/>
                <a:moveTo>
                  <a:pt x="2093490" y="3238301"/>
                </a:moveTo>
                <a:lnTo>
                  <a:pt x="2093490" y="3360452"/>
                </a:lnTo>
                <a:lnTo>
                  <a:pt x="2190400" y="3360452"/>
                </a:lnTo>
                <a:lnTo>
                  <a:pt x="2190400" y="3663647"/>
                </a:lnTo>
                <a:lnTo>
                  <a:pt x="2316913" y="3663647"/>
                </a:lnTo>
                <a:lnTo>
                  <a:pt x="2316913" y="3360452"/>
                </a:lnTo>
                <a:lnTo>
                  <a:pt x="2413512" y="3360452"/>
                </a:lnTo>
                <a:lnTo>
                  <a:pt x="2413512" y="3238301"/>
                </a:lnTo>
                <a:close/>
                <a:moveTo>
                  <a:pt x="2015364" y="2590973"/>
                </a:moveTo>
                <a:cubicBezTo>
                  <a:pt x="2041539" y="2590973"/>
                  <a:pt x="2063716" y="2600477"/>
                  <a:pt x="2081893" y="2619485"/>
                </a:cubicBezTo>
                <a:cubicBezTo>
                  <a:pt x="2100070" y="2638493"/>
                  <a:pt x="2109159" y="2661604"/>
                  <a:pt x="2109159" y="2688818"/>
                </a:cubicBezTo>
                <a:cubicBezTo>
                  <a:pt x="2109159" y="2716032"/>
                  <a:pt x="2100070" y="2739143"/>
                  <a:pt x="2081893" y="2758151"/>
                </a:cubicBezTo>
                <a:cubicBezTo>
                  <a:pt x="2063716" y="2777159"/>
                  <a:pt x="2041539" y="2786663"/>
                  <a:pt x="2015364" y="2786663"/>
                </a:cubicBezTo>
                <a:cubicBezTo>
                  <a:pt x="1989605" y="2786663"/>
                  <a:pt x="1967532" y="2777108"/>
                  <a:pt x="1949147" y="2757995"/>
                </a:cubicBezTo>
                <a:cubicBezTo>
                  <a:pt x="1930762" y="2738884"/>
                  <a:pt x="1921570" y="2715824"/>
                  <a:pt x="1921570" y="2688818"/>
                </a:cubicBezTo>
                <a:cubicBezTo>
                  <a:pt x="1921570" y="2661812"/>
                  <a:pt x="1930710" y="2638753"/>
                  <a:pt x="1948992" y="2619641"/>
                </a:cubicBezTo>
                <a:cubicBezTo>
                  <a:pt x="1967273" y="2600529"/>
                  <a:pt x="1989397" y="2590973"/>
                  <a:pt x="2015364" y="2590973"/>
                </a:cubicBezTo>
                <a:close/>
                <a:moveTo>
                  <a:pt x="2441134" y="2470692"/>
                </a:moveTo>
                <a:cubicBezTo>
                  <a:pt x="2412673" y="2470692"/>
                  <a:pt x="2385304" y="2479157"/>
                  <a:pt x="2359025" y="2496088"/>
                </a:cubicBezTo>
                <a:cubicBezTo>
                  <a:pt x="2332746" y="2513019"/>
                  <a:pt x="2313166" y="2534883"/>
                  <a:pt x="2300286" y="2561682"/>
                </a:cubicBezTo>
                <a:cubicBezTo>
                  <a:pt x="2290107" y="2582664"/>
                  <a:pt x="2285018" y="2608008"/>
                  <a:pt x="2285018" y="2637714"/>
                </a:cubicBezTo>
                <a:lnTo>
                  <a:pt x="2285018" y="2901647"/>
                </a:lnTo>
                <a:lnTo>
                  <a:pt x="2401559" y="2901647"/>
                </a:lnTo>
                <a:lnTo>
                  <a:pt x="2401559" y="2781989"/>
                </a:lnTo>
                <a:lnTo>
                  <a:pt x="2453598" y="2781989"/>
                </a:lnTo>
                <a:lnTo>
                  <a:pt x="2453598" y="2659839"/>
                </a:lnTo>
                <a:lnTo>
                  <a:pt x="2401559" y="2659839"/>
                </a:lnTo>
                <a:lnTo>
                  <a:pt x="2401559" y="2649244"/>
                </a:lnTo>
                <a:cubicBezTo>
                  <a:pt x="2401559" y="2631170"/>
                  <a:pt x="2405558" y="2617252"/>
                  <a:pt x="2413556" y="2607488"/>
                </a:cubicBezTo>
                <a:cubicBezTo>
                  <a:pt x="2421554" y="2597725"/>
                  <a:pt x="2432928" y="2592843"/>
                  <a:pt x="2447677" y="2592843"/>
                </a:cubicBezTo>
                <a:cubicBezTo>
                  <a:pt x="2448924" y="2592843"/>
                  <a:pt x="2450897" y="2592947"/>
                  <a:pt x="2453598" y="2593154"/>
                </a:cubicBezTo>
                <a:lnTo>
                  <a:pt x="2453598" y="2471004"/>
                </a:lnTo>
                <a:close/>
                <a:moveTo>
                  <a:pt x="2019104" y="2465706"/>
                </a:moveTo>
                <a:cubicBezTo>
                  <a:pt x="1955535" y="2465706"/>
                  <a:pt x="1901783" y="2487312"/>
                  <a:pt x="1857846" y="2530521"/>
                </a:cubicBezTo>
                <a:cubicBezTo>
                  <a:pt x="1813909" y="2573731"/>
                  <a:pt x="1791941" y="2626496"/>
                  <a:pt x="1791941" y="2688818"/>
                </a:cubicBezTo>
                <a:cubicBezTo>
                  <a:pt x="1791941" y="2750517"/>
                  <a:pt x="1813753" y="2803179"/>
                  <a:pt x="1857379" y="2846804"/>
                </a:cubicBezTo>
                <a:cubicBezTo>
                  <a:pt x="1901004" y="2890429"/>
                  <a:pt x="1953666" y="2912242"/>
                  <a:pt x="2015364" y="2912242"/>
                </a:cubicBezTo>
                <a:cubicBezTo>
                  <a:pt x="2077478" y="2912242"/>
                  <a:pt x="2130244" y="2890533"/>
                  <a:pt x="2173662" y="2847115"/>
                </a:cubicBezTo>
                <a:cubicBezTo>
                  <a:pt x="2217079" y="2803698"/>
                  <a:pt x="2238788" y="2750933"/>
                  <a:pt x="2238788" y="2688818"/>
                </a:cubicBezTo>
                <a:cubicBezTo>
                  <a:pt x="2238788" y="2627743"/>
                  <a:pt x="2217235" y="2575289"/>
                  <a:pt x="2174129" y="2531456"/>
                </a:cubicBezTo>
                <a:cubicBezTo>
                  <a:pt x="2131023" y="2487623"/>
                  <a:pt x="2079348" y="2465706"/>
                  <a:pt x="2019104" y="2465706"/>
                </a:cubicBezTo>
                <a:close/>
                <a:moveTo>
                  <a:pt x="1875443" y="1833336"/>
                </a:moveTo>
                <a:lnTo>
                  <a:pt x="1875443" y="2011576"/>
                </a:lnTo>
                <a:cubicBezTo>
                  <a:pt x="1875443" y="2053539"/>
                  <a:pt x="1884687" y="2085635"/>
                  <a:pt x="1903176" y="2107863"/>
                </a:cubicBezTo>
                <a:cubicBezTo>
                  <a:pt x="1926650" y="2136116"/>
                  <a:pt x="1957811" y="2150242"/>
                  <a:pt x="1996658" y="2150242"/>
                </a:cubicBezTo>
                <a:cubicBezTo>
                  <a:pt x="2027404" y="2150242"/>
                  <a:pt x="2057942" y="2135700"/>
                  <a:pt x="2088271" y="2106617"/>
                </a:cubicBezTo>
                <a:cubicBezTo>
                  <a:pt x="2115693" y="2135700"/>
                  <a:pt x="2146646" y="2150242"/>
                  <a:pt x="2181131" y="2150242"/>
                </a:cubicBezTo>
                <a:cubicBezTo>
                  <a:pt x="2214577" y="2150242"/>
                  <a:pt x="2243037" y="2138037"/>
                  <a:pt x="2266512" y="2113628"/>
                </a:cubicBezTo>
                <a:cubicBezTo>
                  <a:pt x="2289986" y="2089218"/>
                  <a:pt x="2301724" y="2059564"/>
                  <a:pt x="2301724" y="2024664"/>
                </a:cubicBezTo>
                <a:lnTo>
                  <a:pt x="2301724" y="1833336"/>
                </a:lnTo>
                <a:lnTo>
                  <a:pt x="2185182" y="1833336"/>
                </a:lnTo>
                <a:lnTo>
                  <a:pt x="2185182" y="2000670"/>
                </a:lnTo>
                <a:cubicBezTo>
                  <a:pt x="2185182" y="2023936"/>
                  <a:pt x="2178742" y="2035570"/>
                  <a:pt x="2165862" y="2035570"/>
                </a:cubicBezTo>
                <a:cubicBezTo>
                  <a:pt x="2158799" y="2035570"/>
                  <a:pt x="2153865" y="2033025"/>
                  <a:pt x="2151061" y="2027935"/>
                </a:cubicBezTo>
                <a:cubicBezTo>
                  <a:pt x="2148256" y="2022846"/>
                  <a:pt x="2146854" y="2013757"/>
                  <a:pt x="2146854" y="2000670"/>
                </a:cubicBezTo>
                <a:lnTo>
                  <a:pt x="2146854" y="1833336"/>
                </a:lnTo>
                <a:lnTo>
                  <a:pt x="2030312" y="1833336"/>
                </a:lnTo>
                <a:lnTo>
                  <a:pt x="2030312" y="2000670"/>
                </a:lnTo>
                <a:cubicBezTo>
                  <a:pt x="2030312" y="2023936"/>
                  <a:pt x="2023768" y="2035570"/>
                  <a:pt x="2010681" y="2035570"/>
                </a:cubicBezTo>
                <a:cubicBezTo>
                  <a:pt x="2003618" y="2035570"/>
                  <a:pt x="1998736" y="2033025"/>
                  <a:pt x="1996035" y="2027935"/>
                </a:cubicBezTo>
                <a:cubicBezTo>
                  <a:pt x="1993335" y="2022846"/>
                  <a:pt x="1991984" y="2013757"/>
                  <a:pt x="1991984" y="2000670"/>
                </a:cubicBezTo>
                <a:lnTo>
                  <a:pt x="1991984" y="1833336"/>
                </a:lnTo>
                <a:close/>
                <a:moveTo>
                  <a:pt x="1342043" y="1828973"/>
                </a:moveTo>
                <a:lnTo>
                  <a:pt x="1342043" y="2139647"/>
                </a:lnTo>
                <a:lnTo>
                  <a:pt x="1458584" y="2139647"/>
                </a:lnTo>
                <a:lnTo>
                  <a:pt x="1458584" y="1828973"/>
                </a:lnTo>
                <a:close/>
                <a:moveTo>
                  <a:pt x="1670097" y="1822118"/>
                </a:moveTo>
                <a:cubicBezTo>
                  <a:pt x="1623979" y="1822118"/>
                  <a:pt x="1585080" y="1837802"/>
                  <a:pt x="1553399" y="1869171"/>
                </a:cubicBezTo>
                <a:cubicBezTo>
                  <a:pt x="1521719" y="1900539"/>
                  <a:pt x="1505879" y="1938971"/>
                  <a:pt x="1505879" y="1984466"/>
                </a:cubicBezTo>
                <a:cubicBezTo>
                  <a:pt x="1505879" y="2030169"/>
                  <a:pt x="1521563" y="2068496"/>
                  <a:pt x="1552932" y="2099450"/>
                </a:cubicBezTo>
                <a:cubicBezTo>
                  <a:pt x="1584301" y="2130403"/>
                  <a:pt x="1623044" y="2145880"/>
                  <a:pt x="1669162" y="2145880"/>
                </a:cubicBezTo>
                <a:cubicBezTo>
                  <a:pt x="1706971" y="2145880"/>
                  <a:pt x="1741352" y="2133727"/>
                  <a:pt x="1772305" y="2109421"/>
                </a:cubicBezTo>
                <a:lnTo>
                  <a:pt x="1705932" y="2029649"/>
                </a:lnTo>
                <a:cubicBezTo>
                  <a:pt x="1695129" y="2041283"/>
                  <a:pt x="1683912" y="2047100"/>
                  <a:pt x="1672278" y="2047100"/>
                </a:cubicBezTo>
                <a:cubicBezTo>
                  <a:pt x="1657944" y="2047100"/>
                  <a:pt x="1646363" y="2040867"/>
                  <a:pt x="1637534" y="2028403"/>
                </a:cubicBezTo>
                <a:cubicBezTo>
                  <a:pt x="1628705" y="2015939"/>
                  <a:pt x="1624291" y="1999631"/>
                  <a:pt x="1624291" y="1979480"/>
                </a:cubicBezTo>
                <a:cubicBezTo>
                  <a:pt x="1624291" y="1960160"/>
                  <a:pt x="1628861" y="1944320"/>
                  <a:pt x="1638001" y="1931960"/>
                </a:cubicBezTo>
                <a:cubicBezTo>
                  <a:pt x="1647142" y="1919599"/>
                  <a:pt x="1658983" y="1913419"/>
                  <a:pt x="1673525" y="1913419"/>
                </a:cubicBezTo>
                <a:cubicBezTo>
                  <a:pt x="1695337" y="1913419"/>
                  <a:pt x="1708321" y="1924949"/>
                  <a:pt x="1712476" y="1948008"/>
                </a:cubicBezTo>
                <a:lnTo>
                  <a:pt x="1653270" y="1948008"/>
                </a:lnTo>
                <a:cubicBezTo>
                  <a:pt x="1649531" y="1957979"/>
                  <a:pt x="1647661" y="1968158"/>
                  <a:pt x="1647661" y="1978545"/>
                </a:cubicBezTo>
                <a:cubicBezTo>
                  <a:pt x="1647661" y="1986024"/>
                  <a:pt x="1649011" y="1994230"/>
                  <a:pt x="1651712" y="2003163"/>
                </a:cubicBezTo>
                <a:lnTo>
                  <a:pt x="1828394" y="2003163"/>
                </a:lnTo>
                <a:cubicBezTo>
                  <a:pt x="1829225" y="1993191"/>
                  <a:pt x="1829641" y="1985920"/>
                  <a:pt x="1829641" y="1981350"/>
                </a:cubicBezTo>
                <a:cubicBezTo>
                  <a:pt x="1829641" y="1936478"/>
                  <a:pt x="1814320" y="1898722"/>
                  <a:pt x="1783678" y="1868080"/>
                </a:cubicBezTo>
                <a:cubicBezTo>
                  <a:pt x="1753037" y="1837438"/>
                  <a:pt x="1715176" y="1822118"/>
                  <a:pt x="1670097" y="1822118"/>
                </a:cubicBezTo>
                <a:close/>
                <a:moveTo>
                  <a:pt x="953513" y="1714301"/>
                </a:moveTo>
                <a:lnTo>
                  <a:pt x="1137674" y="2163953"/>
                </a:lnTo>
                <a:lnTo>
                  <a:pt x="1323081" y="1714301"/>
                </a:lnTo>
                <a:lnTo>
                  <a:pt x="1181922" y="1714301"/>
                </a:lnTo>
                <a:lnTo>
                  <a:pt x="1138920" y="1847046"/>
                </a:lnTo>
                <a:lnTo>
                  <a:pt x="1099969" y="1714301"/>
                </a:lnTo>
                <a:close/>
                <a:moveTo>
                  <a:pt x="1400625" y="1690307"/>
                </a:moveTo>
                <a:cubicBezTo>
                  <a:pt x="1384837" y="1690307"/>
                  <a:pt x="1371178" y="1695864"/>
                  <a:pt x="1359649" y="1706978"/>
                </a:cubicBezTo>
                <a:cubicBezTo>
                  <a:pt x="1348119" y="1718092"/>
                  <a:pt x="1342354" y="1731232"/>
                  <a:pt x="1342354" y="1746397"/>
                </a:cubicBezTo>
                <a:cubicBezTo>
                  <a:pt x="1342354" y="1762601"/>
                  <a:pt x="1347808" y="1775896"/>
                  <a:pt x="1358714" y="1786283"/>
                </a:cubicBezTo>
                <a:cubicBezTo>
                  <a:pt x="1369620" y="1796670"/>
                  <a:pt x="1383591" y="1801863"/>
                  <a:pt x="1400625" y="1801863"/>
                </a:cubicBezTo>
                <a:cubicBezTo>
                  <a:pt x="1417660" y="1801863"/>
                  <a:pt x="1431630" y="1796670"/>
                  <a:pt x="1442537" y="1786283"/>
                </a:cubicBezTo>
                <a:cubicBezTo>
                  <a:pt x="1453443" y="1775896"/>
                  <a:pt x="1458896" y="1762601"/>
                  <a:pt x="1458896" y="1746397"/>
                </a:cubicBezTo>
                <a:cubicBezTo>
                  <a:pt x="1458896" y="1731232"/>
                  <a:pt x="1453131" y="1718092"/>
                  <a:pt x="1441602" y="1706978"/>
                </a:cubicBezTo>
                <a:cubicBezTo>
                  <a:pt x="1430072" y="1695864"/>
                  <a:pt x="1416413" y="1690307"/>
                  <a:pt x="1400625" y="1690307"/>
                </a:cubicBezTo>
                <a:close/>
                <a:moveTo>
                  <a:pt x="1103918" y="1071336"/>
                </a:moveTo>
                <a:lnTo>
                  <a:pt x="1103918" y="1249576"/>
                </a:lnTo>
                <a:cubicBezTo>
                  <a:pt x="1103918" y="1291540"/>
                  <a:pt x="1113162" y="1323635"/>
                  <a:pt x="1131651" y="1345863"/>
                </a:cubicBezTo>
                <a:cubicBezTo>
                  <a:pt x="1155125" y="1374116"/>
                  <a:pt x="1186286" y="1388242"/>
                  <a:pt x="1225133" y="1388242"/>
                </a:cubicBezTo>
                <a:cubicBezTo>
                  <a:pt x="1255879" y="1388242"/>
                  <a:pt x="1286417" y="1373700"/>
                  <a:pt x="1316747" y="1344617"/>
                </a:cubicBezTo>
                <a:cubicBezTo>
                  <a:pt x="1344168" y="1373700"/>
                  <a:pt x="1375121" y="1388242"/>
                  <a:pt x="1409606" y="1388242"/>
                </a:cubicBezTo>
                <a:cubicBezTo>
                  <a:pt x="1443052" y="1388242"/>
                  <a:pt x="1471512" y="1376037"/>
                  <a:pt x="1494987" y="1351628"/>
                </a:cubicBezTo>
                <a:cubicBezTo>
                  <a:pt x="1518461" y="1327219"/>
                  <a:pt x="1530199" y="1297564"/>
                  <a:pt x="1530199" y="1262664"/>
                </a:cubicBezTo>
                <a:lnTo>
                  <a:pt x="1530199" y="1071336"/>
                </a:lnTo>
                <a:lnTo>
                  <a:pt x="1413657" y="1071336"/>
                </a:lnTo>
                <a:lnTo>
                  <a:pt x="1413657" y="1238670"/>
                </a:lnTo>
                <a:cubicBezTo>
                  <a:pt x="1413657" y="1261937"/>
                  <a:pt x="1407217" y="1273570"/>
                  <a:pt x="1394337" y="1273570"/>
                </a:cubicBezTo>
                <a:cubicBezTo>
                  <a:pt x="1387274" y="1273570"/>
                  <a:pt x="1382340" y="1271025"/>
                  <a:pt x="1379536" y="1265936"/>
                </a:cubicBezTo>
                <a:cubicBezTo>
                  <a:pt x="1376731" y="1260846"/>
                  <a:pt x="1375329" y="1251757"/>
                  <a:pt x="1375329" y="1238670"/>
                </a:cubicBezTo>
                <a:lnTo>
                  <a:pt x="1375329" y="1071336"/>
                </a:lnTo>
                <a:lnTo>
                  <a:pt x="1258787" y="1071336"/>
                </a:lnTo>
                <a:lnTo>
                  <a:pt x="1258787" y="1238670"/>
                </a:lnTo>
                <a:cubicBezTo>
                  <a:pt x="1258787" y="1261937"/>
                  <a:pt x="1252243" y="1273570"/>
                  <a:pt x="1239156" y="1273570"/>
                </a:cubicBezTo>
                <a:cubicBezTo>
                  <a:pt x="1232093" y="1273570"/>
                  <a:pt x="1227211" y="1271025"/>
                  <a:pt x="1224510" y="1265936"/>
                </a:cubicBezTo>
                <a:cubicBezTo>
                  <a:pt x="1221810" y="1260846"/>
                  <a:pt x="1220459" y="1251757"/>
                  <a:pt x="1220459" y="1238670"/>
                </a:cubicBezTo>
                <a:lnTo>
                  <a:pt x="1220459" y="1071336"/>
                </a:lnTo>
                <a:close/>
                <a:moveTo>
                  <a:pt x="898572" y="1060118"/>
                </a:moveTo>
                <a:cubicBezTo>
                  <a:pt x="852454" y="1060118"/>
                  <a:pt x="813555" y="1075802"/>
                  <a:pt x="781874" y="1107171"/>
                </a:cubicBezTo>
                <a:cubicBezTo>
                  <a:pt x="750194" y="1138539"/>
                  <a:pt x="734354" y="1176971"/>
                  <a:pt x="734354" y="1222466"/>
                </a:cubicBezTo>
                <a:cubicBezTo>
                  <a:pt x="734354" y="1268169"/>
                  <a:pt x="750039" y="1306497"/>
                  <a:pt x="781407" y="1337450"/>
                </a:cubicBezTo>
                <a:cubicBezTo>
                  <a:pt x="812776" y="1368403"/>
                  <a:pt x="851519" y="1383880"/>
                  <a:pt x="897637" y="1383880"/>
                </a:cubicBezTo>
                <a:cubicBezTo>
                  <a:pt x="935446" y="1383880"/>
                  <a:pt x="969826" y="1371727"/>
                  <a:pt x="1000780" y="1347421"/>
                </a:cubicBezTo>
                <a:lnTo>
                  <a:pt x="934407" y="1267650"/>
                </a:lnTo>
                <a:cubicBezTo>
                  <a:pt x="923605" y="1279283"/>
                  <a:pt x="912387" y="1285100"/>
                  <a:pt x="900753" y="1285100"/>
                </a:cubicBezTo>
                <a:cubicBezTo>
                  <a:pt x="886419" y="1285100"/>
                  <a:pt x="874838" y="1278867"/>
                  <a:pt x="866009" y="1266403"/>
                </a:cubicBezTo>
                <a:cubicBezTo>
                  <a:pt x="857180" y="1253939"/>
                  <a:pt x="852766" y="1237631"/>
                  <a:pt x="852766" y="1217480"/>
                </a:cubicBezTo>
                <a:cubicBezTo>
                  <a:pt x="852766" y="1198161"/>
                  <a:pt x="857336" y="1182320"/>
                  <a:pt x="866476" y="1169960"/>
                </a:cubicBezTo>
                <a:cubicBezTo>
                  <a:pt x="875617" y="1157599"/>
                  <a:pt x="887458" y="1151420"/>
                  <a:pt x="902000" y="1151420"/>
                </a:cubicBezTo>
                <a:cubicBezTo>
                  <a:pt x="923813" y="1151420"/>
                  <a:pt x="936796" y="1162949"/>
                  <a:pt x="940951" y="1186008"/>
                </a:cubicBezTo>
                <a:lnTo>
                  <a:pt x="881745" y="1186008"/>
                </a:lnTo>
                <a:cubicBezTo>
                  <a:pt x="878006" y="1195979"/>
                  <a:pt x="876137" y="1206159"/>
                  <a:pt x="876137" y="1216546"/>
                </a:cubicBezTo>
                <a:cubicBezTo>
                  <a:pt x="876137" y="1224024"/>
                  <a:pt x="877486" y="1232230"/>
                  <a:pt x="880187" y="1241163"/>
                </a:cubicBezTo>
                <a:lnTo>
                  <a:pt x="1056869" y="1241163"/>
                </a:lnTo>
                <a:cubicBezTo>
                  <a:pt x="1057700" y="1231191"/>
                  <a:pt x="1058116" y="1223921"/>
                  <a:pt x="1058116" y="1219350"/>
                </a:cubicBezTo>
                <a:cubicBezTo>
                  <a:pt x="1058116" y="1174479"/>
                  <a:pt x="1042795" y="1136722"/>
                  <a:pt x="1012153" y="1106080"/>
                </a:cubicBezTo>
                <a:cubicBezTo>
                  <a:pt x="981512" y="1075439"/>
                  <a:pt x="943651" y="1060118"/>
                  <a:pt x="898572" y="1060118"/>
                </a:cubicBezTo>
                <a:close/>
                <a:moveTo>
                  <a:pt x="539250" y="941707"/>
                </a:moveTo>
                <a:cubicBezTo>
                  <a:pt x="491054" y="941707"/>
                  <a:pt x="452467" y="956248"/>
                  <a:pt x="423487" y="985332"/>
                </a:cubicBezTo>
                <a:cubicBezTo>
                  <a:pt x="394508" y="1014415"/>
                  <a:pt x="380018" y="1053159"/>
                  <a:pt x="380018" y="1101562"/>
                </a:cubicBezTo>
                <a:lnTo>
                  <a:pt x="380018" y="1377647"/>
                </a:lnTo>
                <a:lnTo>
                  <a:pt x="506531" y="1377647"/>
                </a:lnTo>
                <a:lnTo>
                  <a:pt x="506531" y="1105925"/>
                </a:lnTo>
                <a:cubicBezTo>
                  <a:pt x="506531" y="1079957"/>
                  <a:pt x="515464" y="1066974"/>
                  <a:pt x="533329" y="1066974"/>
                </a:cubicBezTo>
                <a:cubicBezTo>
                  <a:pt x="551818" y="1066974"/>
                  <a:pt x="561063" y="1079957"/>
                  <a:pt x="561063" y="1105925"/>
                </a:cubicBezTo>
                <a:lnTo>
                  <a:pt x="561063" y="1377647"/>
                </a:lnTo>
                <a:lnTo>
                  <a:pt x="687575" y="1377647"/>
                </a:lnTo>
                <a:lnTo>
                  <a:pt x="687575" y="1105925"/>
                </a:lnTo>
                <a:cubicBezTo>
                  <a:pt x="687575" y="1052951"/>
                  <a:pt x="674852" y="1012338"/>
                  <a:pt x="649403" y="984085"/>
                </a:cubicBezTo>
                <a:cubicBezTo>
                  <a:pt x="623956" y="955833"/>
                  <a:pt x="587238" y="941707"/>
                  <a:pt x="539250" y="941707"/>
                </a:cubicBezTo>
                <a:close/>
                <a:moveTo>
                  <a:pt x="381376" y="179707"/>
                </a:moveTo>
                <a:cubicBezTo>
                  <a:pt x="329649" y="179707"/>
                  <a:pt x="289503" y="194196"/>
                  <a:pt x="260939" y="223176"/>
                </a:cubicBezTo>
                <a:cubicBezTo>
                  <a:pt x="232375" y="252156"/>
                  <a:pt x="218093" y="292821"/>
                  <a:pt x="218093" y="345171"/>
                </a:cubicBezTo>
                <a:lnTo>
                  <a:pt x="218093" y="615647"/>
                </a:lnTo>
                <a:lnTo>
                  <a:pt x="344606" y="615647"/>
                </a:lnTo>
                <a:lnTo>
                  <a:pt x="344606" y="514375"/>
                </a:lnTo>
                <a:lnTo>
                  <a:pt x="381064" y="514375"/>
                </a:lnTo>
                <a:lnTo>
                  <a:pt x="381064" y="402195"/>
                </a:lnTo>
                <a:lnTo>
                  <a:pt x="344606" y="402195"/>
                </a:lnTo>
                <a:lnTo>
                  <a:pt x="344606" y="349222"/>
                </a:lnTo>
                <a:cubicBezTo>
                  <a:pt x="344606" y="319723"/>
                  <a:pt x="354474" y="304973"/>
                  <a:pt x="374209" y="304973"/>
                </a:cubicBezTo>
                <a:cubicBezTo>
                  <a:pt x="384388" y="304973"/>
                  <a:pt x="391451" y="308193"/>
                  <a:pt x="395398" y="314633"/>
                </a:cubicBezTo>
                <a:cubicBezTo>
                  <a:pt x="399345" y="321073"/>
                  <a:pt x="401319" y="332603"/>
                  <a:pt x="401319" y="349222"/>
                </a:cubicBezTo>
                <a:lnTo>
                  <a:pt x="401319" y="615647"/>
                </a:lnTo>
                <a:lnTo>
                  <a:pt x="527832" y="615647"/>
                </a:lnTo>
                <a:lnTo>
                  <a:pt x="527832" y="340808"/>
                </a:lnTo>
                <a:cubicBezTo>
                  <a:pt x="527832" y="285965"/>
                  <a:pt x="515887" y="245404"/>
                  <a:pt x="491997" y="219125"/>
                </a:cubicBezTo>
                <a:cubicBezTo>
                  <a:pt x="468107" y="192846"/>
                  <a:pt x="431233" y="179707"/>
                  <a:pt x="381376" y="179707"/>
                </a:cubicBezTo>
                <a:close/>
                <a:moveTo>
                  <a:pt x="0" y="0"/>
                </a:moveTo>
                <a:lnTo>
                  <a:pt x="5011972" y="0"/>
                </a:lnTo>
                <a:lnTo>
                  <a:pt x="5011972" y="6116541"/>
                </a:lnTo>
                <a:lnTo>
                  <a:pt x="0" y="6116541"/>
                </a:lnTo>
                <a:close/>
              </a:path>
            </a:pathLst>
          </a:custGeom>
          <a:noFill/>
          <a:ln w="63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0" dirty="0">
              <a:latin typeface="Arial Rounded MT Bold" panose="020F07040305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44ADF6-3130-F6B9-19A0-758747FE0E7C}"/>
              </a:ext>
            </a:extLst>
          </p:cNvPr>
          <p:cNvSpPr/>
          <p:nvPr/>
        </p:nvSpPr>
        <p:spPr>
          <a:xfrm>
            <a:off x="5981700" y="27432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риф, текст, рыба&#10;&#10;Автоматически созданное описание">
            <a:extLst>
              <a:ext uri="{FF2B5EF4-FFF2-40B4-BE49-F238E27FC236}">
                <a16:creationId xmlns:a16="http://schemas.microsoft.com/office/drawing/2014/main" id="{CB7DED82-F0FA-F8A5-E1FE-398137093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294023"/>
            <a:ext cx="573405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effectLst/>
        </p:spPr>
      </p:pic>
    </p:spTree>
    <p:extLst>
      <p:ext uri="{BB962C8B-B14F-4D97-AF65-F5344CB8AC3E}">
        <p14:creationId xmlns:p14="http://schemas.microsoft.com/office/powerpoint/2010/main" val="3267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вода, Бирюза, Цвет морской волны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117D4CA2-0501-33EB-1FCA-994EE8D04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6EE2D4-95E0-2FCF-0DD5-3BCDA986BD2F}"/>
              </a:ext>
            </a:extLst>
          </p:cNvPr>
          <p:cNvSpPr/>
          <p:nvPr/>
        </p:nvSpPr>
        <p:spPr>
          <a:xfrm>
            <a:off x="609600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B345E-7B01-5961-CDF8-E678A660F081}"/>
              </a:ext>
            </a:extLst>
          </p:cNvPr>
          <p:cNvSpPr/>
          <p:nvPr/>
        </p:nvSpPr>
        <p:spPr>
          <a:xfrm>
            <a:off x="25908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 descr="Figure 1">
            <a:extLst>
              <a:ext uri="{FF2B5EF4-FFF2-40B4-BE49-F238E27FC236}">
                <a16:creationId xmlns:a16="http://schemas.microsoft.com/office/drawing/2014/main" id="{7EA635D4-795F-186C-F919-AF8DB967D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"/>
            <a:ext cx="5721350" cy="624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C93611-6B70-DCF6-87A0-D4BCF1B151EC}"/>
              </a:ext>
            </a:extLst>
          </p:cNvPr>
          <p:cNvSpPr/>
          <p:nvPr/>
        </p:nvSpPr>
        <p:spPr>
          <a:xfrm>
            <a:off x="609600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81000">
                <a:srgbClr val="ECECEC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C73CFC-C6B7-E1DC-9EC8-8CE7059AE834}"/>
              </a:ext>
            </a:extLst>
          </p:cNvPr>
          <p:cNvSpPr/>
          <p:nvPr/>
        </p:nvSpPr>
        <p:spPr>
          <a:xfrm>
            <a:off x="449199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74000">
                <a:srgbClr val="CDCDCD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4247-5927-44F7-B7F8-21B2AEAEE701}"/>
              </a:ext>
            </a:extLst>
          </p:cNvPr>
          <p:cNvSpPr txBox="1"/>
          <p:nvPr/>
        </p:nvSpPr>
        <p:spPr>
          <a:xfrm>
            <a:off x="5636871" y="28068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B4CC4-1653-3B57-4BE7-536C07A3F8EB}"/>
              </a:ext>
            </a:extLst>
          </p:cNvPr>
          <p:cNvSpPr txBox="1"/>
          <p:nvPr/>
        </p:nvSpPr>
        <p:spPr>
          <a:xfrm>
            <a:off x="610612" y="625032"/>
            <a:ext cx="49106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Bahnschrift Light" panose="020B0502040204020203" pitchFamily="34" charset="0"/>
              </a:rPr>
              <a:t>Древо жизни, составленное в результате проведенного исследования, в состав которого вошли: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Известные на тот момент организмы;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 Light" panose="020B0502040204020203" pitchFamily="34" charset="0"/>
              </a:rPr>
              <a:t>CPR (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Candidate Phyla Radiation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 – большая группа бактерий, выделенная из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метагеномных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данных;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Археи супергруппы </a:t>
            </a:r>
            <a:r>
              <a:rPr lang="en-US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DPANN –</a:t>
            </a: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 (</a:t>
            </a:r>
            <a:r>
              <a:rPr lang="es-ES" sz="2200" b="1" i="1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Diapherotrites, Parvarchaeota, Aenigmarchaeota, Nanoarchaeota, и Nanohaloarchaeota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, обнаруженные в средах с экстремальными условиями. </a:t>
            </a:r>
            <a:r>
              <a:rPr lang="en-US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 </a:t>
            </a:r>
            <a:endParaRPr lang="ru-RU" sz="22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1F516-8747-5FD5-34E4-F8B23157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32" y="5314536"/>
            <a:ext cx="889270" cy="8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45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вода, Бирюза, Цвет морской волны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117D4CA2-0501-33EB-1FCA-994EE8D04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6EE2D4-95E0-2FCF-0DD5-3BCDA986BD2F}"/>
              </a:ext>
            </a:extLst>
          </p:cNvPr>
          <p:cNvSpPr/>
          <p:nvPr/>
        </p:nvSpPr>
        <p:spPr>
          <a:xfrm>
            <a:off x="609600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B345E-7B01-5961-CDF8-E678A660F081}"/>
              </a:ext>
            </a:extLst>
          </p:cNvPr>
          <p:cNvSpPr/>
          <p:nvPr/>
        </p:nvSpPr>
        <p:spPr>
          <a:xfrm>
            <a:off x="25908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C73CFC-C6B7-E1DC-9EC8-8CE7059AE834}"/>
              </a:ext>
            </a:extLst>
          </p:cNvPr>
          <p:cNvSpPr/>
          <p:nvPr/>
        </p:nvSpPr>
        <p:spPr>
          <a:xfrm>
            <a:off x="449199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74000">
                <a:srgbClr val="CDCDCD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Figure 2">
            <a:extLst>
              <a:ext uri="{FF2B5EF4-FFF2-40B4-BE49-F238E27FC236}">
                <a16:creationId xmlns:a16="http://schemas.microsoft.com/office/drawing/2014/main" id="{33BF3719-BB2F-E862-B3F1-88748385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0" y="422910"/>
            <a:ext cx="5196016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C93611-6B70-DCF6-87A0-D4BCF1B151EC}"/>
              </a:ext>
            </a:extLst>
          </p:cNvPr>
          <p:cNvSpPr/>
          <p:nvPr/>
        </p:nvSpPr>
        <p:spPr>
          <a:xfrm>
            <a:off x="609600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81000">
                <a:srgbClr val="ECECEC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A284C-7397-5630-72A1-D98ADAFBF4EE}"/>
              </a:ext>
            </a:extLst>
          </p:cNvPr>
          <p:cNvSpPr txBox="1"/>
          <p:nvPr/>
        </p:nvSpPr>
        <p:spPr>
          <a:xfrm>
            <a:off x="669980" y="635530"/>
            <a:ext cx="491547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Р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еформатированное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древо жизни, в котором каждая основная линия отражает одинаковое количество эволюционного расстояния: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М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асштаб разнообразия внутри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Candidate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Phyla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Radiation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(CPR);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П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оказывает значительное количество основных линий, не имеющих изолированных представителей;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Показывает </a:t>
            </a:r>
            <a:r>
              <a:rPr lang="ru-RU" sz="2200" dirty="0">
                <a:solidFill>
                  <a:srgbClr val="000000"/>
                </a:solidFill>
                <a:latin typeface="Bahnschrift Light" panose="020B0502040204020203" pitchFamily="34" charset="0"/>
              </a:rPr>
              <a:t>уверенность исследователей в расположении каждой линии;</a:t>
            </a:r>
            <a:endParaRPr lang="ru-RU" sz="2200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latin typeface="Bahnschrift Light" panose="020B0502040204020203" pitchFamily="34" charset="0"/>
              </a:rPr>
              <a:t>Расположение эукариот эволюционным ответвлением от архей.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274647C-BD31-FEED-7E22-10E1D032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5768340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325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вода, Бирюза, Цвет морской волны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117D4CA2-0501-33EB-1FCA-994EE8D04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6EE2D4-95E0-2FCF-0DD5-3BCDA986BD2F}"/>
              </a:ext>
            </a:extLst>
          </p:cNvPr>
          <p:cNvSpPr/>
          <p:nvPr/>
        </p:nvSpPr>
        <p:spPr>
          <a:xfrm>
            <a:off x="609600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0B345E-7B01-5961-CDF8-E678A660F081}"/>
              </a:ext>
            </a:extLst>
          </p:cNvPr>
          <p:cNvSpPr/>
          <p:nvPr/>
        </p:nvSpPr>
        <p:spPr>
          <a:xfrm>
            <a:off x="259080" y="30861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C73CFC-C6B7-E1DC-9EC8-8CE7059AE834}"/>
              </a:ext>
            </a:extLst>
          </p:cNvPr>
          <p:cNvSpPr/>
          <p:nvPr/>
        </p:nvSpPr>
        <p:spPr>
          <a:xfrm>
            <a:off x="449199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74000">
                <a:srgbClr val="CDCDCD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C93611-6B70-DCF6-87A0-D4BCF1B151EC}"/>
              </a:ext>
            </a:extLst>
          </p:cNvPr>
          <p:cNvSpPr/>
          <p:nvPr/>
        </p:nvSpPr>
        <p:spPr>
          <a:xfrm>
            <a:off x="6096000" y="308610"/>
            <a:ext cx="1604010" cy="630936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81000">
                <a:srgbClr val="ECECEC"/>
              </a:gs>
              <a:gs pos="100000">
                <a:schemeClr val="tx1">
                  <a:lumMod val="65000"/>
                  <a:lumOff val="35000"/>
                </a:schemeClr>
              </a:gs>
              <a:gs pos="100000">
                <a:srgbClr val="FFFF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AAD68-F69A-4EB5-5DC3-CFF26AF5F45E}"/>
              </a:ext>
            </a:extLst>
          </p:cNvPr>
          <p:cNvSpPr txBox="1"/>
          <p:nvPr/>
        </p:nvSpPr>
        <p:spPr>
          <a:xfrm>
            <a:off x="407504" y="2683565"/>
            <a:ext cx="5429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Hug, L., Baker, B., Anantharaman, K.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et al.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A new view of the tree of life.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Nat </a:t>
            </a:r>
            <a:r>
              <a:rPr lang="en-US" sz="2000" b="0" i="1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Microbiol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1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, 16048 (2016).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hlinkClick r:id="rId4"/>
              </a:rPr>
              <a:t>https://doi.org/10.1038/nmicrobiol.2016.48</a:t>
            </a:r>
            <a:endParaRPr lang="ru-RU" sz="20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  <a:p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</a:endParaRPr>
          </a:p>
          <a:p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</a:endParaRPr>
          </a:p>
          <a:p>
            <a:endParaRPr lang="ru-RU" sz="2000" dirty="0">
              <a:solidFill>
                <a:srgbClr val="222222"/>
              </a:solidFill>
              <a:latin typeface="Bahnschrift Light" panose="020B0502040204020203" pitchFamily="34" charset="0"/>
            </a:endParaRPr>
          </a:p>
          <a:p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910FE7-7683-3F98-502E-D508810F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395" y="1510665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9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179B6-45E9-36B7-5F8B-4424B15AE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5AD84A-35B3-26E8-B76E-70A878F71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вода, Бирюза, Цвет морской волны, синий">
            <a:extLst>
              <a:ext uri="{FF2B5EF4-FFF2-40B4-BE49-F238E27FC236}">
                <a16:creationId xmlns:a16="http://schemas.microsoft.com/office/drawing/2014/main" id="{C0E648E7-CD9A-F246-9F27-969B59F96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44ADF6-3130-F6B9-19A0-758747FE0E7C}"/>
              </a:ext>
            </a:extLst>
          </p:cNvPr>
          <p:cNvSpPr/>
          <p:nvPr/>
        </p:nvSpPr>
        <p:spPr>
          <a:xfrm>
            <a:off x="144780" y="274320"/>
            <a:ext cx="5836920" cy="6309360"/>
          </a:xfrm>
          <a:prstGeom prst="rect">
            <a:avLst/>
          </a:prstGeom>
          <a:solidFill>
            <a:srgbClr val="FFFFFF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EE62A55B-1D3F-6CB5-FBD0-DA6E370F9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 trans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" t="2833" r="50074" b="2500"/>
          <a:stretch/>
        </p:blipFill>
        <p:spPr bwMode="auto">
          <a:xfrm>
            <a:off x="224790" y="313160"/>
            <a:ext cx="5501640" cy="623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61D6A72-A632-2B05-738D-2186A0292318}"/>
              </a:ext>
            </a:extLst>
          </p:cNvPr>
          <p:cNvSpPr/>
          <p:nvPr/>
        </p:nvSpPr>
        <p:spPr>
          <a:xfrm>
            <a:off x="6447822" y="565439"/>
            <a:ext cx="5278056" cy="5856790"/>
          </a:xfrm>
          <a:custGeom>
            <a:avLst/>
            <a:gdLst/>
            <a:ahLst/>
            <a:cxnLst/>
            <a:rect l="l" t="t" r="r" b="b"/>
            <a:pathLst>
              <a:path w="5278056" h="5856790">
                <a:moveTo>
                  <a:pt x="2982420" y="4837063"/>
                </a:moveTo>
                <a:cubicBezTo>
                  <a:pt x="2999064" y="4837063"/>
                  <a:pt x="3013116" y="4842998"/>
                  <a:pt x="3024575" y="4854867"/>
                </a:cubicBezTo>
                <a:cubicBezTo>
                  <a:pt x="3036035" y="4866736"/>
                  <a:pt x="3041765" y="4881265"/>
                  <a:pt x="3041765" y="4898455"/>
                </a:cubicBezTo>
                <a:cubicBezTo>
                  <a:pt x="3041765" y="4915372"/>
                  <a:pt x="3035967" y="4929833"/>
                  <a:pt x="3024371" y="4941838"/>
                </a:cubicBezTo>
                <a:cubicBezTo>
                  <a:pt x="3012774" y="4953844"/>
                  <a:pt x="2998791" y="4959846"/>
                  <a:pt x="2982420" y="4959846"/>
                </a:cubicBezTo>
                <a:cubicBezTo>
                  <a:pt x="2966321" y="4959846"/>
                  <a:pt x="2952474" y="4953844"/>
                  <a:pt x="2940878" y="4941838"/>
                </a:cubicBezTo>
                <a:cubicBezTo>
                  <a:pt x="2929282" y="4929833"/>
                  <a:pt x="2923484" y="4915372"/>
                  <a:pt x="2923484" y="4898455"/>
                </a:cubicBezTo>
                <a:cubicBezTo>
                  <a:pt x="2923484" y="4881265"/>
                  <a:pt x="2929214" y="4866736"/>
                  <a:pt x="2940674" y="4854867"/>
                </a:cubicBezTo>
                <a:cubicBezTo>
                  <a:pt x="2952133" y="4842998"/>
                  <a:pt x="2966048" y="4837063"/>
                  <a:pt x="2982420" y="4837063"/>
                </a:cubicBezTo>
                <a:close/>
                <a:moveTo>
                  <a:pt x="2545274" y="4694635"/>
                </a:moveTo>
                <a:lnTo>
                  <a:pt x="2545274" y="5102684"/>
                </a:lnTo>
                <a:lnTo>
                  <a:pt x="2698344" y="5102684"/>
                </a:lnTo>
                <a:lnTo>
                  <a:pt x="2698344" y="4694635"/>
                </a:lnTo>
                <a:close/>
                <a:moveTo>
                  <a:pt x="3441778" y="4686040"/>
                </a:moveTo>
                <a:cubicBezTo>
                  <a:pt x="3390754" y="4686040"/>
                  <a:pt x="3347644" y="4704253"/>
                  <a:pt x="3312446" y="4740678"/>
                </a:cubicBezTo>
                <a:cubicBezTo>
                  <a:pt x="3277248" y="4777104"/>
                  <a:pt x="3259649" y="4821920"/>
                  <a:pt x="3259649" y="4875126"/>
                </a:cubicBezTo>
                <a:lnTo>
                  <a:pt x="3259649" y="5102684"/>
                </a:lnTo>
                <a:lnTo>
                  <a:pt x="3412719" y="5102684"/>
                </a:lnTo>
                <a:lnTo>
                  <a:pt x="3412719" y="4872261"/>
                </a:lnTo>
                <a:cubicBezTo>
                  <a:pt x="3412719" y="4848796"/>
                  <a:pt x="3422269" y="4837063"/>
                  <a:pt x="3441368" y="4837063"/>
                </a:cubicBezTo>
                <a:cubicBezTo>
                  <a:pt x="3460741" y="4837063"/>
                  <a:pt x="3470427" y="4848796"/>
                  <a:pt x="3470427" y="4872261"/>
                </a:cubicBezTo>
                <a:lnTo>
                  <a:pt x="3470427" y="5102684"/>
                </a:lnTo>
                <a:lnTo>
                  <a:pt x="3623497" y="5102684"/>
                </a:lnTo>
                <a:lnTo>
                  <a:pt x="3623497" y="4887404"/>
                </a:lnTo>
                <a:cubicBezTo>
                  <a:pt x="3623497" y="4828468"/>
                  <a:pt x="3609718" y="4782493"/>
                  <a:pt x="3582160" y="4749478"/>
                </a:cubicBezTo>
                <a:cubicBezTo>
                  <a:pt x="3546962" y="4707186"/>
                  <a:pt x="3500168" y="4686040"/>
                  <a:pt x="3441778" y="4686040"/>
                </a:cubicBezTo>
                <a:close/>
                <a:moveTo>
                  <a:pt x="2986512" y="4686040"/>
                </a:moveTo>
                <a:cubicBezTo>
                  <a:pt x="2924848" y="4686040"/>
                  <a:pt x="2873006" y="4706436"/>
                  <a:pt x="2830987" y="4747227"/>
                </a:cubicBezTo>
                <a:cubicBezTo>
                  <a:pt x="2788968" y="4788018"/>
                  <a:pt x="2767958" y="4838291"/>
                  <a:pt x="2767958" y="4898045"/>
                </a:cubicBezTo>
                <a:cubicBezTo>
                  <a:pt x="2767958" y="4956709"/>
                  <a:pt x="2788968" y="5006845"/>
                  <a:pt x="2830987" y="5048455"/>
                </a:cubicBezTo>
                <a:cubicBezTo>
                  <a:pt x="2873006" y="5090065"/>
                  <a:pt x="2923620" y="5110870"/>
                  <a:pt x="2982829" y="5110870"/>
                </a:cubicBezTo>
                <a:cubicBezTo>
                  <a:pt x="3042038" y="5110870"/>
                  <a:pt x="3092583" y="5090133"/>
                  <a:pt x="3134466" y="5048660"/>
                </a:cubicBezTo>
                <a:cubicBezTo>
                  <a:pt x="3176349" y="5007186"/>
                  <a:pt x="3197290" y="4956981"/>
                  <a:pt x="3197290" y="4898045"/>
                </a:cubicBezTo>
                <a:cubicBezTo>
                  <a:pt x="3197290" y="4839928"/>
                  <a:pt x="3176622" y="4790065"/>
                  <a:pt x="3135285" y="4748455"/>
                </a:cubicBezTo>
                <a:cubicBezTo>
                  <a:pt x="3093948" y="4706845"/>
                  <a:pt x="3044357" y="4686040"/>
                  <a:pt x="2986512" y="4686040"/>
                </a:cubicBezTo>
                <a:close/>
                <a:moveTo>
                  <a:pt x="1993978" y="4686040"/>
                </a:moveTo>
                <a:cubicBezTo>
                  <a:pt x="1942954" y="4686040"/>
                  <a:pt x="1899844" y="4704253"/>
                  <a:pt x="1864646" y="4740678"/>
                </a:cubicBezTo>
                <a:cubicBezTo>
                  <a:pt x="1829448" y="4777104"/>
                  <a:pt x="1811849" y="4821920"/>
                  <a:pt x="1811849" y="4875126"/>
                </a:cubicBezTo>
                <a:lnTo>
                  <a:pt x="1811849" y="5102684"/>
                </a:lnTo>
                <a:lnTo>
                  <a:pt x="1964919" y="5102684"/>
                </a:lnTo>
                <a:lnTo>
                  <a:pt x="1964919" y="4872261"/>
                </a:lnTo>
                <a:cubicBezTo>
                  <a:pt x="1964919" y="4848796"/>
                  <a:pt x="1974469" y="4837063"/>
                  <a:pt x="1993568" y="4837063"/>
                </a:cubicBezTo>
                <a:cubicBezTo>
                  <a:pt x="2012941" y="4837063"/>
                  <a:pt x="2022627" y="4848796"/>
                  <a:pt x="2022627" y="4872261"/>
                </a:cubicBezTo>
                <a:lnTo>
                  <a:pt x="2022627" y="5102684"/>
                </a:lnTo>
                <a:lnTo>
                  <a:pt x="2175697" y="5102684"/>
                </a:lnTo>
                <a:lnTo>
                  <a:pt x="2175697" y="4887404"/>
                </a:lnTo>
                <a:cubicBezTo>
                  <a:pt x="2175697" y="4828468"/>
                  <a:pt x="2161918" y="4782493"/>
                  <a:pt x="2134360" y="4749478"/>
                </a:cubicBezTo>
                <a:cubicBezTo>
                  <a:pt x="2099162" y="4707186"/>
                  <a:pt x="2052368" y="4686040"/>
                  <a:pt x="1993978" y="4686040"/>
                </a:cubicBezTo>
                <a:close/>
                <a:moveTo>
                  <a:pt x="1538303" y="4685631"/>
                </a:moveTo>
                <a:cubicBezTo>
                  <a:pt x="1477730" y="4685631"/>
                  <a:pt x="1426639" y="4706231"/>
                  <a:pt x="1385029" y="4747431"/>
                </a:cubicBezTo>
                <a:cubicBezTo>
                  <a:pt x="1343419" y="4788632"/>
                  <a:pt x="1322614" y="4839110"/>
                  <a:pt x="1322614" y="4898864"/>
                </a:cubicBezTo>
                <a:cubicBezTo>
                  <a:pt x="1322614" y="4958891"/>
                  <a:pt x="1343214" y="5009233"/>
                  <a:pt x="1384415" y="5049887"/>
                </a:cubicBezTo>
                <a:cubicBezTo>
                  <a:pt x="1425616" y="5090542"/>
                  <a:pt x="1476503" y="5110870"/>
                  <a:pt x="1537076" y="5110870"/>
                </a:cubicBezTo>
                <a:cubicBezTo>
                  <a:pt x="1586734" y="5110870"/>
                  <a:pt x="1631892" y="5094908"/>
                  <a:pt x="1672546" y="5062984"/>
                </a:cubicBezTo>
                <a:lnTo>
                  <a:pt x="1585370" y="4958209"/>
                </a:lnTo>
                <a:cubicBezTo>
                  <a:pt x="1571182" y="4973489"/>
                  <a:pt x="1556448" y="4981129"/>
                  <a:pt x="1541168" y="4981129"/>
                </a:cubicBezTo>
                <a:cubicBezTo>
                  <a:pt x="1522342" y="4981129"/>
                  <a:pt x="1507130" y="4972943"/>
                  <a:pt x="1495534" y="4956572"/>
                </a:cubicBezTo>
                <a:cubicBezTo>
                  <a:pt x="1483938" y="4940201"/>
                  <a:pt x="1478140" y="4918782"/>
                  <a:pt x="1478140" y="4892316"/>
                </a:cubicBezTo>
                <a:cubicBezTo>
                  <a:pt x="1478140" y="4866940"/>
                  <a:pt x="1484142" y="4846136"/>
                  <a:pt x="1496148" y="4829901"/>
                </a:cubicBezTo>
                <a:cubicBezTo>
                  <a:pt x="1508153" y="4813666"/>
                  <a:pt x="1523706" y="4805549"/>
                  <a:pt x="1542805" y="4805549"/>
                </a:cubicBezTo>
                <a:cubicBezTo>
                  <a:pt x="1571455" y="4805549"/>
                  <a:pt x="1588508" y="4820692"/>
                  <a:pt x="1593965" y="4850979"/>
                </a:cubicBezTo>
                <a:lnTo>
                  <a:pt x="1516202" y="4850979"/>
                </a:lnTo>
                <a:cubicBezTo>
                  <a:pt x="1511291" y="4864075"/>
                  <a:pt x="1508835" y="4877445"/>
                  <a:pt x="1508835" y="4891088"/>
                </a:cubicBezTo>
                <a:cubicBezTo>
                  <a:pt x="1508835" y="4900910"/>
                  <a:pt x="1510609" y="4911688"/>
                  <a:pt x="1514156" y="4923421"/>
                </a:cubicBezTo>
                <a:lnTo>
                  <a:pt x="1746216" y="4923421"/>
                </a:lnTo>
                <a:cubicBezTo>
                  <a:pt x="1747308" y="4910324"/>
                  <a:pt x="1747853" y="4900774"/>
                  <a:pt x="1747853" y="4894771"/>
                </a:cubicBezTo>
                <a:cubicBezTo>
                  <a:pt x="1747853" y="4835835"/>
                  <a:pt x="1727730" y="4786245"/>
                  <a:pt x="1687485" y="4745999"/>
                </a:cubicBezTo>
                <a:cubicBezTo>
                  <a:pt x="1647239" y="4705753"/>
                  <a:pt x="1597512" y="4685631"/>
                  <a:pt x="1538303" y="4685631"/>
                </a:cubicBezTo>
                <a:close/>
                <a:moveTo>
                  <a:pt x="2252269" y="4544021"/>
                </a:moveTo>
                <a:lnTo>
                  <a:pt x="2252269" y="4879219"/>
                </a:lnTo>
                <a:cubicBezTo>
                  <a:pt x="2252269" y="4937336"/>
                  <a:pt x="2264002" y="4983994"/>
                  <a:pt x="2287467" y="5019192"/>
                </a:cubicBezTo>
                <a:cubicBezTo>
                  <a:pt x="2306021" y="5046750"/>
                  <a:pt x="2330646" y="5068578"/>
                  <a:pt x="2361341" y="5084676"/>
                </a:cubicBezTo>
                <a:cubicBezTo>
                  <a:pt x="2392037" y="5100774"/>
                  <a:pt x="2424711" y="5108823"/>
                  <a:pt x="2459363" y="5108823"/>
                </a:cubicBezTo>
                <a:cubicBezTo>
                  <a:pt x="2463183" y="5108823"/>
                  <a:pt x="2469050" y="5108687"/>
                  <a:pt x="2476962" y="5108414"/>
                </a:cubicBezTo>
                <a:lnTo>
                  <a:pt x="2476962" y="4947568"/>
                </a:lnTo>
                <a:cubicBezTo>
                  <a:pt x="2449677" y="4947568"/>
                  <a:pt x="2430918" y="4941429"/>
                  <a:pt x="2420686" y="4929151"/>
                </a:cubicBezTo>
                <a:cubicBezTo>
                  <a:pt x="2410454" y="4916872"/>
                  <a:pt x="2405339" y="4894499"/>
                  <a:pt x="2405339" y="4862029"/>
                </a:cubicBezTo>
                <a:lnTo>
                  <a:pt x="2474097" y="4862029"/>
                </a:lnTo>
                <a:lnTo>
                  <a:pt x="2474097" y="4700365"/>
                </a:lnTo>
                <a:lnTo>
                  <a:pt x="2405339" y="4700365"/>
                </a:lnTo>
                <a:lnTo>
                  <a:pt x="2405339" y="4544021"/>
                </a:lnTo>
                <a:close/>
                <a:moveTo>
                  <a:pt x="1052119" y="4544021"/>
                </a:moveTo>
                <a:lnTo>
                  <a:pt x="1052119" y="4879219"/>
                </a:lnTo>
                <a:cubicBezTo>
                  <a:pt x="1052119" y="4937336"/>
                  <a:pt x="1063852" y="4983994"/>
                  <a:pt x="1087317" y="5019192"/>
                </a:cubicBezTo>
                <a:cubicBezTo>
                  <a:pt x="1105871" y="5046750"/>
                  <a:pt x="1130496" y="5068578"/>
                  <a:pt x="1161192" y="5084676"/>
                </a:cubicBezTo>
                <a:cubicBezTo>
                  <a:pt x="1191887" y="5100774"/>
                  <a:pt x="1224561" y="5108823"/>
                  <a:pt x="1259213" y="5108823"/>
                </a:cubicBezTo>
                <a:cubicBezTo>
                  <a:pt x="1263033" y="5108823"/>
                  <a:pt x="1268900" y="5108687"/>
                  <a:pt x="1276812" y="5108414"/>
                </a:cubicBezTo>
                <a:lnTo>
                  <a:pt x="1276812" y="4947568"/>
                </a:lnTo>
                <a:cubicBezTo>
                  <a:pt x="1249527" y="4947568"/>
                  <a:pt x="1230769" y="4941429"/>
                  <a:pt x="1220537" y="4929151"/>
                </a:cubicBezTo>
                <a:cubicBezTo>
                  <a:pt x="1210305" y="4916872"/>
                  <a:pt x="1205189" y="4894499"/>
                  <a:pt x="1205189" y="4862029"/>
                </a:cubicBezTo>
                <a:lnTo>
                  <a:pt x="1273947" y="4862029"/>
                </a:lnTo>
                <a:lnTo>
                  <a:pt x="1273947" y="4700365"/>
                </a:lnTo>
                <a:lnTo>
                  <a:pt x="1205189" y="4700365"/>
                </a:lnTo>
                <a:lnTo>
                  <a:pt x="1205189" y="4544021"/>
                </a:lnTo>
                <a:close/>
                <a:moveTo>
                  <a:pt x="775894" y="4544021"/>
                </a:moveTo>
                <a:lnTo>
                  <a:pt x="775894" y="4879219"/>
                </a:lnTo>
                <a:cubicBezTo>
                  <a:pt x="775894" y="4937336"/>
                  <a:pt x="787627" y="4983994"/>
                  <a:pt x="811092" y="5019192"/>
                </a:cubicBezTo>
                <a:cubicBezTo>
                  <a:pt x="829646" y="5046750"/>
                  <a:pt x="854271" y="5068578"/>
                  <a:pt x="884967" y="5084676"/>
                </a:cubicBezTo>
                <a:cubicBezTo>
                  <a:pt x="915662" y="5100774"/>
                  <a:pt x="948336" y="5108823"/>
                  <a:pt x="982988" y="5108823"/>
                </a:cubicBezTo>
                <a:cubicBezTo>
                  <a:pt x="986808" y="5108823"/>
                  <a:pt x="992675" y="5108687"/>
                  <a:pt x="1000587" y="5108414"/>
                </a:cubicBezTo>
                <a:lnTo>
                  <a:pt x="1000587" y="4947568"/>
                </a:lnTo>
                <a:cubicBezTo>
                  <a:pt x="973302" y="4947568"/>
                  <a:pt x="954544" y="4941429"/>
                  <a:pt x="944312" y="4929151"/>
                </a:cubicBezTo>
                <a:cubicBezTo>
                  <a:pt x="934080" y="4916872"/>
                  <a:pt x="928964" y="4894499"/>
                  <a:pt x="928964" y="4862029"/>
                </a:cubicBezTo>
                <a:lnTo>
                  <a:pt x="997722" y="4862029"/>
                </a:lnTo>
                <a:lnTo>
                  <a:pt x="997722" y="4700365"/>
                </a:lnTo>
                <a:lnTo>
                  <a:pt x="928964" y="4700365"/>
                </a:lnTo>
                <a:lnTo>
                  <a:pt x="928964" y="4544021"/>
                </a:lnTo>
                <a:close/>
                <a:moveTo>
                  <a:pt x="511836" y="4530105"/>
                </a:moveTo>
                <a:cubicBezTo>
                  <a:pt x="443896" y="4530105"/>
                  <a:pt x="391167" y="4549137"/>
                  <a:pt x="353650" y="4587199"/>
                </a:cubicBezTo>
                <a:cubicBezTo>
                  <a:pt x="316133" y="4625262"/>
                  <a:pt x="297375" y="4678673"/>
                  <a:pt x="297375" y="4747431"/>
                </a:cubicBezTo>
                <a:lnTo>
                  <a:pt x="297375" y="5102684"/>
                </a:lnTo>
                <a:lnTo>
                  <a:pt x="463541" y="5102684"/>
                </a:lnTo>
                <a:lnTo>
                  <a:pt x="463541" y="4969669"/>
                </a:lnTo>
                <a:lnTo>
                  <a:pt x="511427" y="4969669"/>
                </a:lnTo>
                <a:lnTo>
                  <a:pt x="511427" y="4822329"/>
                </a:lnTo>
                <a:lnTo>
                  <a:pt x="463541" y="4822329"/>
                </a:lnTo>
                <a:lnTo>
                  <a:pt x="463541" y="4752752"/>
                </a:lnTo>
                <a:cubicBezTo>
                  <a:pt x="463541" y="4714007"/>
                  <a:pt x="476502" y="4694635"/>
                  <a:pt x="502422" y="4694635"/>
                </a:cubicBezTo>
                <a:cubicBezTo>
                  <a:pt x="515792" y="4694635"/>
                  <a:pt x="525069" y="4698864"/>
                  <a:pt x="530253" y="4707322"/>
                </a:cubicBezTo>
                <a:cubicBezTo>
                  <a:pt x="535437" y="4715781"/>
                  <a:pt x="538030" y="4730924"/>
                  <a:pt x="538030" y="4752752"/>
                </a:cubicBezTo>
                <a:lnTo>
                  <a:pt x="538030" y="5102684"/>
                </a:lnTo>
                <a:lnTo>
                  <a:pt x="704196" y="5102684"/>
                </a:lnTo>
                <a:lnTo>
                  <a:pt x="704196" y="4741702"/>
                </a:lnTo>
                <a:cubicBezTo>
                  <a:pt x="704196" y="4669669"/>
                  <a:pt x="688507" y="4616395"/>
                  <a:pt x="657129" y="4581879"/>
                </a:cubicBezTo>
                <a:cubicBezTo>
                  <a:pt x="625751" y="4547363"/>
                  <a:pt x="577320" y="4530105"/>
                  <a:pt x="511836" y="4530105"/>
                </a:cubicBezTo>
                <a:close/>
                <a:moveTo>
                  <a:pt x="2622218" y="4512506"/>
                </a:moveTo>
                <a:cubicBezTo>
                  <a:pt x="2601482" y="4512506"/>
                  <a:pt x="2583542" y="4519805"/>
                  <a:pt x="2568398" y="4534403"/>
                </a:cubicBezTo>
                <a:cubicBezTo>
                  <a:pt x="2553255" y="4549000"/>
                  <a:pt x="2545684" y="4566258"/>
                  <a:pt x="2545684" y="4586176"/>
                </a:cubicBezTo>
                <a:cubicBezTo>
                  <a:pt x="2545684" y="4607459"/>
                  <a:pt x="2552846" y="4624921"/>
                  <a:pt x="2567171" y="4638564"/>
                </a:cubicBezTo>
                <a:cubicBezTo>
                  <a:pt x="2581495" y="4652206"/>
                  <a:pt x="2599844" y="4659027"/>
                  <a:pt x="2622218" y="4659027"/>
                </a:cubicBezTo>
                <a:cubicBezTo>
                  <a:pt x="2644592" y="4659027"/>
                  <a:pt x="2662942" y="4652206"/>
                  <a:pt x="2677266" y="4638564"/>
                </a:cubicBezTo>
                <a:cubicBezTo>
                  <a:pt x="2691591" y="4624921"/>
                  <a:pt x="2698753" y="4607459"/>
                  <a:pt x="2698753" y="4586176"/>
                </a:cubicBezTo>
                <a:cubicBezTo>
                  <a:pt x="2698753" y="4566258"/>
                  <a:pt x="2691182" y="4549000"/>
                  <a:pt x="2676038" y="4534403"/>
                </a:cubicBezTo>
                <a:cubicBezTo>
                  <a:pt x="2660895" y="4519805"/>
                  <a:pt x="2642955" y="4512506"/>
                  <a:pt x="2622218" y="4512506"/>
                </a:cubicBezTo>
                <a:close/>
                <a:moveTo>
                  <a:pt x="1744170" y="3855988"/>
                </a:moveTo>
                <a:cubicBezTo>
                  <a:pt x="1760814" y="3855988"/>
                  <a:pt x="1774866" y="3861923"/>
                  <a:pt x="1786325" y="3873792"/>
                </a:cubicBezTo>
                <a:cubicBezTo>
                  <a:pt x="1797785" y="3885661"/>
                  <a:pt x="1803515" y="3900190"/>
                  <a:pt x="1803515" y="3917380"/>
                </a:cubicBezTo>
                <a:cubicBezTo>
                  <a:pt x="1803515" y="3934297"/>
                  <a:pt x="1797717" y="3948758"/>
                  <a:pt x="1786121" y="3960763"/>
                </a:cubicBezTo>
                <a:cubicBezTo>
                  <a:pt x="1774525" y="3972769"/>
                  <a:pt x="1760541" y="3978771"/>
                  <a:pt x="1744170" y="3978771"/>
                </a:cubicBezTo>
                <a:cubicBezTo>
                  <a:pt x="1728072" y="3978771"/>
                  <a:pt x="1714224" y="3972769"/>
                  <a:pt x="1702628" y="3960763"/>
                </a:cubicBezTo>
                <a:cubicBezTo>
                  <a:pt x="1691032" y="3948758"/>
                  <a:pt x="1685234" y="3934297"/>
                  <a:pt x="1685234" y="3917380"/>
                </a:cubicBezTo>
                <a:cubicBezTo>
                  <a:pt x="1685234" y="3900190"/>
                  <a:pt x="1690964" y="3885661"/>
                  <a:pt x="1702424" y="3873792"/>
                </a:cubicBezTo>
                <a:cubicBezTo>
                  <a:pt x="1713883" y="3861923"/>
                  <a:pt x="1727799" y="3855988"/>
                  <a:pt x="1744170" y="3855988"/>
                </a:cubicBezTo>
                <a:close/>
                <a:moveTo>
                  <a:pt x="2021399" y="3719289"/>
                </a:moveTo>
                <a:lnTo>
                  <a:pt x="2021399" y="3934569"/>
                </a:lnTo>
                <a:cubicBezTo>
                  <a:pt x="2021399" y="3993233"/>
                  <a:pt x="2035178" y="4039072"/>
                  <a:pt x="2062736" y="4072086"/>
                </a:cubicBezTo>
                <a:cubicBezTo>
                  <a:pt x="2098207" y="4114379"/>
                  <a:pt x="2145001" y="4135524"/>
                  <a:pt x="2203118" y="4135524"/>
                </a:cubicBezTo>
                <a:cubicBezTo>
                  <a:pt x="2254142" y="4135524"/>
                  <a:pt x="2297252" y="4117312"/>
                  <a:pt x="2332450" y="4080886"/>
                </a:cubicBezTo>
                <a:cubicBezTo>
                  <a:pt x="2367648" y="4044460"/>
                  <a:pt x="2385247" y="3999781"/>
                  <a:pt x="2385247" y="3946848"/>
                </a:cubicBezTo>
                <a:lnTo>
                  <a:pt x="2385247" y="3719289"/>
                </a:lnTo>
                <a:lnTo>
                  <a:pt x="2232177" y="3719289"/>
                </a:lnTo>
                <a:lnTo>
                  <a:pt x="2232177" y="3949713"/>
                </a:lnTo>
                <a:cubicBezTo>
                  <a:pt x="2232177" y="3972905"/>
                  <a:pt x="2222627" y="3984501"/>
                  <a:pt x="2203528" y="3984501"/>
                </a:cubicBezTo>
                <a:cubicBezTo>
                  <a:pt x="2184155" y="3984501"/>
                  <a:pt x="2174469" y="3972905"/>
                  <a:pt x="2174469" y="3949713"/>
                </a:cubicBezTo>
                <a:lnTo>
                  <a:pt x="2174469" y="3719289"/>
                </a:lnTo>
                <a:close/>
                <a:moveTo>
                  <a:pt x="2655816" y="3704965"/>
                </a:moveTo>
                <a:cubicBezTo>
                  <a:pt x="2602064" y="3704965"/>
                  <a:pt x="2559090" y="3722496"/>
                  <a:pt x="2526894" y="3757557"/>
                </a:cubicBezTo>
                <a:cubicBezTo>
                  <a:pt x="2494698" y="3792618"/>
                  <a:pt x="2478599" y="3839617"/>
                  <a:pt x="2478599" y="3898553"/>
                </a:cubicBezTo>
                <a:lnTo>
                  <a:pt x="2478599" y="4121609"/>
                </a:lnTo>
                <a:lnTo>
                  <a:pt x="2631669" y="4121609"/>
                </a:lnTo>
                <a:lnTo>
                  <a:pt x="2631669" y="3928021"/>
                </a:lnTo>
                <a:cubicBezTo>
                  <a:pt x="2631669" y="3885456"/>
                  <a:pt x="2645584" y="3864174"/>
                  <a:pt x="2673415" y="3864174"/>
                </a:cubicBezTo>
                <a:cubicBezTo>
                  <a:pt x="2682146" y="3864174"/>
                  <a:pt x="2691833" y="3867175"/>
                  <a:pt x="2702474" y="3873178"/>
                </a:cubicBezTo>
                <a:lnTo>
                  <a:pt x="2702474" y="3709467"/>
                </a:lnTo>
                <a:cubicBezTo>
                  <a:pt x="2683374" y="3706465"/>
                  <a:pt x="2667822" y="3704965"/>
                  <a:pt x="2655816" y="3704965"/>
                </a:cubicBezTo>
                <a:close/>
                <a:moveTo>
                  <a:pt x="1748263" y="3704965"/>
                </a:moveTo>
                <a:cubicBezTo>
                  <a:pt x="1686598" y="3704965"/>
                  <a:pt x="1634756" y="3725361"/>
                  <a:pt x="1592737" y="3766152"/>
                </a:cubicBezTo>
                <a:cubicBezTo>
                  <a:pt x="1550718" y="3806943"/>
                  <a:pt x="1529709" y="3857216"/>
                  <a:pt x="1529709" y="3916970"/>
                </a:cubicBezTo>
                <a:cubicBezTo>
                  <a:pt x="1529709" y="3975634"/>
                  <a:pt x="1550718" y="4025770"/>
                  <a:pt x="1592737" y="4067380"/>
                </a:cubicBezTo>
                <a:cubicBezTo>
                  <a:pt x="1634756" y="4108990"/>
                  <a:pt x="1685370" y="4129795"/>
                  <a:pt x="1744579" y="4129795"/>
                </a:cubicBezTo>
                <a:cubicBezTo>
                  <a:pt x="1803788" y="4129795"/>
                  <a:pt x="1854334" y="4109058"/>
                  <a:pt x="1896216" y="4067584"/>
                </a:cubicBezTo>
                <a:cubicBezTo>
                  <a:pt x="1938099" y="4026111"/>
                  <a:pt x="1959040" y="3975906"/>
                  <a:pt x="1959040" y="3916970"/>
                </a:cubicBezTo>
                <a:cubicBezTo>
                  <a:pt x="1959040" y="3858853"/>
                  <a:pt x="1938372" y="3808989"/>
                  <a:pt x="1897035" y="3767379"/>
                </a:cubicBezTo>
                <a:cubicBezTo>
                  <a:pt x="1855698" y="3725770"/>
                  <a:pt x="1806107" y="3704965"/>
                  <a:pt x="1748263" y="3704965"/>
                </a:cubicBezTo>
                <a:close/>
                <a:moveTo>
                  <a:pt x="1057403" y="3562945"/>
                </a:moveTo>
                <a:lnTo>
                  <a:pt x="1216611" y="3811377"/>
                </a:lnTo>
                <a:lnTo>
                  <a:pt x="1216611" y="4121609"/>
                </a:lnTo>
                <a:lnTo>
                  <a:pt x="1382778" y="4121609"/>
                </a:lnTo>
                <a:lnTo>
                  <a:pt x="1382778" y="3811377"/>
                </a:lnTo>
                <a:lnTo>
                  <a:pt x="1540759" y="3562945"/>
                </a:lnTo>
                <a:lnTo>
                  <a:pt x="1375411" y="3562945"/>
                </a:lnTo>
                <a:lnTo>
                  <a:pt x="1298058" y="3677952"/>
                </a:lnTo>
                <a:lnTo>
                  <a:pt x="1226025" y="3562945"/>
                </a:lnTo>
                <a:close/>
                <a:moveTo>
                  <a:pt x="2353770" y="2846338"/>
                </a:moveTo>
                <a:cubicBezTo>
                  <a:pt x="2370414" y="2846338"/>
                  <a:pt x="2384466" y="2852273"/>
                  <a:pt x="2395925" y="2864142"/>
                </a:cubicBezTo>
                <a:cubicBezTo>
                  <a:pt x="2407385" y="2876011"/>
                  <a:pt x="2413115" y="2890540"/>
                  <a:pt x="2413115" y="2907730"/>
                </a:cubicBezTo>
                <a:cubicBezTo>
                  <a:pt x="2413115" y="2924647"/>
                  <a:pt x="2407317" y="2939108"/>
                  <a:pt x="2395721" y="2951113"/>
                </a:cubicBezTo>
                <a:cubicBezTo>
                  <a:pt x="2384124" y="2963119"/>
                  <a:pt x="2370141" y="2969121"/>
                  <a:pt x="2353770" y="2969121"/>
                </a:cubicBezTo>
                <a:cubicBezTo>
                  <a:pt x="2337672" y="2969121"/>
                  <a:pt x="2323824" y="2963119"/>
                  <a:pt x="2312228" y="2951113"/>
                </a:cubicBezTo>
                <a:cubicBezTo>
                  <a:pt x="2300632" y="2939108"/>
                  <a:pt x="2294834" y="2924647"/>
                  <a:pt x="2294834" y="2907730"/>
                </a:cubicBezTo>
                <a:cubicBezTo>
                  <a:pt x="2294834" y="2890540"/>
                  <a:pt x="2300564" y="2876011"/>
                  <a:pt x="2312024" y="2864142"/>
                </a:cubicBezTo>
                <a:cubicBezTo>
                  <a:pt x="2323483" y="2852273"/>
                  <a:pt x="2337398" y="2846338"/>
                  <a:pt x="2353770" y="2846338"/>
                </a:cubicBezTo>
                <a:close/>
                <a:moveTo>
                  <a:pt x="2808216" y="2695315"/>
                </a:moveTo>
                <a:cubicBezTo>
                  <a:pt x="2754465" y="2695315"/>
                  <a:pt x="2711490" y="2712846"/>
                  <a:pt x="2679294" y="2747907"/>
                </a:cubicBezTo>
                <a:cubicBezTo>
                  <a:pt x="2647098" y="2782968"/>
                  <a:pt x="2630999" y="2829967"/>
                  <a:pt x="2630999" y="2888903"/>
                </a:cubicBezTo>
                <a:lnTo>
                  <a:pt x="2630999" y="3111959"/>
                </a:lnTo>
                <a:lnTo>
                  <a:pt x="2784069" y="3111959"/>
                </a:lnTo>
                <a:lnTo>
                  <a:pt x="2784069" y="2918371"/>
                </a:lnTo>
                <a:cubicBezTo>
                  <a:pt x="2784069" y="2875806"/>
                  <a:pt x="2797984" y="2854524"/>
                  <a:pt x="2825815" y="2854524"/>
                </a:cubicBezTo>
                <a:cubicBezTo>
                  <a:pt x="2834546" y="2854524"/>
                  <a:pt x="2844233" y="2857525"/>
                  <a:pt x="2854874" y="2863528"/>
                </a:cubicBezTo>
                <a:lnTo>
                  <a:pt x="2854874" y="2699817"/>
                </a:lnTo>
                <a:cubicBezTo>
                  <a:pt x="2835774" y="2696815"/>
                  <a:pt x="2820222" y="2695315"/>
                  <a:pt x="2808216" y="2695315"/>
                </a:cubicBezTo>
                <a:close/>
                <a:moveTo>
                  <a:pt x="2357862" y="2695315"/>
                </a:moveTo>
                <a:cubicBezTo>
                  <a:pt x="2296198" y="2695315"/>
                  <a:pt x="2244356" y="2715711"/>
                  <a:pt x="2202337" y="2756502"/>
                </a:cubicBezTo>
                <a:cubicBezTo>
                  <a:pt x="2160318" y="2797293"/>
                  <a:pt x="2139308" y="2847566"/>
                  <a:pt x="2139308" y="2907321"/>
                </a:cubicBezTo>
                <a:cubicBezTo>
                  <a:pt x="2139308" y="2965984"/>
                  <a:pt x="2160318" y="3016120"/>
                  <a:pt x="2202337" y="3057730"/>
                </a:cubicBezTo>
                <a:cubicBezTo>
                  <a:pt x="2244356" y="3099340"/>
                  <a:pt x="2294970" y="3120145"/>
                  <a:pt x="2354179" y="3120145"/>
                </a:cubicBezTo>
                <a:cubicBezTo>
                  <a:pt x="2413388" y="3120145"/>
                  <a:pt x="2463934" y="3099408"/>
                  <a:pt x="2505816" y="3057934"/>
                </a:cubicBezTo>
                <a:cubicBezTo>
                  <a:pt x="2547699" y="3016461"/>
                  <a:pt x="2568640" y="2966256"/>
                  <a:pt x="2568640" y="2907321"/>
                </a:cubicBezTo>
                <a:cubicBezTo>
                  <a:pt x="2568640" y="2849203"/>
                  <a:pt x="2547972" y="2799339"/>
                  <a:pt x="2506635" y="2757729"/>
                </a:cubicBezTo>
                <a:cubicBezTo>
                  <a:pt x="2465298" y="2716120"/>
                  <a:pt x="2415707" y="2695315"/>
                  <a:pt x="2357862" y="2695315"/>
                </a:cubicBezTo>
                <a:close/>
                <a:moveTo>
                  <a:pt x="1976639" y="2539380"/>
                </a:moveTo>
                <a:cubicBezTo>
                  <a:pt x="1915521" y="2539380"/>
                  <a:pt x="1864838" y="2560731"/>
                  <a:pt x="1824593" y="2603432"/>
                </a:cubicBezTo>
                <a:cubicBezTo>
                  <a:pt x="1784347" y="2646133"/>
                  <a:pt x="1764224" y="2700090"/>
                  <a:pt x="1764224" y="2765301"/>
                </a:cubicBezTo>
                <a:lnTo>
                  <a:pt x="1764224" y="3111959"/>
                </a:lnTo>
                <a:lnTo>
                  <a:pt x="1930391" y="3111959"/>
                </a:lnTo>
                <a:lnTo>
                  <a:pt x="1930391" y="2966256"/>
                </a:lnTo>
                <a:lnTo>
                  <a:pt x="1985643" y="2966256"/>
                </a:lnTo>
                <a:lnTo>
                  <a:pt x="1985643" y="2816461"/>
                </a:lnTo>
                <a:lnTo>
                  <a:pt x="1930391" y="2816461"/>
                </a:lnTo>
                <a:lnTo>
                  <a:pt x="1930391" y="2747293"/>
                </a:lnTo>
                <a:cubicBezTo>
                  <a:pt x="1930391" y="2711822"/>
                  <a:pt x="1943215" y="2694087"/>
                  <a:pt x="1968863" y="2694087"/>
                </a:cubicBezTo>
                <a:cubicBezTo>
                  <a:pt x="1988235" y="2694087"/>
                  <a:pt x="2001742" y="2704728"/>
                  <a:pt x="2009381" y="2726010"/>
                </a:cubicBezTo>
                <a:lnTo>
                  <a:pt x="2145671" y="2626556"/>
                </a:lnTo>
                <a:cubicBezTo>
                  <a:pt x="2100377" y="2568439"/>
                  <a:pt x="2044034" y="2539380"/>
                  <a:pt x="1976639" y="2539380"/>
                </a:cubicBezTo>
                <a:close/>
                <a:moveTo>
                  <a:pt x="2791920" y="1836688"/>
                </a:moveTo>
                <a:cubicBezTo>
                  <a:pt x="2808564" y="1836688"/>
                  <a:pt x="2822616" y="1842623"/>
                  <a:pt x="2834075" y="1854492"/>
                </a:cubicBezTo>
                <a:cubicBezTo>
                  <a:pt x="2845535" y="1866361"/>
                  <a:pt x="2851265" y="1880890"/>
                  <a:pt x="2851265" y="1898080"/>
                </a:cubicBezTo>
                <a:cubicBezTo>
                  <a:pt x="2851265" y="1914997"/>
                  <a:pt x="2845467" y="1929458"/>
                  <a:pt x="2833871" y="1941463"/>
                </a:cubicBezTo>
                <a:cubicBezTo>
                  <a:pt x="2822274" y="1953469"/>
                  <a:pt x="2808291" y="1959471"/>
                  <a:pt x="2791920" y="1959471"/>
                </a:cubicBezTo>
                <a:cubicBezTo>
                  <a:pt x="2775821" y="1959471"/>
                  <a:pt x="2761974" y="1953469"/>
                  <a:pt x="2750378" y="1941463"/>
                </a:cubicBezTo>
                <a:cubicBezTo>
                  <a:pt x="2738782" y="1929458"/>
                  <a:pt x="2732984" y="1914997"/>
                  <a:pt x="2732984" y="1898080"/>
                </a:cubicBezTo>
                <a:cubicBezTo>
                  <a:pt x="2732984" y="1880890"/>
                  <a:pt x="2738714" y="1866361"/>
                  <a:pt x="2750174" y="1854492"/>
                </a:cubicBezTo>
                <a:cubicBezTo>
                  <a:pt x="2761633" y="1842623"/>
                  <a:pt x="2775548" y="1836688"/>
                  <a:pt x="2791920" y="1836688"/>
                </a:cubicBezTo>
                <a:close/>
                <a:moveTo>
                  <a:pt x="3069149" y="1699990"/>
                </a:moveTo>
                <a:lnTo>
                  <a:pt x="3069149" y="1915269"/>
                </a:lnTo>
                <a:cubicBezTo>
                  <a:pt x="3069149" y="1973932"/>
                  <a:pt x="3082928" y="2019772"/>
                  <a:pt x="3110486" y="2052787"/>
                </a:cubicBezTo>
                <a:cubicBezTo>
                  <a:pt x="3145957" y="2095079"/>
                  <a:pt x="3192751" y="2116225"/>
                  <a:pt x="3250868" y="2116225"/>
                </a:cubicBezTo>
                <a:cubicBezTo>
                  <a:pt x="3301892" y="2116225"/>
                  <a:pt x="3345002" y="2098012"/>
                  <a:pt x="3380200" y="2061586"/>
                </a:cubicBezTo>
                <a:cubicBezTo>
                  <a:pt x="3415398" y="2025161"/>
                  <a:pt x="3432997" y="1980481"/>
                  <a:pt x="3432997" y="1927548"/>
                </a:cubicBezTo>
                <a:lnTo>
                  <a:pt x="3432997" y="1699990"/>
                </a:lnTo>
                <a:lnTo>
                  <a:pt x="3279927" y="1699990"/>
                </a:lnTo>
                <a:lnTo>
                  <a:pt x="3279927" y="1930413"/>
                </a:lnTo>
                <a:cubicBezTo>
                  <a:pt x="3279927" y="1953605"/>
                  <a:pt x="3270377" y="1965201"/>
                  <a:pt x="3251278" y="1965201"/>
                </a:cubicBezTo>
                <a:cubicBezTo>
                  <a:pt x="3231905" y="1965201"/>
                  <a:pt x="3222219" y="1953605"/>
                  <a:pt x="3222219" y="1930413"/>
                </a:cubicBezTo>
                <a:lnTo>
                  <a:pt x="3222219" y="1699990"/>
                </a:lnTo>
                <a:close/>
                <a:moveTo>
                  <a:pt x="2796012" y="1685665"/>
                </a:moveTo>
                <a:cubicBezTo>
                  <a:pt x="2734348" y="1685665"/>
                  <a:pt x="2682506" y="1706060"/>
                  <a:pt x="2640487" y="1746852"/>
                </a:cubicBezTo>
                <a:cubicBezTo>
                  <a:pt x="2598468" y="1787643"/>
                  <a:pt x="2577458" y="1837916"/>
                  <a:pt x="2577458" y="1897671"/>
                </a:cubicBezTo>
                <a:cubicBezTo>
                  <a:pt x="2577458" y="1956334"/>
                  <a:pt x="2598468" y="2006470"/>
                  <a:pt x="2640487" y="2048080"/>
                </a:cubicBezTo>
                <a:cubicBezTo>
                  <a:pt x="2682506" y="2089690"/>
                  <a:pt x="2733120" y="2110495"/>
                  <a:pt x="2792329" y="2110495"/>
                </a:cubicBezTo>
                <a:cubicBezTo>
                  <a:pt x="2851538" y="2110495"/>
                  <a:pt x="2902083" y="2089758"/>
                  <a:pt x="2943966" y="2048285"/>
                </a:cubicBezTo>
                <a:cubicBezTo>
                  <a:pt x="2985849" y="2006811"/>
                  <a:pt x="3006790" y="1956606"/>
                  <a:pt x="3006790" y="1897671"/>
                </a:cubicBezTo>
                <a:cubicBezTo>
                  <a:pt x="3006790" y="1839553"/>
                  <a:pt x="2986122" y="1789689"/>
                  <a:pt x="2944785" y="1748080"/>
                </a:cubicBezTo>
                <a:cubicBezTo>
                  <a:pt x="2903448" y="1706470"/>
                  <a:pt x="2853857" y="1685665"/>
                  <a:pt x="2796012" y="1685665"/>
                </a:cubicBezTo>
                <a:close/>
                <a:moveTo>
                  <a:pt x="2105152" y="1543646"/>
                </a:moveTo>
                <a:lnTo>
                  <a:pt x="2264361" y="1792077"/>
                </a:lnTo>
                <a:lnTo>
                  <a:pt x="2264361" y="2102309"/>
                </a:lnTo>
                <a:lnTo>
                  <a:pt x="2430528" y="2102309"/>
                </a:lnTo>
                <a:lnTo>
                  <a:pt x="2430528" y="1792077"/>
                </a:lnTo>
                <a:lnTo>
                  <a:pt x="2588509" y="1543646"/>
                </a:lnTo>
                <a:lnTo>
                  <a:pt x="2423161" y="1543646"/>
                </a:lnTo>
                <a:lnTo>
                  <a:pt x="2345808" y="1658653"/>
                </a:lnTo>
                <a:lnTo>
                  <a:pt x="2273774" y="1543646"/>
                </a:lnTo>
                <a:close/>
                <a:moveTo>
                  <a:pt x="4640551" y="694135"/>
                </a:moveTo>
                <a:lnTo>
                  <a:pt x="4570974" y="835745"/>
                </a:lnTo>
                <a:lnTo>
                  <a:pt x="4666745" y="1102184"/>
                </a:lnTo>
                <a:lnTo>
                  <a:pt x="4836186" y="1102184"/>
                </a:lnTo>
                <a:lnTo>
                  <a:pt x="4724862" y="842703"/>
                </a:lnTo>
                <a:lnTo>
                  <a:pt x="4799760" y="694135"/>
                </a:lnTo>
                <a:close/>
                <a:moveTo>
                  <a:pt x="3649988" y="685949"/>
                </a:moveTo>
                <a:cubicBezTo>
                  <a:pt x="3590779" y="685949"/>
                  <a:pt x="3540506" y="706550"/>
                  <a:pt x="3499170" y="747750"/>
                </a:cubicBezTo>
                <a:cubicBezTo>
                  <a:pt x="3457832" y="788951"/>
                  <a:pt x="3437164" y="839155"/>
                  <a:pt x="3437164" y="898364"/>
                </a:cubicBezTo>
                <a:cubicBezTo>
                  <a:pt x="3437164" y="959210"/>
                  <a:pt x="3457628" y="1009824"/>
                  <a:pt x="3498556" y="1050206"/>
                </a:cubicBezTo>
                <a:cubicBezTo>
                  <a:pt x="3539483" y="1090588"/>
                  <a:pt x="3590643" y="1110779"/>
                  <a:pt x="3652035" y="1110779"/>
                </a:cubicBezTo>
                <a:cubicBezTo>
                  <a:pt x="3662403" y="1110779"/>
                  <a:pt x="3673863" y="1109688"/>
                  <a:pt x="3686414" y="1107505"/>
                </a:cubicBezTo>
                <a:lnTo>
                  <a:pt x="3686414" y="949115"/>
                </a:lnTo>
                <a:cubicBezTo>
                  <a:pt x="3674954" y="956209"/>
                  <a:pt x="3662540" y="959756"/>
                  <a:pt x="3649170" y="959756"/>
                </a:cubicBezTo>
                <a:cubicBezTo>
                  <a:pt x="3632798" y="959756"/>
                  <a:pt x="3619292" y="954299"/>
                  <a:pt x="3608651" y="943385"/>
                </a:cubicBezTo>
                <a:cubicBezTo>
                  <a:pt x="3598010" y="932471"/>
                  <a:pt x="3592690" y="918555"/>
                  <a:pt x="3592690" y="901638"/>
                </a:cubicBezTo>
                <a:cubicBezTo>
                  <a:pt x="3592690" y="885540"/>
                  <a:pt x="3598556" y="871625"/>
                  <a:pt x="3610288" y="859892"/>
                </a:cubicBezTo>
                <a:cubicBezTo>
                  <a:pt x="3622021" y="848160"/>
                  <a:pt x="3635936" y="842293"/>
                  <a:pt x="3652035" y="842293"/>
                </a:cubicBezTo>
                <a:cubicBezTo>
                  <a:pt x="3669770" y="842293"/>
                  <a:pt x="3683890" y="848705"/>
                  <a:pt x="3694395" y="861529"/>
                </a:cubicBezTo>
                <a:cubicBezTo>
                  <a:pt x="3704900" y="874353"/>
                  <a:pt x="3710152" y="891543"/>
                  <a:pt x="3710152" y="913098"/>
                </a:cubicBezTo>
                <a:lnTo>
                  <a:pt x="3710152" y="1102184"/>
                </a:lnTo>
                <a:lnTo>
                  <a:pt x="3863222" y="1102184"/>
                </a:lnTo>
                <a:lnTo>
                  <a:pt x="3863222" y="902048"/>
                </a:lnTo>
                <a:cubicBezTo>
                  <a:pt x="3863222" y="835199"/>
                  <a:pt x="3844190" y="782471"/>
                  <a:pt x="3806128" y="743862"/>
                </a:cubicBezTo>
                <a:cubicBezTo>
                  <a:pt x="3768065" y="705254"/>
                  <a:pt x="3716018" y="685949"/>
                  <a:pt x="3649988" y="685949"/>
                </a:cubicBezTo>
                <a:close/>
                <a:moveTo>
                  <a:pt x="4137103" y="685540"/>
                </a:moveTo>
                <a:cubicBezTo>
                  <a:pt x="4086079" y="685540"/>
                  <a:pt x="4042969" y="703753"/>
                  <a:pt x="4007771" y="740179"/>
                </a:cubicBezTo>
                <a:cubicBezTo>
                  <a:pt x="3972573" y="776604"/>
                  <a:pt x="3954974" y="821420"/>
                  <a:pt x="3954974" y="874626"/>
                </a:cubicBezTo>
                <a:lnTo>
                  <a:pt x="3954974" y="1102184"/>
                </a:lnTo>
                <a:lnTo>
                  <a:pt x="4108044" y="1102184"/>
                </a:lnTo>
                <a:lnTo>
                  <a:pt x="4108044" y="871761"/>
                </a:lnTo>
                <a:cubicBezTo>
                  <a:pt x="4108044" y="848296"/>
                  <a:pt x="4117594" y="836563"/>
                  <a:pt x="4136694" y="836563"/>
                </a:cubicBezTo>
                <a:cubicBezTo>
                  <a:pt x="4156066" y="836563"/>
                  <a:pt x="4165752" y="848296"/>
                  <a:pt x="4165752" y="871761"/>
                </a:cubicBezTo>
                <a:lnTo>
                  <a:pt x="4165752" y="1102184"/>
                </a:lnTo>
                <a:lnTo>
                  <a:pt x="4318822" y="1102184"/>
                </a:lnTo>
                <a:lnTo>
                  <a:pt x="4318822" y="886904"/>
                </a:lnTo>
                <a:cubicBezTo>
                  <a:pt x="4318822" y="827968"/>
                  <a:pt x="4305043" y="781993"/>
                  <a:pt x="4277485" y="748978"/>
                </a:cubicBezTo>
                <a:cubicBezTo>
                  <a:pt x="4242287" y="706686"/>
                  <a:pt x="4195493" y="685540"/>
                  <a:pt x="4137103" y="685540"/>
                </a:cubicBezTo>
                <a:close/>
                <a:moveTo>
                  <a:pt x="4412174" y="543521"/>
                </a:moveTo>
                <a:lnTo>
                  <a:pt x="4412174" y="1102184"/>
                </a:lnTo>
                <a:lnTo>
                  <a:pt x="4565244" y="1102184"/>
                </a:lnTo>
                <a:lnTo>
                  <a:pt x="4565244" y="543521"/>
                </a:lnTo>
                <a:close/>
                <a:moveTo>
                  <a:pt x="3011999" y="543521"/>
                </a:moveTo>
                <a:lnTo>
                  <a:pt x="3011999" y="1102184"/>
                </a:lnTo>
                <a:lnTo>
                  <a:pt x="3165069" y="1102184"/>
                </a:lnTo>
                <a:lnTo>
                  <a:pt x="3165069" y="880356"/>
                </a:lnTo>
                <a:cubicBezTo>
                  <a:pt x="3165069" y="854981"/>
                  <a:pt x="3173664" y="842293"/>
                  <a:pt x="3190854" y="842293"/>
                </a:cubicBezTo>
                <a:cubicBezTo>
                  <a:pt x="3201495" y="842293"/>
                  <a:pt x="3208657" y="845295"/>
                  <a:pt x="3212340" y="851297"/>
                </a:cubicBezTo>
                <a:cubicBezTo>
                  <a:pt x="3216024" y="857300"/>
                  <a:pt x="3217866" y="869033"/>
                  <a:pt x="3217866" y="886495"/>
                </a:cubicBezTo>
                <a:lnTo>
                  <a:pt x="3217866" y="1102184"/>
                </a:lnTo>
                <a:lnTo>
                  <a:pt x="3370936" y="1102184"/>
                </a:lnTo>
                <a:lnTo>
                  <a:pt x="3370936" y="843521"/>
                </a:lnTo>
                <a:cubicBezTo>
                  <a:pt x="3370936" y="795226"/>
                  <a:pt x="3359408" y="756891"/>
                  <a:pt x="3336352" y="728514"/>
                </a:cubicBezTo>
                <a:cubicBezTo>
                  <a:pt x="3313296" y="700137"/>
                  <a:pt x="3282122" y="685949"/>
                  <a:pt x="3242832" y="685949"/>
                </a:cubicBezTo>
                <a:cubicBezTo>
                  <a:pt x="3216911" y="685949"/>
                  <a:pt x="3190990" y="695363"/>
                  <a:pt x="3165069" y="714189"/>
                </a:cubicBezTo>
                <a:lnTo>
                  <a:pt x="3165069" y="543521"/>
                </a:lnTo>
                <a:close/>
                <a:moveTo>
                  <a:pt x="2544493" y="543521"/>
                </a:moveTo>
                <a:lnTo>
                  <a:pt x="2544493" y="703957"/>
                </a:lnTo>
                <a:lnTo>
                  <a:pt x="2671778" y="703957"/>
                </a:lnTo>
                <a:lnTo>
                  <a:pt x="2671778" y="1102184"/>
                </a:lnTo>
                <a:lnTo>
                  <a:pt x="2837945" y="1102184"/>
                </a:lnTo>
                <a:lnTo>
                  <a:pt x="2837945" y="703957"/>
                </a:lnTo>
                <a:lnTo>
                  <a:pt x="2964821" y="703957"/>
                </a:lnTo>
                <a:lnTo>
                  <a:pt x="2964821" y="543521"/>
                </a:lnTo>
                <a:close/>
                <a:moveTo>
                  <a:pt x="0" y="0"/>
                </a:moveTo>
                <a:lnTo>
                  <a:pt x="5278056" y="0"/>
                </a:lnTo>
                <a:lnTo>
                  <a:pt x="5278056" y="5856790"/>
                </a:lnTo>
                <a:lnTo>
                  <a:pt x="0" y="5856790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07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155</Words>
  <Application>Microsoft Office PowerPoint</Application>
  <PresentationFormat>Широкоэкранный</PresentationFormat>
  <Paragraphs>15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Bahnschrift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Юдина Екатерина</dc:creator>
  <cp:lastModifiedBy>Юдина Екатерина</cp:lastModifiedBy>
  <cp:revision>3</cp:revision>
  <dcterms:created xsi:type="dcterms:W3CDTF">2024-09-23T15:10:06Z</dcterms:created>
  <dcterms:modified xsi:type="dcterms:W3CDTF">2024-09-24T09:00:23Z</dcterms:modified>
</cp:coreProperties>
</file>