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84" r:id="rId5"/>
    <p:sldId id="265" r:id="rId6"/>
    <p:sldId id="267" r:id="rId7"/>
    <p:sldId id="268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9" r:id="rId16"/>
    <p:sldId id="280" r:id="rId17"/>
    <p:sldId id="281" r:id="rId18"/>
    <p:sldId id="278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Индивидуальный проект «Информационная система гостиничный комплекс»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Выполнен </a:t>
            </a:r>
            <a:r>
              <a:rPr lang="ru-RU" dirty="0" err="1" smtClean="0"/>
              <a:t>Темниковой</a:t>
            </a:r>
            <a:r>
              <a:rPr lang="ru-RU" dirty="0" smtClean="0"/>
              <a:t> Е.А. гр. 17210</a:t>
            </a:r>
          </a:p>
          <a:p>
            <a:r>
              <a:rPr lang="ru-RU" dirty="0" smtClean="0"/>
              <a:t>НГУ ФИТ дисциплина «Базы данных» 2020г.</a:t>
            </a:r>
          </a:p>
        </p:txBody>
      </p:sp>
    </p:spTree>
    <p:extLst>
      <p:ext uri="{BB962C8B-B14F-4D97-AF65-F5344CB8AC3E}">
        <p14:creationId xmlns:p14="http://schemas.microsoft.com/office/powerpoint/2010/main" val="33938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системы.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Строение интерфейса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473543" y="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8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Информация о корпусах</a:t>
            </a:r>
          </a:p>
          <a:p>
            <a:r>
              <a:rPr lang="ru-RU" dirty="0" smtClean="0"/>
              <a:t>Текущие жалобы</a:t>
            </a:r>
          </a:p>
          <a:p>
            <a:r>
              <a:rPr lang="ru-RU" dirty="0" smtClean="0"/>
              <a:t>Добавить жалобу</a:t>
            </a:r>
          </a:p>
          <a:p>
            <a:r>
              <a:rPr lang="ru-RU" dirty="0" smtClean="0"/>
              <a:t>Популярность номеров</a:t>
            </a:r>
          </a:p>
          <a:p>
            <a:r>
              <a:rPr lang="ru-RU" dirty="0" smtClean="0"/>
              <a:t>Статистика номеров</a:t>
            </a:r>
          </a:p>
          <a:p>
            <a:r>
              <a:rPr lang="ru-RU" dirty="0" smtClean="0"/>
              <a:t>Организации</a:t>
            </a:r>
          </a:p>
          <a:p>
            <a:r>
              <a:rPr lang="ru-RU" dirty="0" smtClean="0"/>
              <a:t>Постоялец</a:t>
            </a:r>
          </a:p>
          <a:p>
            <a:r>
              <a:rPr lang="ru-RU" dirty="0" smtClean="0"/>
              <a:t>Частые гости и новые клиенты</a:t>
            </a:r>
          </a:p>
          <a:p>
            <a:r>
              <a:rPr lang="ru-RU" dirty="0" smtClean="0"/>
              <a:t>Занятость номеров</a:t>
            </a:r>
          </a:p>
          <a:p>
            <a:r>
              <a:rPr lang="ru-RU" dirty="0" smtClean="0"/>
              <a:t>Постоялец</a:t>
            </a:r>
          </a:p>
          <a:p>
            <a:r>
              <a:rPr lang="ru-RU" dirty="0" smtClean="0"/>
              <a:t>История заселения</a:t>
            </a:r>
          </a:p>
          <a:p>
            <a:r>
              <a:rPr lang="ru-RU" dirty="0" smtClean="0"/>
              <a:t>Бронь номеров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473543" y="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7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системы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473543" y="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12/20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08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Общий объем работ по программированию.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каждой формы:</a:t>
            </a:r>
          </a:p>
          <a:p>
            <a:r>
              <a:rPr lang="en-US" dirty="0" smtClean="0"/>
              <a:t>Start Menu</a:t>
            </a:r>
          </a:p>
          <a:p>
            <a:r>
              <a:rPr lang="en-US" dirty="0" smtClean="0"/>
              <a:t>Help</a:t>
            </a:r>
          </a:p>
          <a:p>
            <a:r>
              <a:rPr lang="ru-RU" dirty="0" smtClean="0"/>
              <a:t>Другое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Драйвер </a:t>
            </a:r>
            <a:r>
              <a:rPr lang="ru-RU" dirty="0"/>
              <a:t>JDBC</a:t>
            </a:r>
            <a:endParaRPr lang="ru-RU" dirty="0" smtClean="0"/>
          </a:p>
          <a:p>
            <a:pPr lvl="0"/>
            <a:r>
              <a:rPr lang="ru-RU" dirty="0"/>
              <a:t>Создание соединения с БД.</a:t>
            </a:r>
          </a:p>
          <a:p>
            <a:pPr lvl="0"/>
            <a:r>
              <a:rPr lang="ru-RU" dirty="0"/>
              <a:t>Создание SQL выражений.</a:t>
            </a:r>
          </a:p>
          <a:p>
            <a:pPr lvl="0"/>
            <a:r>
              <a:rPr lang="ru-RU" dirty="0"/>
              <a:t>Выполнение SQL – запросов.</a:t>
            </a:r>
          </a:p>
          <a:p>
            <a:pPr lvl="0"/>
            <a:r>
              <a:rPr lang="ru-RU" dirty="0"/>
              <a:t>Просмотр и модификация полученных записей.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Swing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73543" y="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13/20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11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1287" y="2295598"/>
            <a:ext cx="3722087" cy="22576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487" y="2099422"/>
            <a:ext cx="2090713" cy="26500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73543" y="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14/20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7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Обеспечение целостности данных.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</a:p>
          <a:p>
            <a:r>
              <a:rPr lang="ru-RU" dirty="0" smtClean="0"/>
              <a:t>Клиентская часть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71720" y="568756"/>
            <a:ext cx="4809640" cy="2754303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8149531" y="2880031"/>
            <a:ext cx="3505200" cy="3547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73543" y="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15/20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2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Обработка ошибок и исключений.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Ошибки пользователя</a:t>
            </a:r>
          </a:p>
          <a:p>
            <a:r>
              <a:rPr lang="ru-RU" dirty="0" smtClean="0"/>
              <a:t>Ошибки программного кода</a:t>
            </a:r>
          </a:p>
          <a:p>
            <a:r>
              <a:rPr lang="ru-RU" dirty="0" smtClean="0"/>
              <a:t>Ошибки на серверной стороне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473543" y="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16/20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435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1473543" y="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17/20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2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23837"/>
            <a:ext cx="3435531" cy="4601183"/>
          </a:xfrm>
        </p:spPr>
        <p:txBody>
          <a:bodyPr/>
          <a:lstStyle/>
          <a:p>
            <a:r>
              <a:rPr lang="ru-RU" b="1" dirty="0" smtClean="0"/>
              <a:t>Критерии для </a:t>
            </a:r>
            <a:r>
              <a:rPr lang="ru-RU" b="1" dirty="0"/>
              <a:t>тестового набора данных.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обеспечивает реальное тестирование системы во всех режимах</a:t>
            </a:r>
          </a:p>
          <a:p>
            <a:pPr lvl="0"/>
            <a:r>
              <a:rPr lang="ru-RU" dirty="0"/>
              <a:t>все данные по содержанию должны соответствуют названиям соответствующих полей таблиц БД</a:t>
            </a:r>
          </a:p>
          <a:p>
            <a:pPr lvl="0"/>
            <a:r>
              <a:rPr lang="ru-RU" dirty="0"/>
              <a:t>отражают примеры возможных реальных данных</a:t>
            </a:r>
          </a:p>
          <a:p>
            <a:pPr lvl="0"/>
            <a:r>
              <a:rPr lang="ru-RU" dirty="0"/>
              <a:t>объем и содержание тестовых данных достаточны для тестирования работы приложения в различных режимах</a:t>
            </a:r>
          </a:p>
          <a:p>
            <a:pPr lvl="0"/>
            <a:r>
              <a:rPr lang="ru-RU" dirty="0"/>
              <a:t>в таблицах имеется информация не менее чем о пяти – семи объектах каждого </a:t>
            </a:r>
            <a:r>
              <a:rPr lang="ru-RU" dirty="0" smtClean="0"/>
              <a:t>вида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460480" y="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18/20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447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Компонентное тестирование</a:t>
            </a:r>
            <a:r>
              <a:rPr lang="ru-RU" dirty="0"/>
              <a:t> </a:t>
            </a:r>
            <a:endParaRPr lang="ru-RU" dirty="0" smtClean="0"/>
          </a:p>
          <a:p>
            <a:r>
              <a:rPr lang="ru-RU" dirty="0" smtClean="0"/>
              <a:t>Пример: проверка </a:t>
            </a:r>
            <a:r>
              <a:rPr lang="ru-RU" dirty="0"/>
              <a:t>того, что корректно выполняется запрос в </a:t>
            </a:r>
            <a:r>
              <a:rPr lang="ru-RU" dirty="0" smtClean="0"/>
              <a:t>БД </a:t>
            </a:r>
            <a:r>
              <a:rPr lang="ru-RU" dirty="0"/>
              <a:t>на получение списка названий корпусов</a:t>
            </a:r>
            <a:r>
              <a:rPr lang="ru-RU" dirty="0" smtClean="0"/>
              <a:t>.</a:t>
            </a:r>
          </a:p>
          <a:p>
            <a:r>
              <a:rPr lang="ru-RU" i="1" dirty="0"/>
              <a:t>Интеграционное </a:t>
            </a:r>
            <a:r>
              <a:rPr lang="ru-RU" i="1" dirty="0" smtClean="0"/>
              <a:t>тестирование</a:t>
            </a:r>
          </a:p>
          <a:p>
            <a:r>
              <a:rPr lang="ru-RU" dirty="0"/>
              <a:t>Пример: Проверка меню на вызов разных форм из разных пакетов по запросу пользователя</a:t>
            </a:r>
            <a:r>
              <a:rPr lang="ru-RU" dirty="0" smtClean="0"/>
              <a:t>.</a:t>
            </a:r>
          </a:p>
          <a:p>
            <a:r>
              <a:rPr lang="ru-RU" i="1" dirty="0"/>
              <a:t>Тестирование прототипа</a:t>
            </a:r>
            <a:r>
              <a:rPr lang="ru-RU" dirty="0"/>
              <a:t> </a:t>
            </a:r>
            <a:r>
              <a:rPr lang="ru-RU" dirty="0" smtClean="0"/>
              <a:t>:</a:t>
            </a:r>
          </a:p>
          <a:p>
            <a:r>
              <a:rPr lang="ru-RU" dirty="0"/>
              <a:t>П</a:t>
            </a:r>
            <a:r>
              <a:rPr lang="ru-RU" dirty="0" smtClean="0"/>
              <a:t>роводилось </a:t>
            </a:r>
            <a:r>
              <a:rPr lang="ru-RU" dirty="0"/>
              <a:t>тестирование интерфейса и </a:t>
            </a:r>
            <a:r>
              <a:rPr lang="ru-RU" dirty="0" err="1"/>
              <a:t>отрисовки</a:t>
            </a:r>
            <a:r>
              <a:rPr lang="ru-RU" dirty="0"/>
              <a:t> всех компонентов в правильных масштабах без работы контроллера.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73543" y="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19/20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2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99732" cy="4571569"/>
          </a:xfrm>
        </p:spPr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618411" y="978186"/>
            <a:ext cx="817734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проектной работы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ru-RU" dirty="0" smtClean="0"/>
          </a:p>
          <a:p>
            <a:r>
              <a:rPr lang="ru-RU" dirty="0" smtClean="0"/>
              <a:t>разработать </a:t>
            </a:r>
            <a:r>
              <a:rPr lang="ru-RU" dirty="0"/>
              <a:t>информационную систему гостиничного комплекса.</a:t>
            </a:r>
            <a:endParaRPr lang="ru-RU" sz="1400" dirty="0"/>
          </a:p>
          <a:p>
            <a:r>
              <a:rPr lang="ru-RU" dirty="0"/>
              <a:t> </a:t>
            </a:r>
            <a:endParaRPr lang="ru-RU" sz="1400" dirty="0"/>
          </a:p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 проектной работы: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/>
              <a:t> </a:t>
            </a:r>
            <a:endParaRPr lang="ru-RU" sz="1400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Анализ проекта. Описываются обзор и анализ различных работ по проекту, формулируются основные результаты.</a:t>
            </a:r>
            <a:endParaRPr lang="ru-RU" sz="1400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Проектирование системы. Описываются основные проектные решения работы</a:t>
            </a:r>
            <a:endParaRPr lang="ru-RU" sz="1400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Реализация системы. </a:t>
            </a:r>
            <a:endParaRPr lang="ru-RU" sz="1400" dirty="0"/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Разработка базы данных и наполнение корректными данными.</a:t>
            </a:r>
            <a:endParaRPr lang="ru-RU" sz="1400" dirty="0"/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Разработать многооконный интерфейс пользователя и PL/SQL программы, реализующие алгоритмы, вносимые на серверную сторону приложения.</a:t>
            </a:r>
            <a:endParaRPr lang="ru-RU" sz="1400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Произвести отладку и тестирование приложения.</a:t>
            </a:r>
            <a:endParaRPr lang="ru-RU" sz="1400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473543" y="0"/>
            <a:ext cx="71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2/20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4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7163" y="1408788"/>
            <a:ext cx="2019582" cy="21910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298" y="774229"/>
            <a:ext cx="3749672" cy="34601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584" y="4662085"/>
            <a:ext cx="2410161" cy="142894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7298" y="4519190"/>
            <a:ext cx="1752845" cy="16766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0696" y="4662085"/>
            <a:ext cx="2467319" cy="13908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73543" y="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330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проекта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Основные сущности и отношения</a:t>
            </a:r>
            <a:r>
              <a:rPr lang="ru-RU" b="1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473543" y="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3/20</a:t>
            </a:r>
          </a:p>
        </p:txBody>
      </p:sp>
    </p:spTree>
    <p:extLst>
      <p:ext uri="{BB962C8B-B14F-4D97-AF65-F5344CB8AC3E}">
        <p14:creationId xmlns:p14="http://schemas.microsoft.com/office/powerpoint/2010/main" val="203160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" t="49456" r="190" b="147"/>
          <a:stretch/>
        </p:blipFill>
        <p:spPr>
          <a:xfrm>
            <a:off x="5734594" y="1114407"/>
            <a:ext cx="6097724" cy="4985946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67"/>
          <a:stretch/>
        </p:blipFill>
        <p:spPr>
          <a:xfrm>
            <a:off x="0" y="723790"/>
            <a:ext cx="6881495" cy="53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проекта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Обеспечение целостности данных.</a:t>
            </a: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473543" y="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r>
              <a:rPr lang="ru-RU" dirty="0" smtClean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69251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23837"/>
            <a:ext cx="3422469" cy="4601183"/>
          </a:xfrm>
        </p:spPr>
        <p:txBody>
          <a:bodyPr/>
          <a:lstStyle/>
          <a:p>
            <a:r>
              <a:rPr lang="ru-RU" b="1" dirty="0"/>
              <a:t>Основные роли пользователей.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Администратор </a:t>
            </a:r>
            <a:r>
              <a:rPr lang="ru-RU" dirty="0" smtClean="0"/>
              <a:t>корпуса</a:t>
            </a:r>
          </a:p>
          <a:p>
            <a:r>
              <a:rPr lang="ru-RU" dirty="0"/>
              <a:t>Дежурный </a:t>
            </a:r>
            <a:r>
              <a:rPr lang="ru-RU" dirty="0" smtClean="0"/>
              <a:t>администратор</a:t>
            </a:r>
          </a:p>
          <a:p>
            <a:r>
              <a:rPr lang="ru-RU" dirty="0"/>
              <a:t>Агент по </a:t>
            </a:r>
            <a:r>
              <a:rPr lang="ru-RU" dirty="0" smtClean="0"/>
              <a:t>бронированию</a:t>
            </a:r>
          </a:p>
          <a:p>
            <a:r>
              <a:rPr lang="ru-RU" dirty="0"/>
              <a:t>Кассир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73543" y="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51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системы.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Общая архитектура приложения</a:t>
            </a:r>
            <a:r>
              <a:rPr lang="ru-RU" b="1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473543" y="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734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Логический уровень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USERS</a:t>
            </a:r>
          </a:p>
          <a:p>
            <a:r>
              <a:rPr lang="ru-RU" dirty="0"/>
              <a:t>БРОНЬ</a:t>
            </a:r>
          </a:p>
          <a:p>
            <a:r>
              <a:rPr lang="ru-RU" dirty="0"/>
              <a:t>ДОП_УСЛУГИ</a:t>
            </a:r>
          </a:p>
          <a:p>
            <a:r>
              <a:rPr lang="ru-RU" dirty="0"/>
              <a:t>ЖАЛОБА</a:t>
            </a:r>
          </a:p>
          <a:p>
            <a:r>
              <a:rPr lang="ru-RU" dirty="0"/>
              <a:t>ИСТОРИЯ</a:t>
            </a:r>
          </a:p>
          <a:p>
            <a:r>
              <a:rPr lang="ru-RU" dirty="0"/>
              <a:t>ИСТОРИЯ_УСЛУГ</a:t>
            </a:r>
          </a:p>
          <a:p>
            <a:r>
              <a:rPr lang="ru-RU" dirty="0"/>
              <a:t>КОРПУС</a:t>
            </a:r>
          </a:p>
          <a:p>
            <a:r>
              <a:rPr lang="ru-RU" dirty="0"/>
              <a:t>НОМЕР</a:t>
            </a:r>
          </a:p>
          <a:p>
            <a:r>
              <a:rPr lang="ru-RU" dirty="0"/>
              <a:t>ОРГАНИЗАЦИЯ</a:t>
            </a:r>
          </a:p>
          <a:p>
            <a:r>
              <a:rPr lang="ru-RU" dirty="0"/>
              <a:t>ПОСТОЯЛЕЦ</a:t>
            </a:r>
          </a:p>
          <a:p>
            <a:r>
              <a:rPr lang="ru-RU" dirty="0" smtClean="0"/>
              <a:t>СЛУЖБЫ_БЫТА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473543" y="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8/20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9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Алгоритмы обеспечения целостности данных.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PRIMARY KEY </a:t>
            </a:r>
            <a:endParaRPr lang="ru-RU" dirty="0" smtClean="0"/>
          </a:p>
          <a:p>
            <a:r>
              <a:rPr lang="ru-RU" dirty="0"/>
              <a:t>FOREIGN KEY </a:t>
            </a:r>
            <a:endParaRPr lang="en-US" dirty="0" smtClean="0"/>
          </a:p>
          <a:p>
            <a:pPr lvl="1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CONSTRAINT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emp_deptid_fk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REFERENCES departments(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department_id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dirty="0" smtClean="0"/>
              <a:t>CHECK</a:t>
            </a:r>
          </a:p>
          <a:p>
            <a:pPr lvl="1" fontAlgn="base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ALTER TABLE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ронь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fontAlgn="base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 ADD CONSTRAINT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checkSale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CHECK(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скидка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&gt;=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ru-RU" dirty="0" smtClean="0"/>
          </a:p>
          <a:p>
            <a:r>
              <a:rPr lang="ru-RU" dirty="0" smtClean="0"/>
              <a:t>UNIQUE</a:t>
            </a:r>
            <a:endParaRPr lang="en-US" dirty="0" smtClean="0"/>
          </a:p>
          <a:p>
            <a:pPr lvl="1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CONSTRAINT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uniq_field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UNIQUE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(field)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73543" y="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9/20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62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мка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513</TotalTime>
  <Words>264</Words>
  <Application>Microsoft Office PowerPoint</Application>
  <PresentationFormat>Широкоэкранный</PresentationFormat>
  <Paragraphs>117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Corbel</vt:lpstr>
      <vt:lpstr>Wingdings 2</vt:lpstr>
      <vt:lpstr>Рамка</vt:lpstr>
      <vt:lpstr>Индивидуальный проект «Информационная система гостиничный комплекс»</vt:lpstr>
      <vt:lpstr>Цели и задачи</vt:lpstr>
      <vt:lpstr>Анализ проекта</vt:lpstr>
      <vt:lpstr>Презентация PowerPoint</vt:lpstr>
      <vt:lpstr>Анализ проекта</vt:lpstr>
      <vt:lpstr>Основные роли пользователей. </vt:lpstr>
      <vt:lpstr>Проектирование системы.</vt:lpstr>
      <vt:lpstr>Логический уровень</vt:lpstr>
      <vt:lpstr>Алгоритмы обеспечения целостности данных.</vt:lpstr>
      <vt:lpstr>Проектирование системы.</vt:lpstr>
      <vt:lpstr>Формы</vt:lpstr>
      <vt:lpstr>Реализация системы</vt:lpstr>
      <vt:lpstr>Общий объем работ по программированию. </vt:lpstr>
      <vt:lpstr>Авторизация</vt:lpstr>
      <vt:lpstr>Обеспечение целостности данных. </vt:lpstr>
      <vt:lpstr>Обработка ошибок и исключений. </vt:lpstr>
      <vt:lpstr>Тестирование</vt:lpstr>
      <vt:lpstr>Критерии для тестового набора данных.  </vt:lpstr>
      <vt:lpstr>Презентация PowerPoint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«Информационная система гостиничный комплекс»</dc:title>
  <dc:creator>Екатерина Темникова</dc:creator>
  <cp:lastModifiedBy>Екатерина Темникова</cp:lastModifiedBy>
  <cp:revision>13</cp:revision>
  <dcterms:created xsi:type="dcterms:W3CDTF">2020-06-11T05:38:18Z</dcterms:created>
  <dcterms:modified xsi:type="dcterms:W3CDTF">2020-06-12T12:55:17Z</dcterms:modified>
</cp:coreProperties>
</file>