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439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2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321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2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484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4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07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3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5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52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1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0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5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6FAF6-C6D6-4103-9BAF-FCA759D79C47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23E33B-8D98-4319-BE02-7230A80D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56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устойчивых событий в системе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SIEM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090726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Якобсон Екатерины Максимовны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 архитектура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siem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77798"/>
            <a:ext cx="10131425" cy="33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корреляции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2142067"/>
            <a:ext cx="5477936" cy="45466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Изменение данных пользователя</a:t>
            </a:r>
          </a:p>
          <a:p>
            <a:pPr marL="342900" indent="-342900">
              <a:buAutoNum type="arabicPeriod"/>
            </a:pPr>
            <a:r>
              <a:rPr lang="ru-RU" dirty="0" smtClean="0"/>
              <a:t>Атака методом перебора (</a:t>
            </a:r>
            <a:r>
              <a:rPr lang="en-US" dirty="0" smtClean="0"/>
              <a:t>brute force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Вход в систему методом перебора</a:t>
            </a:r>
          </a:p>
          <a:p>
            <a:pPr marL="342900" indent="-342900">
              <a:buAutoNum type="arabicPeriod"/>
            </a:pPr>
            <a:r>
              <a:rPr lang="ru-RU" dirty="0" err="1" smtClean="0"/>
              <a:t>Автоудаление</a:t>
            </a:r>
            <a:r>
              <a:rPr lang="ru-RU" dirty="0" smtClean="0"/>
              <a:t> учётной записи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980638" cy="4428066"/>
          </a:xfrm>
        </p:spPr>
        <p:txBody>
          <a:bodyPr/>
          <a:lstStyle/>
          <a:p>
            <a:r>
              <a:rPr lang="ru-RU" dirty="0" smtClean="0"/>
              <a:t> Дополнительная принудительная проверка</a:t>
            </a:r>
          </a:p>
          <a:p>
            <a:r>
              <a:rPr lang="ru-RU" dirty="0" smtClean="0"/>
              <a:t>Сверка атрибутов и несоответствий</a:t>
            </a:r>
          </a:p>
          <a:p>
            <a:r>
              <a:rPr lang="ru-RU" dirty="0" smtClean="0"/>
              <a:t>Счёт количества неудачных попыток и устранение белых списков</a:t>
            </a:r>
          </a:p>
          <a:p>
            <a:r>
              <a:rPr lang="ru-RU" dirty="0" smtClean="0"/>
              <a:t>Удаление учётной записи в течение 48 часов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70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правил корреляции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0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9333" y="2269067"/>
            <a:ext cx="8500534" cy="36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7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стр. 69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424655"/>
              </p:ext>
            </p:extLst>
          </p:nvPr>
        </p:nvGraphicFramePr>
        <p:xfrm>
          <a:off x="3725333" y="270931"/>
          <a:ext cx="7433734" cy="64516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95474">
                  <a:extLst>
                    <a:ext uri="{9D8B030D-6E8A-4147-A177-3AD203B41FA5}">
                      <a16:colId xmlns:a16="http://schemas.microsoft.com/office/drawing/2014/main" val="1310530200"/>
                    </a:ext>
                  </a:extLst>
                </a:gridCol>
                <a:gridCol w="1084122">
                  <a:extLst>
                    <a:ext uri="{9D8B030D-6E8A-4147-A177-3AD203B41FA5}">
                      <a16:colId xmlns:a16="http://schemas.microsoft.com/office/drawing/2014/main" val="2576159887"/>
                    </a:ext>
                  </a:extLst>
                </a:gridCol>
                <a:gridCol w="4815478">
                  <a:extLst>
                    <a:ext uri="{9D8B030D-6E8A-4147-A177-3AD203B41FA5}">
                      <a16:colId xmlns:a16="http://schemas.microsoft.com/office/drawing/2014/main" val="3570675654"/>
                    </a:ext>
                  </a:extLst>
                </a:gridCol>
                <a:gridCol w="838660">
                  <a:extLst>
                    <a:ext uri="{9D8B030D-6E8A-4147-A177-3AD203B41FA5}">
                      <a16:colId xmlns:a16="http://schemas.microsoft.com/office/drawing/2014/main" val="2420976613"/>
                    </a:ext>
                  </a:extLst>
                </a:gridCol>
              </a:tblGrid>
              <a:tr h="1092527">
                <a:tc>
                  <a:txBody>
                    <a:bodyPr/>
                    <a:lstStyle/>
                    <a:p>
                      <a:pPr marR="97790" algn="r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Rule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marR="74295" algn="ctr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Improves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4320" marR="1537335" algn="ctr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Output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09220" algn="ctr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Score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9926251"/>
                  </a:ext>
                </a:extLst>
              </a:tr>
              <a:tr h="1048809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16256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74295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N/A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455295">
                        <a:lnSpc>
                          <a:spcPct val="10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Username reference should be complemented with network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information:</a:t>
                      </a:r>
                      <a:endParaRPr lang="ru-RU" sz="700">
                        <a:effectLst/>
                      </a:endParaRPr>
                    </a:p>
                    <a:p>
                      <a:pPr marL="158750">
                        <a:lnSpc>
                          <a:spcPts val="108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Line</a:t>
                      </a:r>
                      <a:r>
                        <a:rPr lang="en-US" sz="600" spc="34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2:</a:t>
                      </a:r>
                      <a:r>
                        <a:rPr lang="en-US" sz="600" spc="34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NE(event1.sourceUserName,IdMAccount);And;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L="95250" marR="260985">
                        <a:lnSpc>
                          <a:spcPct val="10500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 - Account verifications should rely on the asset model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rule does not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use multiple event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L="4445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5472928"/>
                  </a:ext>
                </a:extLst>
              </a:tr>
              <a:tr h="1083796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16256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74295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N/A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Possible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loophole</a:t>
                      </a:r>
                      <a:r>
                        <a:rPr lang="en-US" sz="600" spc="-1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in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active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list</a:t>
                      </a:r>
                      <a:r>
                        <a:rPr lang="en-US" sz="600" spc="-1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exceptions:</a:t>
                      </a:r>
                      <a:endParaRPr lang="ru-RU" sz="700">
                        <a:effectLst/>
                      </a:endParaRPr>
                    </a:p>
                    <a:p>
                      <a:pPr marL="95250" marR="147320" indent="63500">
                        <a:lnSpc>
                          <a:spcPct val="105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Line 6: "Not" InActiveList(Brute_Force.sourceAddress, Trusted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List);And;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L="95250" marR="183515">
                        <a:lnSpc>
                          <a:spcPct val="10300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 - Network conditions should rely on the network model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Account verifications should rely on the asset model</a:t>
                      </a:r>
                      <a:r>
                        <a:rPr lang="en-US" sz="600" spc="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The rule does not use</a:t>
                      </a:r>
                      <a:r>
                        <a:rPr lang="en-US" sz="600" spc="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multiple event 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L="113665" marR="10922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1340504"/>
                  </a:ext>
                </a:extLst>
              </a:tr>
              <a:tr h="795117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162560">
                        <a:spcBef>
                          <a:spcPts val="96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74295">
                        <a:spcBef>
                          <a:spcPts val="96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N/A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Possible</a:t>
                      </a:r>
                      <a:r>
                        <a:rPr lang="en-US" sz="600" spc="-1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loophole</a:t>
                      </a:r>
                      <a:r>
                        <a:rPr lang="en-US" sz="600" spc="-1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in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active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list</a:t>
                      </a:r>
                      <a:r>
                        <a:rPr lang="en-US" sz="600" spc="-1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exceptions:</a:t>
                      </a:r>
                      <a:endParaRPr lang="ru-RU" sz="700">
                        <a:effectLst/>
                      </a:endParaRPr>
                    </a:p>
                    <a:p>
                      <a:pPr marL="95250" marR="266700" indent="63500">
                        <a:lnSpc>
                          <a:spcPct val="105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Line 2: "Not" InActiveList(Auth_Fail.sourceAddress, Trusted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List);And;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L="9525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-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rule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does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not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use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multiple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event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L="113665" marR="109220" algn="ctr">
                        <a:spcBef>
                          <a:spcPts val="96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9293262"/>
                  </a:ext>
                </a:extLst>
              </a:tr>
              <a:tr h="356842">
                <a:tc>
                  <a:txBody>
                    <a:bodyPr/>
                    <a:lstStyle/>
                    <a:p>
                      <a:pPr marR="162560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N/A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260985">
                        <a:lnSpc>
                          <a:spcPct val="102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 - Account verifications should rely on the asset model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rule does not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use multiple event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2321053"/>
                  </a:ext>
                </a:extLst>
              </a:tr>
              <a:tr h="504586"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16256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R="74295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183515">
                        <a:lnSpc>
                          <a:spcPct val="10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 - Network conditions should rely on the network model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Account verifications should rely on the asset model</a:t>
                      </a:r>
                      <a:r>
                        <a:rPr lang="en-US" sz="600" spc="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The rule does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not use multiple event 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marL="4445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5252954"/>
                  </a:ext>
                </a:extLst>
              </a:tr>
              <a:tr h="242903">
                <a:tc>
                  <a:txBody>
                    <a:bodyPr/>
                    <a:lstStyle/>
                    <a:p>
                      <a:pPr marR="16256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-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rule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does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not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use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multiple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event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405498"/>
                  </a:ext>
                </a:extLst>
              </a:tr>
              <a:tr h="359970">
                <a:tc>
                  <a:txBody>
                    <a:bodyPr/>
                    <a:lstStyle/>
                    <a:p>
                      <a:pPr marR="162560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260985">
                        <a:lnSpc>
                          <a:spcPct val="10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 - Account verifications should rely on the asset model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rule does not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use multiple event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6376514"/>
                  </a:ext>
                </a:extLst>
              </a:tr>
              <a:tr h="356842">
                <a:tc>
                  <a:txBody>
                    <a:bodyPr/>
                    <a:lstStyle/>
                    <a:p>
                      <a:pPr marR="162560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260985">
                        <a:lnSpc>
                          <a:spcPct val="10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 - Account verifications should rely on the asset model</a:t>
                      </a:r>
                      <a:r>
                        <a:rPr lang="en-US" sz="600" spc="-2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Warning - 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rule does not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use multiple event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sources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4406263"/>
                  </a:ext>
                </a:extLst>
              </a:tr>
              <a:tr h="246033">
                <a:tc>
                  <a:txBody>
                    <a:bodyPr/>
                    <a:lstStyle/>
                    <a:p>
                      <a:pPr marR="16256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9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Warning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-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rule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could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be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impacted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by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out-of-order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events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9233809"/>
                  </a:ext>
                </a:extLst>
              </a:tr>
              <a:tr h="364176">
                <a:tc>
                  <a:txBody>
                    <a:bodyPr/>
                    <a:lstStyle/>
                    <a:p>
                      <a:pPr marR="13589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10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295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r>
                        <a:rPr lang="en-US" sz="800">
                          <a:effectLst/>
                        </a:rPr>
                        <a:t>9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434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7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418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помочь снизить количество ложных срабатываний в SIEM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позволяет связывать различные события и данные, что позволяет выявлять скрытые угрозы и предотвращать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астроила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на автоматическое определение и блокирование атак, используя данные о предыдущих инцидентах и известных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уязвимостях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орреляция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помочь в обнаружении внутренних угроз. Например, если система обнаруживает несколько событий, которые связаны с конкретным пользователем или группой пользователей, то корреляция может помочь определить, являются ли эти события нормальными для данного пользователя или представляют угрозу для безопасности системы.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3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ipbap.ru/wp-content/uploads/2017/10/1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3465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0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63</TotalTime>
  <Words>348</Words>
  <Application>Microsoft Office PowerPoint</Application>
  <PresentationFormat>Широкоэкранный</PresentationFormat>
  <Paragraphs>90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Небеса</vt:lpstr>
      <vt:lpstr>Сбор устойчивых событий в системе SIEM</vt:lpstr>
      <vt:lpstr>Эталонная архитектура siem</vt:lpstr>
      <vt:lpstr>Правила корреляции</vt:lpstr>
      <vt:lpstr>Улучшение правил корреляции </vt:lpstr>
      <vt:lpstr>Результат стр. 69</vt:lpstr>
      <vt:lpstr>Итоги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устойчивых событий в системе SIEM</dc:title>
  <dc:creator>Ekaterina Sokolova</dc:creator>
  <cp:lastModifiedBy>Ekaterina Sokolova</cp:lastModifiedBy>
  <cp:revision>6</cp:revision>
  <dcterms:created xsi:type="dcterms:W3CDTF">2023-04-03T12:14:07Z</dcterms:created>
  <dcterms:modified xsi:type="dcterms:W3CDTF">2023-04-06T15:39:47Z</dcterms:modified>
</cp:coreProperties>
</file>