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тя" initials="К" lastIdx="6" clrIdx="0">
    <p:extLst>
      <p:ext uri="{19B8F6BF-5375-455C-9EA6-DF929625EA0E}">
        <p15:presenceInfo xmlns:p15="http://schemas.microsoft.com/office/powerpoint/2012/main" userId="Кат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CF55-EA11-4362-B27A-B7B5BFDE9D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484C-E9E3-4BE4-A75F-B5B1CCB56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63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CF55-EA11-4362-B27A-B7B5BFDE9D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484C-E9E3-4BE4-A75F-B5B1CCB56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61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CF55-EA11-4362-B27A-B7B5BFDE9D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484C-E9E3-4BE4-A75F-B5B1CCB567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7092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CF55-EA11-4362-B27A-B7B5BFDE9D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484C-E9E3-4BE4-A75F-B5B1CCB56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415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CF55-EA11-4362-B27A-B7B5BFDE9D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484C-E9E3-4BE4-A75F-B5B1CCB567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957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CF55-EA11-4362-B27A-B7B5BFDE9D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484C-E9E3-4BE4-A75F-B5B1CCB56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555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CF55-EA11-4362-B27A-B7B5BFDE9D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484C-E9E3-4BE4-A75F-B5B1CCB56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15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CF55-EA11-4362-B27A-B7B5BFDE9D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484C-E9E3-4BE4-A75F-B5B1CCB56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12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CF55-EA11-4362-B27A-B7B5BFDE9D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484C-E9E3-4BE4-A75F-B5B1CCB56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54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CF55-EA11-4362-B27A-B7B5BFDE9D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484C-E9E3-4BE4-A75F-B5B1CCB56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93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CF55-EA11-4362-B27A-B7B5BFDE9D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484C-E9E3-4BE4-A75F-B5B1CCB56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CF55-EA11-4362-B27A-B7B5BFDE9D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484C-E9E3-4BE4-A75F-B5B1CCB56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51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CF55-EA11-4362-B27A-B7B5BFDE9D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484C-E9E3-4BE4-A75F-B5B1CCB56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1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CF55-EA11-4362-B27A-B7B5BFDE9D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484C-E9E3-4BE4-A75F-B5B1CCB56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79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CF55-EA11-4362-B27A-B7B5BFDE9D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484C-E9E3-4BE4-A75F-B5B1CCB56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CF55-EA11-4362-B27A-B7B5BFDE9D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484C-E9E3-4BE4-A75F-B5B1CCB56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0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ECF55-EA11-4362-B27A-B7B5BFDE9DD1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2F484C-E9E3-4BE4-A75F-B5B1CCB56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89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uffpost.com/new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ffingtonpost.com/" TargetMode="External"/><Relationship Id="rId2" Type="http://schemas.openxmlformats.org/officeDocument/2006/relationships/hyperlink" Target="https://www.kaggle.com/rmisra/news-category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Проектирование модели машинного обучения и чат-бота для классификации и автоматизированной выдачи новостей по категориям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Екатерина </a:t>
            </a:r>
            <a:r>
              <a:rPr lang="ru-RU" dirty="0" err="1" smtClean="0"/>
              <a:t>Баркова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0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Менее удачные попытки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Дерево решений (точность 0,6)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644" y="2673191"/>
            <a:ext cx="3886230" cy="3065318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1170918" y="2026436"/>
            <a:ext cx="2649682" cy="550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K-Means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393" y="1826520"/>
            <a:ext cx="3811616" cy="2312958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5496792" y="1336401"/>
            <a:ext cx="2795155" cy="423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PCA + K-Means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393" y="4617028"/>
            <a:ext cx="3409950" cy="1905000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496792" y="4205850"/>
            <a:ext cx="2722417" cy="39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SVD + K-Means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8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Насколько похожи слова разных категорий?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67691"/>
            <a:ext cx="8596668" cy="4773671"/>
          </a:xfrm>
        </p:spPr>
        <p:txBody>
          <a:bodyPr/>
          <a:lstStyle/>
          <a:p>
            <a:r>
              <a:rPr lang="ru-RU" dirty="0" smtClean="0"/>
              <a:t>Самые частотные слова по категориям</a:t>
            </a:r>
          </a:p>
          <a:p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4" y="1825336"/>
            <a:ext cx="95440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Насколько схожи новости разных рубрик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Найдены и векторизованы 100 наиболее употребительных слов категории</a:t>
            </a:r>
          </a:p>
          <a:p>
            <a:r>
              <a:rPr lang="ru-RU" dirty="0" smtClean="0"/>
              <a:t>Найдены наиболее близкие слова к самому употребительному слову категории</a:t>
            </a:r>
          </a:p>
          <a:p>
            <a:r>
              <a:rPr lang="ru-RU" dirty="0" smtClean="0"/>
              <a:t>Посчитано среднее значение векторов топ-100 слов</a:t>
            </a:r>
          </a:p>
          <a:p>
            <a:r>
              <a:rPr lang="ru-RU" dirty="0" smtClean="0"/>
              <a:t>Найдено слово, чей вектор наиболее близок к среднему значению</a:t>
            </a:r>
          </a:p>
          <a:p>
            <a:r>
              <a:rPr lang="ru-RU" dirty="0" smtClean="0"/>
              <a:t>Найдено косинусное расстояние между словами, представляющими разные рубрики (например, между категориями </a:t>
            </a:r>
            <a:r>
              <a:rPr lang="en-US" dirty="0" smtClean="0"/>
              <a:t>Sports </a:t>
            </a:r>
            <a:r>
              <a:rPr lang="ru-RU" dirty="0" smtClean="0"/>
              <a:t>и </a:t>
            </a:r>
            <a:r>
              <a:rPr lang="en-US" dirty="0" smtClean="0"/>
              <a:t>Travelling</a:t>
            </a:r>
            <a:r>
              <a:rPr lang="ru-RU" dirty="0" smtClean="0"/>
              <a:t> оно составляет</a:t>
            </a:r>
            <a:r>
              <a:rPr lang="en-US" dirty="0" smtClean="0"/>
              <a:t> 0,36462076, </a:t>
            </a:r>
            <a:r>
              <a:rPr lang="ru-RU" dirty="0" smtClean="0"/>
              <a:t>а между </a:t>
            </a:r>
            <a:r>
              <a:rPr lang="en-US" dirty="0" smtClean="0"/>
              <a:t>Wellness </a:t>
            </a:r>
            <a:r>
              <a:rPr lang="ru-RU" dirty="0" smtClean="0"/>
              <a:t>и </a:t>
            </a:r>
            <a:r>
              <a:rPr lang="en-US" dirty="0" smtClean="0"/>
              <a:t>Food &amp; Drink </a:t>
            </a:r>
            <a:r>
              <a:rPr lang="ru-RU" dirty="0" smtClean="0"/>
              <a:t>– </a:t>
            </a:r>
            <a:r>
              <a:rPr lang="en-US" dirty="0" smtClean="0"/>
              <a:t>0,46284205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1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Бот </a:t>
            </a:r>
            <a:r>
              <a:rPr lang="en-US" dirty="0" err="1" smtClean="0"/>
              <a:t>VestniKK_bot</a:t>
            </a:r>
            <a:r>
              <a:rPr lang="ru-RU" dirty="0" smtClean="0"/>
              <a:t>. Этапы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Парсинг</a:t>
            </a:r>
            <a:r>
              <a:rPr lang="ru-RU" dirty="0" smtClean="0"/>
              <a:t> новостей с сайта </a:t>
            </a:r>
            <a:r>
              <a:rPr lang="en-US" dirty="0" err="1" smtClean="0"/>
              <a:t>Huffpost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https://www.huffpost.com/news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</a:t>
            </a:r>
            <a:r>
              <a:rPr lang="ru-RU" dirty="0" smtClean="0"/>
              <a:t>за определенную дату;</a:t>
            </a:r>
            <a:endParaRPr lang="en-US" dirty="0" smtClean="0"/>
          </a:p>
          <a:p>
            <a:r>
              <a:rPr lang="ru-RU" dirty="0" smtClean="0"/>
              <a:t>Предобработка скачанных новостей;</a:t>
            </a:r>
          </a:p>
          <a:p>
            <a:r>
              <a:rPr lang="ru-RU" dirty="0" smtClean="0"/>
              <a:t>Классификация скачанных новостей;</a:t>
            </a:r>
          </a:p>
          <a:p>
            <a:r>
              <a:rPr lang="ru-RU" dirty="0" smtClean="0"/>
              <a:t>Создание бота в </a:t>
            </a:r>
            <a:r>
              <a:rPr lang="en-US" dirty="0" smtClean="0"/>
              <a:t>Telegram </a:t>
            </a:r>
            <a:r>
              <a:rPr lang="ru-RU" dirty="0" smtClean="0"/>
              <a:t>при помощи </a:t>
            </a:r>
            <a:r>
              <a:rPr lang="en-US" dirty="0" err="1" smtClean="0"/>
              <a:t>Botfather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51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Парсинг</a:t>
            </a:r>
            <a:r>
              <a:rPr lang="ru-RU" dirty="0" smtClean="0"/>
              <a:t> новостей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9056"/>
            <a:ext cx="7791257" cy="47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Предобработка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698" y="1724169"/>
            <a:ext cx="679251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258" y="1350097"/>
            <a:ext cx="3958724" cy="440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Создать модель машинного обучения для классификации новостей</a:t>
            </a:r>
          </a:p>
          <a:p>
            <a:r>
              <a:rPr lang="ru-RU" sz="2800" dirty="0" smtClean="0"/>
              <a:t>Сделать </a:t>
            </a:r>
            <a:r>
              <a:rPr lang="en-US" sz="2800" dirty="0" smtClean="0"/>
              <a:t>Telegram-</a:t>
            </a:r>
            <a:r>
              <a:rPr lang="ru-RU" sz="2800" dirty="0" smtClean="0"/>
              <a:t>бот, подбирающий новости по выбранной пользователем тематике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771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Датасет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www.kaggle.com/rmisra/news-category-dataset</a:t>
            </a:r>
            <a:endParaRPr lang="en-US" dirty="0" smtClean="0"/>
          </a:p>
          <a:p>
            <a:r>
              <a:rPr lang="ru-RU" dirty="0"/>
              <a:t>с</a:t>
            </a:r>
            <a:r>
              <a:rPr lang="ru-RU" dirty="0" smtClean="0"/>
              <a:t>одержит </a:t>
            </a:r>
            <a:r>
              <a:rPr lang="en-US" dirty="0" smtClean="0"/>
              <a:t>200</a:t>
            </a:r>
            <a:r>
              <a:rPr lang="ru-RU" dirty="0" smtClean="0"/>
              <a:t> 000 новостей (заголовок + краткое описание) с сайта </a:t>
            </a:r>
            <a:r>
              <a:rPr lang="en-US" dirty="0" err="1" smtClean="0">
                <a:hlinkClick r:id="rId3"/>
              </a:rPr>
              <a:t>HuffPost</a:t>
            </a:r>
            <a:r>
              <a:rPr lang="ru-RU" dirty="0" smtClean="0"/>
              <a:t>, датируемых </a:t>
            </a:r>
            <a:r>
              <a:rPr lang="en-US" dirty="0" smtClean="0"/>
              <a:t>2012</a:t>
            </a:r>
            <a:r>
              <a:rPr lang="ru-RU" dirty="0" smtClean="0"/>
              <a:t>–</a:t>
            </a:r>
            <a:r>
              <a:rPr lang="en-US" dirty="0" smtClean="0"/>
              <a:t>2018</a:t>
            </a:r>
            <a:r>
              <a:rPr lang="ru-RU" dirty="0" smtClean="0"/>
              <a:t> гг.</a:t>
            </a:r>
          </a:p>
          <a:p>
            <a:r>
              <a:rPr lang="ru-RU" dirty="0" smtClean="0"/>
              <a:t>41 категория (после оптимизации 13)</a:t>
            </a:r>
          </a:p>
          <a:p>
            <a:r>
              <a:rPr lang="ru-RU" dirty="0" err="1" smtClean="0"/>
              <a:t>Несбалансирован</a:t>
            </a:r>
            <a:r>
              <a:rPr lang="ru-RU" dirty="0" smtClean="0"/>
              <a:t>: разброс новостей от 1 009 (</a:t>
            </a:r>
            <a:r>
              <a:rPr lang="en-US" dirty="0" smtClean="0"/>
              <a:t>Education) </a:t>
            </a:r>
            <a:r>
              <a:rPr lang="ru-RU" dirty="0" smtClean="0"/>
              <a:t>до 32 739 (</a:t>
            </a:r>
            <a:r>
              <a:rPr lang="en-US" dirty="0" smtClean="0"/>
              <a:t>Politics)</a:t>
            </a:r>
            <a:endParaRPr lang="ru-RU" dirty="0" smtClean="0"/>
          </a:p>
          <a:p>
            <a:r>
              <a:rPr lang="ru-RU" dirty="0" smtClean="0"/>
              <a:t>Некоторые тематически идентичные новости имеют разные тэги в зависимости от года (</a:t>
            </a:r>
            <a:r>
              <a:rPr lang="en-US" dirty="0" smtClean="0"/>
              <a:t>Arts &amp; Culture </a:t>
            </a:r>
            <a:r>
              <a:rPr lang="ru-RU" dirty="0" smtClean="0"/>
              <a:t>и </a:t>
            </a:r>
            <a:r>
              <a:rPr lang="en-US" dirty="0" smtClean="0"/>
              <a:t>Culture &amp; Arts; Parenting </a:t>
            </a:r>
            <a:r>
              <a:rPr lang="ru-RU" dirty="0" smtClean="0"/>
              <a:t>и </a:t>
            </a:r>
            <a:r>
              <a:rPr lang="en-US" dirty="0" smtClean="0"/>
              <a:t>Parents)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13183"/>
            <a:ext cx="21993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Убраны новости, у которых отсутствует заголовок или краткое описание</a:t>
            </a:r>
          </a:p>
          <a:p>
            <a:r>
              <a:rPr lang="ru-RU" dirty="0" smtClean="0"/>
              <a:t>Убраны новости с </a:t>
            </a:r>
            <a:r>
              <a:rPr lang="ru-RU" dirty="0" err="1" smtClean="0"/>
              <a:t>дублирующимися</a:t>
            </a:r>
            <a:r>
              <a:rPr lang="ru-RU" dirty="0" smtClean="0"/>
              <a:t> заголовками</a:t>
            </a:r>
          </a:p>
          <a:p>
            <a:r>
              <a:rPr lang="ru-RU" dirty="0" smtClean="0"/>
              <a:t>Убраны категории с небольшим количеством новостей (до 2 500), </a:t>
            </a:r>
            <a:r>
              <a:rPr lang="ru-RU" dirty="0" err="1" smtClean="0"/>
              <a:t>дублирующиеся</a:t>
            </a:r>
            <a:r>
              <a:rPr lang="ru-RU" dirty="0" smtClean="0"/>
              <a:t> категории и плохо классифицируемые (200 853 -&gt; 91 427)</a:t>
            </a:r>
          </a:p>
          <a:p>
            <a:r>
              <a:rPr lang="ru-RU" dirty="0" smtClean="0"/>
              <a:t>Сбалансированы оставшиеся категории: в каждой содержится от 2 500 до 6 000 новостей (91 427 -&gt; 60 679)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4526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Предобработка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Нижний регистр</a:t>
            </a:r>
          </a:p>
          <a:p>
            <a:r>
              <a:rPr lang="ru-RU" dirty="0" smtClean="0"/>
              <a:t>Сокращения заменены на полные формы (</a:t>
            </a:r>
            <a:r>
              <a:rPr lang="en-US" dirty="0" smtClean="0"/>
              <a:t>aren’t – are not)</a:t>
            </a:r>
          </a:p>
          <a:p>
            <a:r>
              <a:rPr lang="ru-RU" dirty="0" smtClean="0"/>
              <a:t>Убраны стоп-слова</a:t>
            </a:r>
          </a:p>
          <a:p>
            <a:r>
              <a:rPr lang="ru-RU" dirty="0" err="1" smtClean="0"/>
              <a:t>Лемматизация</a:t>
            </a:r>
            <a:endParaRPr lang="ru-RU" dirty="0" smtClean="0"/>
          </a:p>
          <a:p>
            <a:r>
              <a:rPr lang="ru-RU" dirty="0" smtClean="0"/>
              <a:t>Объединены столбцы </a:t>
            </a:r>
            <a:r>
              <a:rPr lang="en-US" dirty="0" smtClean="0"/>
              <a:t>“Headline” </a:t>
            </a:r>
            <a:r>
              <a:rPr lang="ru-RU" dirty="0" smtClean="0"/>
              <a:t>и </a:t>
            </a:r>
            <a:r>
              <a:rPr lang="en-US" dirty="0" smtClean="0"/>
              <a:t>“Short description”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9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Извлечение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Tf_idf</a:t>
            </a:r>
            <a:r>
              <a:rPr lang="ru-RU" dirty="0" smtClean="0"/>
              <a:t> </a:t>
            </a:r>
            <a:r>
              <a:rPr lang="en-US" dirty="0" err="1" smtClean="0"/>
              <a:t>Vectorizer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146" y="1930400"/>
            <a:ext cx="45815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11593"/>
            <a:ext cx="79152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(</a:t>
            </a:r>
            <a:r>
              <a:rPr lang="en-US" dirty="0" smtClean="0"/>
              <a:t>Linear SCV)</a:t>
            </a:r>
          </a:p>
          <a:p>
            <a:r>
              <a:rPr lang="en-US" dirty="0" smtClean="0"/>
              <a:t>C = 0,2</a:t>
            </a:r>
            <a:endParaRPr lang="ru-RU" dirty="0" smtClean="0"/>
          </a:p>
          <a:p>
            <a:r>
              <a:rPr lang="ru-RU" dirty="0" smtClean="0"/>
              <a:t>Точность 0,79 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14" y="2632394"/>
            <a:ext cx="43624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Наивный </a:t>
            </a:r>
            <a:r>
              <a:rPr lang="ru-RU" dirty="0" err="1" smtClean="0"/>
              <a:t>байес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Наивная </a:t>
            </a:r>
            <a:r>
              <a:rPr lang="ru-RU" dirty="0" smtClean="0"/>
              <a:t>классификация</a:t>
            </a:r>
            <a:endParaRPr lang="en-US" dirty="0" smtClean="0"/>
          </a:p>
          <a:p>
            <a:r>
              <a:rPr lang="en-US" smtClean="0"/>
              <a:t>Alpha = 0,5</a:t>
            </a:r>
            <a:endParaRPr lang="ru-RU" dirty="0" smtClean="0"/>
          </a:p>
          <a:p>
            <a:r>
              <a:rPr lang="ru-RU" dirty="0" smtClean="0"/>
              <a:t>Точность 0,76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355" y="2354003"/>
            <a:ext cx="44196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374</TotalTime>
  <Words>351</Words>
  <Application>Microsoft Office PowerPoint</Application>
  <PresentationFormat>Широкоэкранный</PresentationFormat>
  <Paragraphs>58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Грань</vt:lpstr>
      <vt:lpstr>Проектирование модели машинного обучения и чат-бота для классификации и автоматизированной выдачи новостей по категориям</vt:lpstr>
      <vt:lpstr>Задачи проекта</vt:lpstr>
      <vt:lpstr>Датасет</vt:lpstr>
      <vt:lpstr>Оптимизация датасета</vt:lpstr>
      <vt:lpstr>Предобработка</vt:lpstr>
      <vt:lpstr>Извлечение признаков</vt:lpstr>
      <vt:lpstr>Построение модели</vt:lpstr>
      <vt:lpstr>Обучение модели</vt:lpstr>
      <vt:lpstr>Наивный байес</vt:lpstr>
      <vt:lpstr>Менее удачные попытки</vt:lpstr>
      <vt:lpstr>Кластеризация</vt:lpstr>
      <vt:lpstr>Насколько похожи слова разных категорий?</vt:lpstr>
      <vt:lpstr>Насколько схожи новости разных рубрик</vt:lpstr>
      <vt:lpstr>Бот VestniKK_bot. Этапы разработки</vt:lpstr>
      <vt:lpstr>Парсинг новостей</vt:lpstr>
      <vt:lpstr>Предобработка</vt:lpstr>
      <vt:lpstr>Классификация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модели машинного обучения и чат-бота для классификации и автоматизированной выдачи новостей по категориям</dc:title>
  <dc:creator>Катя</dc:creator>
  <cp:lastModifiedBy>Катя</cp:lastModifiedBy>
  <cp:revision>22</cp:revision>
  <dcterms:created xsi:type="dcterms:W3CDTF">2021-06-25T19:53:43Z</dcterms:created>
  <dcterms:modified xsi:type="dcterms:W3CDTF">2021-07-03T11:33:20Z</dcterms:modified>
</cp:coreProperties>
</file>