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7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3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32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34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1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2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5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823E9-B986-473C-9015-42AF1A71C942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F423-D087-4C53-8E71-FF8ECC661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9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Факторы, влияющие на успеваемость учеников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smtClean="0"/>
              <a:t>Проект по курсу: «Статистика и </a:t>
            </a:r>
            <a:r>
              <a:rPr lang="en-US" i="1" dirty="0" smtClean="0"/>
              <a:t>R</a:t>
            </a:r>
            <a:r>
              <a:rPr lang="ru-RU" i="1" dirty="0" smtClean="0"/>
              <a:t>»</a:t>
            </a:r>
          </a:p>
          <a:p>
            <a:r>
              <a:rPr lang="ru-RU" dirty="0" err="1" smtClean="0"/>
              <a:t>Баркова</a:t>
            </a:r>
            <a:r>
              <a:rPr lang="ru-RU" dirty="0" smtClean="0"/>
              <a:t>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Итоги исследования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Успеваемость ученика зависит от его пола: у мальчиков средний балл по математике выше, чем у девочек, а девочки получают более высокие оценки по чтению и письму</a:t>
            </a:r>
          </a:p>
          <a:p>
            <a:r>
              <a:rPr lang="ru-RU" dirty="0" smtClean="0"/>
              <a:t>Уровень образования родителей влияет на успеваемость детей: наиболее высокие результаты показывают дети, чьи родители имеют степень магистра, а самые низкие – те, чьи родители закончили только старшую школу</a:t>
            </a:r>
          </a:p>
          <a:p>
            <a:r>
              <a:rPr lang="ru-RU" dirty="0" smtClean="0"/>
              <a:t>Выявлена связь между расовой принадлежностью ученика и его успеваемостью (</a:t>
            </a:r>
            <a:r>
              <a:rPr lang="en-US" dirty="0" smtClean="0"/>
              <a:t>group E – </a:t>
            </a:r>
            <a:r>
              <a:rPr lang="ru-RU" dirty="0" smtClean="0"/>
              <a:t>самая высокая успеваемость, </a:t>
            </a:r>
            <a:r>
              <a:rPr lang="en-US" dirty="0" smtClean="0"/>
              <a:t>group A – </a:t>
            </a:r>
            <a:r>
              <a:rPr lang="ru-RU" dirty="0" smtClean="0"/>
              <a:t>самая низкая)</a:t>
            </a:r>
          </a:p>
          <a:p>
            <a:r>
              <a:rPr lang="ru-RU" dirty="0" smtClean="0"/>
              <a:t>Выявлена корреляция между оценками по письму и чтению (чем выше оценки по письму, тем выше оценки по чтению) и оценками по письму и математике, причем взаимосвязь в первой паре более выражена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>
                <a:solidFill>
                  <a:srgbClr val="0070C0"/>
                </a:solidFill>
              </a:rPr>
              <a:t>Данные для анализа</a:t>
            </a:r>
            <a:endParaRPr lang="ru-RU" b="1" i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 err="1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Датасет</a:t>
            </a:r>
            <a:r>
              <a:rPr lang="ru-RU" sz="32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Students Performance in Exams</a:t>
            </a:r>
            <a:r>
              <a:rPr lang="ru-RU" sz="32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 </a:t>
            </a:r>
          </a:p>
          <a:p>
            <a:pPr marL="0" indent="0">
              <a:buNone/>
            </a:pPr>
            <a:r>
              <a:rPr lang="ru-RU" sz="2400" dirty="0" smtClean="0"/>
              <a:t>(источник: </a:t>
            </a:r>
            <a:r>
              <a:rPr lang="ru-RU" sz="2400" u="sng" dirty="0">
                <a:hlinkClick r:id="rId2"/>
              </a:rPr>
              <a:t>https://</a:t>
            </a:r>
            <a:r>
              <a:rPr lang="ru-RU" sz="2400" u="sng" dirty="0" smtClean="0">
                <a:hlinkClick r:id="rId2"/>
              </a:rPr>
              <a:t>www.kaggle.com/datasets</a:t>
            </a:r>
            <a:r>
              <a:rPr lang="ru-RU" sz="2400" u="sng" dirty="0" smtClean="0"/>
              <a:t>).</a:t>
            </a:r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 err="1" smtClean="0"/>
              <a:t>датасете</a:t>
            </a:r>
            <a:r>
              <a:rPr lang="ru-RU" sz="2400" dirty="0" smtClean="0"/>
              <a:t> присутствуют и количественные, и номинативные переменные: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1" y="3397827"/>
            <a:ext cx="9887989" cy="2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chemeClr val="accent5"/>
                </a:solidFill>
              </a:rPr>
              <a:t>Вопросы для исследования</a:t>
            </a:r>
            <a:endParaRPr lang="ru-RU" b="1" i="1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Есть ли зависимость между полом ученика и его оценками по математике, чтению и письму?</a:t>
            </a:r>
          </a:p>
          <a:p>
            <a:r>
              <a:rPr lang="ru-RU" dirty="0" smtClean="0"/>
              <a:t>Как связны образование родителей и успеваемость ребёнка?</a:t>
            </a:r>
          </a:p>
          <a:p>
            <a:r>
              <a:rPr lang="ru-RU" dirty="0" smtClean="0"/>
              <a:t>Есть ли влияние расовой принадлежности на успеваемость?</a:t>
            </a:r>
          </a:p>
          <a:p>
            <a:r>
              <a:rPr lang="ru-RU" dirty="0" smtClean="0"/>
              <a:t>Есть ли взаимосвязь между оценками по разным предметам?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6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Зависимость оценок по чтению от пола ученика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0389" y="1882559"/>
            <a:ext cx="5863225" cy="37250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8428"/>
            <a:ext cx="4638675" cy="12192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690689"/>
            <a:ext cx="4378036" cy="269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u="sng" dirty="0" smtClean="0"/>
              <a:t>Метод</a:t>
            </a:r>
            <a:r>
              <a:rPr lang="ru-RU" dirty="0" smtClean="0"/>
              <a:t>: </a:t>
            </a:r>
            <a:r>
              <a:rPr lang="en-US" dirty="0" smtClean="0"/>
              <a:t>T-test</a:t>
            </a:r>
          </a:p>
          <a:p>
            <a:r>
              <a:rPr lang="ru-RU" u="sng" dirty="0" smtClean="0"/>
              <a:t>Нулевая гипотеза</a:t>
            </a:r>
            <a:r>
              <a:rPr lang="ru-RU" dirty="0" smtClean="0"/>
              <a:t>: оценки по чтению не зависят от пола.</a:t>
            </a:r>
          </a:p>
          <a:p>
            <a:r>
              <a:rPr lang="en-US" dirty="0" smtClean="0"/>
              <a:t>P-value </a:t>
            </a:r>
            <a:r>
              <a:rPr lang="ru-RU" dirty="0" smtClean="0"/>
              <a:t>меньше порога значимости, следовательно, можно отвергнуть нулевую гипотезу в пользу альтернативной.</a:t>
            </a:r>
            <a:endParaRPr lang="ru-RU" dirty="0" smtClean="0"/>
          </a:p>
          <a:p>
            <a:r>
              <a:rPr lang="ru-RU" dirty="0" smtClean="0"/>
              <a:t>Оценки девочек в среднем выше, чем мальчиков.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0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оценок по письму от пола ученика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388" y="2453482"/>
            <a:ext cx="6278974" cy="39577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3648"/>
            <a:ext cx="4638675" cy="1162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27363" y="2078182"/>
            <a:ext cx="4166754" cy="218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u="sng" dirty="0" smtClean="0"/>
              <a:t>Метод</a:t>
            </a:r>
            <a:r>
              <a:rPr lang="ru-RU" dirty="0" smtClean="0"/>
              <a:t>: </a:t>
            </a:r>
            <a:r>
              <a:rPr lang="en-US" dirty="0" smtClean="0"/>
              <a:t>T-test</a:t>
            </a:r>
          </a:p>
          <a:p>
            <a:r>
              <a:rPr lang="ru-RU" u="sng" dirty="0" smtClean="0"/>
              <a:t>Нулевая гипотеза</a:t>
            </a:r>
            <a:r>
              <a:rPr lang="ru-RU" dirty="0" smtClean="0"/>
              <a:t>: пол не влияет на оценки по письму.</a:t>
            </a:r>
          </a:p>
          <a:p>
            <a:r>
              <a:rPr lang="en-US" dirty="0" smtClean="0"/>
              <a:t>P-value &lt; </a:t>
            </a:r>
            <a:r>
              <a:rPr lang="en-US" dirty="0" smtClean="0"/>
              <a:t>0,05</a:t>
            </a:r>
            <a:r>
              <a:rPr lang="ru-RU" dirty="0" smtClean="0"/>
              <a:t>, </a:t>
            </a:r>
            <a:r>
              <a:rPr lang="ru-RU" dirty="0"/>
              <a:t>следовательно, можно отвергнуть нулевую гипотезу в пользу альтернативной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У девочек средний балл выше, чем у мальчиков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Зависимость оценок по математике от пола ученика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4" y="4603173"/>
            <a:ext cx="4433280" cy="11014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29936" y="2015836"/>
            <a:ext cx="4676342" cy="207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u="sng" dirty="0" smtClean="0"/>
              <a:t>Нулевая гипотеза</a:t>
            </a:r>
            <a:r>
              <a:rPr lang="ru-RU" dirty="0" smtClean="0"/>
              <a:t>: пол не влияет на оценки по математике.</a:t>
            </a:r>
          </a:p>
          <a:p>
            <a:r>
              <a:rPr lang="en-US" dirty="0" smtClean="0"/>
              <a:t>P-value &lt; 0,05</a:t>
            </a:r>
            <a:r>
              <a:rPr lang="ru-RU" dirty="0" smtClean="0"/>
              <a:t>, следовательно, есть взаимосвязь между полом и оценками. </a:t>
            </a:r>
          </a:p>
          <a:p>
            <a:r>
              <a:rPr lang="ru-RU" dirty="0" smtClean="0"/>
              <a:t>У мальчиков средний балл выше, чем у девочек.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70164" y="1825625"/>
            <a:ext cx="11083636" cy="4544002"/>
          </a:xfrm>
          <a:effectLst>
            <a:outerShdw blurRad="50800" dist="38100" dir="39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29" y="2059005"/>
            <a:ext cx="6072620" cy="37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Взаимосвязь между уровнем образования родителей и успеваемостью детей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761" y="2206974"/>
            <a:ext cx="6762750" cy="4295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3" y="5388864"/>
            <a:ext cx="4702407" cy="4511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2401824"/>
            <a:ext cx="3599688" cy="203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u="sng" dirty="0" smtClean="0"/>
              <a:t>Метод</a:t>
            </a:r>
            <a:r>
              <a:rPr lang="ru-RU" dirty="0" smtClean="0"/>
              <a:t>: хи-квадрат</a:t>
            </a:r>
          </a:p>
          <a:p>
            <a:r>
              <a:rPr lang="ru-RU" u="sng" dirty="0" smtClean="0"/>
              <a:t>Нулевая гипотеза</a:t>
            </a:r>
            <a:r>
              <a:rPr lang="ru-RU" dirty="0" smtClean="0"/>
              <a:t>: уровень образования родителей и оценки детей не взаимосвязаны</a:t>
            </a:r>
          </a:p>
          <a:p>
            <a:r>
              <a:rPr lang="en-US" dirty="0" smtClean="0"/>
              <a:t>P-value &lt; 0,05</a:t>
            </a:r>
            <a:endParaRPr lang="ru-RU" dirty="0" smtClean="0"/>
          </a:p>
          <a:p>
            <a:r>
              <a:rPr lang="ru-RU" u="sng" dirty="0" smtClean="0"/>
              <a:t>Итог</a:t>
            </a:r>
            <a:r>
              <a:rPr lang="ru-RU" dirty="0" smtClean="0"/>
              <a:t>: образование родителей влияет на оценки детей</a:t>
            </a:r>
          </a:p>
          <a:p>
            <a:pPr algn="ctr"/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Влияние расовой принадлежности на успеваемость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609" y="2354335"/>
            <a:ext cx="6715125" cy="4229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38" y="5071872"/>
            <a:ext cx="4240751" cy="87782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3296" y="2354336"/>
            <a:ext cx="4254177" cy="234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u="sng" dirty="0" smtClean="0"/>
              <a:t>Метод</a:t>
            </a:r>
            <a:r>
              <a:rPr lang="ru-RU" dirty="0" smtClean="0"/>
              <a:t>: хи-квадрат</a:t>
            </a:r>
            <a:endParaRPr lang="en-US" dirty="0" smtClean="0"/>
          </a:p>
          <a:p>
            <a:r>
              <a:rPr lang="ru-RU" u="sng" dirty="0" smtClean="0"/>
              <a:t>Нулевая гипотеза</a:t>
            </a:r>
            <a:r>
              <a:rPr lang="ru-RU" dirty="0" smtClean="0"/>
              <a:t>: раса не влияет на успеваемость. </a:t>
            </a:r>
          </a:p>
          <a:p>
            <a:r>
              <a:rPr lang="en-US" dirty="0" smtClean="0"/>
              <a:t>P-value &lt; 0,05 =&gt; </a:t>
            </a:r>
            <a:r>
              <a:rPr lang="ru-RU" dirty="0" smtClean="0"/>
              <a:t>нулевая гипотеза не подтвердилась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Есть ли корреляция между оценками по разным предметам?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006" y="1706434"/>
            <a:ext cx="5811796" cy="374610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82624" y="5657088"/>
            <a:ext cx="34625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Коэффициент корреляции 0,802642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315200" y="5657088"/>
            <a:ext cx="33893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Коэффициент корреляции 0,954598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1" y="1706434"/>
            <a:ext cx="5534025" cy="37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412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Факторы, влияющие на успеваемость учеников</vt:lpstr>
      <vt:lpstr>Данные для анализа</vt:lpstr>
      <vt:lpstr>Вопросы для исследования</vt:lpstr>
      <vt:lpstr>Зависимость оценок по чтению от пола ученика</vt:lpstr>
      <vt:lpstr>Зависимость оценок по письму от пола ученика</vt:lpstr>
      <vt:lpstr>Зависимость оценок по математике от пола ученика</vt:lpstr>
      <vt:lpstr>Взаимосвязь между уровнем образования родителей и успеваемостью детей</vt:lpstr>
      <vt:lpstr>Влияние расовой принадлежности на успеваемость</vt:lpstr>
      <vt:lpstr>Есть ли корреляция между оценками по разным предметам?</vt:lpstr>
      <vt:lpstr>Итоги исследования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Факторы, влияющие на успеваемость</dc:title>
  <dc:creator>Катя</dc:creator>
  <cp:lastModifiedBy>Катя</cp:lastModifiedBy>
  <cp:revision>10</cp:revision>
  <dcterms:created xsi:type="dcterms:W3CDTF">2021-03-12T12:24:27Z</dcterms:created>
  <dcterms:modified xsi:type="dcterms:W3CDTF">2021-03-12T14:24:07Z</dcterms:modified>
</cp:coreProperties>
</file>