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A4AF4-B84C-4C15-94ED-CD2D879A2EBD}" type="datetimeFigureOut">
              <a:rPr lang="uk-UA" smtClean="0"/>
              <a:t>13.03.2022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B3B3E-42E4-4092-B270-08A15309ABC7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B3B3E-42E4-4092-B270-08A15309ABC7}" type="slidenum">
              <a:rPr lang="uk-UA" smtClean="0"/>
              <a:t>2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451-4ABF-4063-849C-C580AF1CC42F}" type="datetimeFigureOut">
              <a:rPr lang="uk-UA" smtClean="0"/>
              <a:pPr/>
              <a:t>13.03.2022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594-EBB8-48EC-8E86-E4D9117EFD4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451-4ABF-4063-849C-C580AF1CC42F}" type="datetimeFigureOut">
              <a:rPr lang="uk-UA" smtClean="0"/>
              <a:pPr/>
              <a:t>13.03.2022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594-EBB8-48EC-8E86-E4D9117EFD4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451-4ABF-4063-849C-C580AF1CC42F}" type="datetimeFigureOut">
              <a:rPr lang="uk-UA" smtClean="0"/>
              <a:pPr/>
              <a:t>13.03.2022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594-EBB8-48EC-8E86-E4D9117EFD4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451-4ABF-4063-849C-C580AF1CC42F}" type="datetimeFigureOut">
              <a:rPr lang="uk-UA" smtClean="0"/>
              <a:pPr/>
              <a:t>13.03.2022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594-EBB8-48EC-8E86-E4D9117EFD4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451-4ABF-4063-849C-C580AF1CC42F}" type="datetimeFigureOut">
              <a:rPr lang="uk-UA" smtClean="0"/>
              <a:pPr/>
              <a:t>13.03.2022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594-EBB8-48EC-8E86-E4D9117EFD4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451-4ABF-4063-849C-C580AF1CC42F}" type="datetimeFigureOut">
              <a:rPr lang="uk-UA" smtClean="0"/>
              <a:pPr/>
              <a:t>13.03.2022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594-EBB8-48EC-8E86-E4D9117EFD4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451-4ABF-4063-849C-C580AF1CC42F}" type="datetimeFigureOut">
              <a:rPr lang="uk-UA" smtClean="0"/>
              <a:pPr/>
              <a:t>13.03.2022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594-EBB8-48EC-8E86-E4D9117EFD4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451-4ABF-4063-849C-C580AF1CC42F}" type="datetimeFigureOut">
              <a:rPr lang="uk-UA" smtClean="0"/>
              <a:pPr/>
              <a:t>13.03.2022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594-EBB8-48EC-8E86-E4D9117EFD4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451-4ABF-4063-849C-C580AF1CC42F}" type="datetimeFigureOut">
              <a:rPr lang="uk-UA" smtClean="0"/>
              <a:pPr/>
              <a:t>13.03.2022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594-EBB8-48EC-8E86-E4D9117EFD4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451-4ABF-4063-849C-C580AF1CC42F}" type="datetimeFigureOut">
              <a:rPr lang="uk-UA" smtClean="0"/>
              <a:pPr/>
              <a:t>13.03.2022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594-EBB8-48EC-8E86-E4D9117EFD4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451-4ABF-4063-849C-C580AF1CC42F}" type="datetimeFigureOut">
              <a:rPr lang="uk-UA" smtClean="0"/>
              <a:pPr/>
              <a:t>13.03.2022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594-EBB8-48EC-8E86-E4D9117EFD4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B451-4ABF-4063-849C-C580AF1CC42F}" type="datetimeFigureOut">
              <a:rPr lang="uk-UA" smtClean="0"/>
              <a:pPr/>
              <a:t>13.03.2022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26594-EBB8-48EC-8E86-E4D9117EFD4F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audio" Target="file:///C:\Users\&#1076;&#1086;&#1084;\Desktop\&#1053;&#1086;&#1074;&#1072;&#1103;%20&#1087;&#1072;&#1087;&#1082;&#1072;\zvuk-fanfar3.mp3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audio" Target="file:///C:\Users\&#1076;&#1086;&#1084;\Desktop\&#1053;&#1086;&#1074;&#1072;&#1103;%20&#1087;&#1072;&#1087;&#1082;&#1072;\multjashnyj-smeh-rebenka_dzjB9BB3.mp3" TargetMode="External"/><Relationship Id="rId16" Type="http://schemas.openxmlformats.org/officeDocument/2006/relationships/slide" Target="slide3.xml"/><Relationship Id="rId1" Type="http://schemas.openxmlformats.org/officeDocument/2006/relationships/audio" Target="file:///C:\Users\&#1076;&#1086;&#1084;\Desktop\&#1053;&#1086;&#1074;&#1072;&#1103;%20&#1087;&#1072;&#1087;&#1082;&#1072;\zvuk-lopajushhegosja-sharika-001_iBVWHr4S.mp3" TargetMode="Externa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png"/><Relationship Id="rId3" Type="http://schemas.openxmlformats.org/officeDocument/2006/relationships/audio" Target="file:///C:\Users\&#1076;&#1086;&#1084;\Desktop\&#1053;&#1086;&#1074;&#1072;&#1103;%20&#1087;&#1072;&#1087;&#1082;&#1072;\zvuk-fanfar3.mp3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audio" Target="file:///C:\Users\&#1076;&#1086;&#1084;\Desktop\&#1053;&#1086;&#1074;&#1072;&#1103;%20&#1087;&#1072;&#1087;&#1082;&#1072;\multjashnyj-smeh-rebenka_dzjB9BB3.mp3" TargetMode="External"/><Relationship Id="rId16" Type="http://schemas.openxmlformats.org/officeDocument/2006/relationships/image" Target="../media/image22.png"/><Relationship Id="rId1" Type="http://schemas.openxmlformats.org/officeDocument/2006/relationships/audio" Target="file:///C:\Users\&#1076;&#1086;&#1084;\Desktop\&#1053;&#1086;&#1074;&#1072;&#1103;%20&#1087;&#1072;&#1087;&#1082;&#1072;\zvuk-lopajushhegosja-sharika-001_iBVWHr4S.mp3" TargetMode="External"/><Relationship Id="rId6" Type="http://schemas.openxmlformats.org/officeDocument/2006/relationships/slide" Target="slide4.xml"/><Relationship Id="rId11" Type="http://schemas.openxmlformats.org/officeDocument/2006/relationships/image" Target="../media/image17.png"/><Relationship Id="rId5" Type="http://schemas.openxmlformats.org/officeDocument/2006/relationships/image" Target="../media/image4.jpe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4.png"/><Relationship Id="rId3" Type="http://schemas.openxmlformats.org/officeDocument/2006/relationships/audio" Target="file:///C:\Users\&#1076;&#1086;&#1084;\Desktop\&#1053;&#1086;&#1074;&#1072;&#1103;%20&#1087;&#1072;&#1087;&#1082;&#1072;\multjashnyj-smeh-rebenka_dzjB9BB3.mp3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23.png"/><Relationship Id="rId2" Type="http://schemas.openxmlformats.org/officeDocument/2006/relationships/audio" Target="file:///C:\Users\&#1076;&#1086;&#1084;\Desktop\&#1053;&#1086;&#1074;&#1072;&#1103;%20&#1087;&#1072;&#1087;&#1082;&#1072;\zvuk-lopajushhegosja-sharika-001_iBVWHr4S.mp3" TargetMode="External"/><Relationship Id="rId16" Type="http://schemas.openxmlformats.org/officeDocument/2006/relationships/image" Target="../media/image27.png"/><Relationship Id="rId1" Type="http://schemas.openxmlformats.org/officeDocument/2006/relationships/audio" Target="file:///C:\Users\&#1076;&#1086;&#1084;\Desktop\&#1053;&#1086;&#1074;&#1072;&#1103;%20&#1087;&#1072;&#1087;&#1082;&#1072;\zvuk-fanfar3.mp3" TargetMode="External"/><Relationship Id="rId6" Type="http://schemas.openxmlformats.org/officeDocument/2006/relationships/slide" Target="slide5.xml"/><Relationship Id="rId11" Type="http://schemas.openxmlformats.org/officeDocument/2006/relationships/image" Target="../media/image5.png"/><Relationship Id="rId5" Type="http://schemas.openxmlformats.org/officeDocument/2006/relationships/image" Target="../media/image4.jpeg"/><Relationship Id="rId15" Type="http://schemas.openxmlformats.org/officeDocument/2006/relationships/image" Target="../media/image26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6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audio" Target="file:///C:\Users\&#1076;&#1086;&#1084;\Desktop\&#1053;&#1086;&#1074;&#1072;&#1103;%20&#1087;&#1072;&#1087;&#1082;&#1072;\multjashnyj-smeh-rebenka_dzjB9BB3.mp3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30.png"/><Relationship Id="rId2" Type="http://schemas.openxmlformats.org/officeDocument/2006/relationships/audio" Target="file:///C:\Users\&#1076;&#1086;&#1084;\Desktop\&#1053;&#1086;&#1074;&#1072;&#1103;%20&#1087;&#1072;&#1087;&#1082;&#1072;\zvuk-lopajushhegosja-sharika-001_iBVWHr4S.mp3" TargetMode="External"/><Relationship Id="rId1" Type="http://schemas.openxmlformats.org/officeDocument/2006/relationships/audio" Target="file:///C:\Users\&#1076;&#1086;&#1084;\Desktop\&#1053;&#1086;&#1074;&#1072;&#1103;%20&#1087;&#1072;&#1087;&#1082;&#1072;\zvuk-fanfar3.mp3" TargetMode="External"/><Relationship Id="rId6" Type="http://schemas.openxmlformats.org/officeDocument/2006/relationships/image" Target="../media/image13.png"/><Relationship Id="rId11" Type="http://schemas.openxmlformats.org/officeDocument/2006/relationships/image" Target="../media/image29.png"/><Relationship Id="rId5" Type="http://schemas.openxmlformats.org/officeDocument/2006/relationships/image" Target="../media/image4.jpe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дом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9892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30" name="Picture 6" descr="C:\Users\дом\Desktop\png-transparent-winnie-the-pooh-sticker-piglet-telegram-others-mammal-vertebrate-fictional-character-removebg-preview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42974" y="5572140"/>
            <a:ext cx="2309148" cy="1285860"/>
          </a:xfrm>
          <a:prstGeom prst="rect">
            <a:avLst/>
          </a:prstGeom>
          <a:noFill/>
        </p:spPr>
      </p:pic>
      <p:pic>
        <p:nvPicPr>
          <p:cNvPr id="1031" name="Picture 7" descr="C:\Users\дом\Desktop\1000_F_33554761_uY09HM6ww5Od7DP7K9SnhSJn19K2x4ei-removebg-preview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00892" y="5334000"/>
            <a:ext cx="1524000" cy="152400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0" y="714356"/>
            <a:ext cx="3748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 or Does?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дом\Desktop\pngtree-beautiful-nature-landscape-cartoon-illustration-with-flowers-green-grass-and-blue-image_32656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2500298" y="5572140"/>
            <a:ext cx="53836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____</a:t>
            </a:r>
            <a:r>
              <a:rPr lang="en-US" sz="4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</a:t>
            </a:r>
            <a:r>
              <a:rPr lang="en-US" sz="40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innie </a:t>
            </a:r>
            <a:r>
              <a:rPr lang="en-US" sz="40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like honey? </a:t>
            </a:r>
            <a:endParaRPr lang="ru-RU" sz="4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6357950" y="214290"/>
            <a:ext cx="1443914" cy="3286148"/>
            <a:chOff x="6072198" y="357166"/>
            <a:chExt cx="1443914" cy="3286148"/>
          </a:xfrm>
        </p:grpSpPr>
        <p:pic>
          <p:nvPicPr>
            <p:cNvPr id="1029" name="Picture 5" descr="C:\Users\дом\Desktop\77a824aadfe8fa62ac1e690eef63f66d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072198" y="357166"/>
              <a:ext cx="1443914" cy="3286148"/>
            </a:xfrm>
            <a:prstGeom prst="rect">
              <a:avLst/>
            </a:prstGeom>
            <a:noFill/>
          </p:spPr>
        </p:pic>
        <p:sp>
          <p:nvSpPr>
            <p:cNvPr id="13" name="Прямоугольник 12"/>
            <p:cNvSpPr/>
            <p:nvPr/>
          </p:nvSpPr>
          <p:spPr>
            <a:xfrm>
              <a:off x="6143636" y="785794"/>
              <a:ext cx="135806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 smtClean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Don’t</a:t>
              </a:r>
              <a:endParaRPr lang="ru-RU" sz="4000" b="1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1000100" y="357166"/>
            <a:ext cx="2166888" cy="4119558"/>
            <a:chOff x="1000100" y="357166"/>
            <a:chExt cx="2166888" cy="4119558"/>
          </a:xfrm>
        </p:grpSpPr>
        <p:pic>
          <p:nvPicPr>
            <p:cNvPr id="1030" name="Picture 6" descr="C:\Users\дом\Desktop\146287362159259ad4572bc_medium.jp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000100" y="357166"/>
              <a:ext cx="2166888" cy="4119558"/>
            </a:xfrm>
            <a:prstGeom prst="rect">
              <a:avLst/>
            </a:prstGeom>
            <a:noFill/>
          </p:spPr>
        </p:pic>
        <p:sp>
          <p:nvSpPr>
            <p:cNvPr id="14" name="Прямоугольник 13"/>
            <p:cNvSpPr/>
            <p:nvPr/>
          </p:nvSpPr>
          <p:spPr>
            <a:xfrm>
              <a:off x="1500166" y="714356"/>
              <a:ext cx="78418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 smtClean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Do</a:t>
              </a:r>
              <a:endParaRPr lang="ru-RU" sz="4000" b="1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3857620" y="1142984"/>
            <a:ext cx="1537791" cy="4095752"/>
            <a:chOff x="3857620" y="571480"/>
            <a:chExt cx="1537791" cy="4095752"/>
          </a:xfrm>
        </p:grpSpPr>
        <p:pic>
          <p:nvPicPr>
            <p:cNvPr id="1032" name="Picture 8" descr="C:\Users\дом\Desktop\png-transparent-balloon-blue-baloon-navy-blue-color-sphere-removebg-preview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857620" y="571480"/>
              <a:ext cx="1537791" cy="4095752"/>
            </a:xfrm>
            <a:prstGeom prst="rect">
              <a:avLst/>
            </a:prstGeom>
            <a:noFill/>
          </p:spPr>
        </p:pic>
        <p:sp>
          <p:nvSpPr>
            <p:cNvPr id="15" name="Прямоугольник 14"/>
            <p:cNvSpPr/>
            <p:nvPr/>
          </p:nvSpPr>
          <p:spPr>
            <a:xfrm>
              <a:off x="4000496" y="1071546"/>
              <a:ext cx="1247456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 smtClean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Does</a:t>
              </a:r>
              <a:endParaRPr lang="ru-RU" sz="4000" b="1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2500298" y="4357694"/>
            <a:ext cx="1143012" cy="2714644"/>
            <a:chOff x="3857616" y="571480"/>
            <a:chExt cx="1537795" cy="4095752"/>
          </a:xfrm>
        </p:grpSpPr>
        <p:pic>
          <p:nvPicPr>
            <p:cNvPr id="25" name="Picture 8" descr="C:\Users\дом\Desktop\png-transparent-balloon-blue-baloon-navy-blue-color-sphere-removebg-preview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857620" y="571480"/>
              <a:ext cx="1537791" cy="4095752"/>
            </a:xfrm>
            <a:prstGeom prst="rect">
              <a:avLst/>
            </a:prstGeom>
            <a:noFill/>
          </p:spPr>
        </p:pic>
        <p:sp>
          <p:nvSpPr>
            <p:cNvPr id="26" name="Прямоугольник 25"/>
            <p:cNvSpPr/>
            <p:nvPr/>
          </p:nvSpPr>
          <p:spPr>
            <a:xfrm>
              <a:off x="3857616" y="1002612"/>
              <a:ext cx="1535976" cy="105874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600" b="1" cap="none" spc="0" dirty="0" smtClean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Does</a:t>
              </a:r>
              <a:endParaRPr lang="ru-RU" sz="3600" b="1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27" name="zvuk-lopajushhegosja-sharika-001_iBVWHr4S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10"/>
          <a:stretch>
            <a:fillRect/>
          </a:stretch>
        </p:blipFill>
        <p:spPr>
          <a:xfrm>
            <a:off x="1928794" y="2786058"/>
            <a:ext cx="304800" cy="304800"/>
          </a:xfrm>
          <a:prstGeom prst="rect">
            <a:avLst/>
          </a:prstGeom>
        </p:spPr>
      </p:pic>
      <p:pic>
        <p:nvPicPr>
          <p:cNvPr id="28" name="multjashnyj-smeh-rebenka_dzjB9BB3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11"/>
          <a:stretch>
            <a:fillRect/>
          </a:stretch>
        </p:blipFill>
        <p:spPr>
          <a:xfrm>
            <a:off x="1857356" y="3143248"/>
            <a:ext cx="304800" cy="304800"/>
          </a:xfrm>
          <a:prstGeom prst="rect">
            <a:avLst/>
          </a:prstGeom>
        </p:spPr>
      </p:pic>
      <p:pic>
        <p:nvPicPr>
          <p:cNvPr id="31" name="zvuk-fanfar3.mp3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12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  <p:pic>
        <p:nvPicPr>
          <p:cNvPr id="32" name="zvuk-lopajushhegosja-sharika-001_iBVWHr4S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13"/>
          <a:stretch>
            <a:fillRect/>
          </a:stretch>
        </p:blipFill>
        <p:spPr>
          <a:xfrm>
            <a:off x="7072330" y="2714620"/>
            <a:ext cx="304800" cy="304800"/>
          </a:xfrm>
          <a:prstGeom prst="rect">
            <a:avLst/>
          </a:prstGeom>
        </p:spPr>
      </p:pic>
      <p:pic>
        <p:nvPicPr>
          <p:cNvPr id="33" name="multjashnyj-smeh-rebenka_dzjB9BB3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14"/>
          <a:stretch>
            <a:fillRect/>
          </a:stretch>
        </p:blipFill>
        <p:spPr>
          <a:xfrm>
            <a:off x="7000892" y="3143248"/>
            <a:ext cx="304800" cy="304800"/>
          </a:xfrm>
          <a:prstGeom prst="rect">
            <a:avLst/>
          </a:prstGeom>
        </p:spPr>
      </p:pic>
      <p:pic>
        <p:nvPicPr>
          <p:cNvPr id="2051" name="Picture 3" descr="C:\Users\дом\Desktop\png-transparent-winnie-the-pooh-sticker-piglet-telegram-others-mammal-vertebrate-fictional-character-removebg-preview-removebg-preview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1143040" y="4000504"/>
            <a:ext cx="3405189" cy="1896196"/>
          </a:xfrm>
          <a:prstGeom prst="rect">
            <a:avLst/>
          </a:prstGeom>
          <a:noFill/>
        </p:spPr>
      </p:pic>
      <p:pic>
        <p:nvPicPr>
          <p:cNvPr id="2052" name="Picture 4" descr="C:\Users\дом\Desktop\png-transparent-arrow-pointer-arrow-angle-desktop-wallpaper-pointer-removebg-preview.png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786710" y="4714884"/>
            <a:ext cx="1357290" cy="851519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45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753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5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decel="1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showWhenStopped="0">
                <p:cTn id="3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audio>
              <p:cMediaNode showWhenStopped="0">
                <p:cTn id="3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788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showWhenStopped="0">
                <p:cTn id="4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45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1"/>
                            </p:stCondLst>
                            <p:childTnLst>
                              <p:par>
                                <p:cTn id="5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1" dur="1753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2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showWhenStopped="0">
                <p:cTn id="5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дом\Desktop\pngtree-beautiful-nature-landscape-cartoon-illustration-with-flowers-green-grass-and-blue-image_32656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4" descr="C:\Users\дом\Desktop\png-transparent-arrow-pointer-arrow-angle-desktop-wallpaper-pointer-removebg-preview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86710" y="4714884"/>
            <a:ext cx="1357290" cy="851519"/>
          </a:xfrm>
          <a:prstGeom prst="rect">
            <a:avLst/>
          </a:prstGeom>
          <a:noFill/>
        </p:spPr>
      </p:pic>
      <p:pic>
        <p:nvPicPr>
          <p:cNvPr id="7" name="Picture 3" descr="C:\Users\дом\Desktop\png-transparent-winnie-the-pooh-sticker-piglet-telegram-others-mammal-vertebrate-fictional-character-removebg-preview-removebg-preview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000164" y="3929066"/>
            <a:ext cx="3405189" cy="1896196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1000100" y="5429264"/>
            <a:ext cx="68682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Where Winnie ____buy </a:t>
            </a:r>
            <a:r>
              <a:rPr lang="en-US" sz="4000" b="1" cap="none" spc="0" dirty="0" err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huney</a:t>
            </a:r>
            <a:r>
              <a:rPr lang="en-US" sz="40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ru-RU" sz="4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6000760" y="1142984"/>
            <a:ext cx="2357454" cy="3786214"/>
            <a:chOff x="9358346" y="214290"/>
            <a:chExt cx="2134642" cy="3476616"/>
          </a:xfrm>
        </p:grpSpPr>
        <p:pic>
          <p:nvPicPr>
            <p:cNvPr id="5" name="Picture 4" descr="C:\Users\дом\Desktop\41322307659259c12cdc9d_medium.jp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9358346" y="214290"/>
              <a:ext cx="2134642" cy="3476616"/>
            </a:xfrm>
            <a:prstGeom prst="rect">
              <a:avLst/>
            </a:prstGeom>
            <a:noFill/>
          </p:spPr>
        </p:pic>
        <p:sp>
          <p:nvSpPr>
            <p:cNvPr id="10" name="Прямоугольник 9"/>
            <p:cNvSpPr/>
            <p:nvPr/>
          </p:nvSpPr>
          <p:spPr>
            <a:xfrm>
              <a:off x="9929850" y="714356"/>
              <a:ext cx="119936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 smtClean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does</a:t>
              </a:r>
              <a:endParaRPr lang="ru-RU" sz="4000" b="1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3857620" y="214290"/>
            <a:ext cx="2221228" cy="4190996"/>
            <a:chOff x="9144000" y="714356"/>
            <a:chExt cx="2221228" cy="4190996"/>
          </a:xfrm>
        </p:grpSpPr>
        <p:pic>
          <p:nvPicPr>
            <p:cNvPr id="4" name="Picture 3" descr="C:\Users\дом\Desktop\5440231659259bc8b3aad_medium.jp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9144000" y="714356"/>
              <a:ext cx="2221228" cy="4190996"/>
            </a:xfrm>
            <a:prstGeom prst="rect">
              <a:avLst/>
            </a:prstGeom>
            <a:noFill/>
          </p:spPr>
        </p:pic>
        <p:sp>
          <p:nvSpPr>
            <p:cNvPr id="9" name="Прямоугольник 8"/>
            <p:cNvSpPr/>
            <p:nvPr/>
          </p:nvSpPr>
          <p:spPr>
            <a:xfrm>
              <a:off x="9501222" y="1214422"/>
              <a:ext cx="132279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</a:t>
              </a:r>
              <a:r>
                <a:rPr lang="en-US" sz="4000" b="1" cap="none" spc="0" dirty="0" smtClean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on’t</a:t>
              </a:r>
              <a:endParaRPr lang="ru-RU" sz="4000" b="1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571604" y="1071546"/>
            <a:ext cx="1811563" cy="3167068"/>
            <a:chOff x="2000232" y="714356"/>
            <a:chExt cx="1811563" cy="3167068"/>
          </a:xfrm>
        </p:grpSpPr>
        <p:pic>
          <p:nvPicPr>
            <p:cNvPr id="3" name="Picture 7" descr="C:\Users\дом\Desktop\168621363359259d70213c8_medium.jpg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000232" y="714356"/>
              <a:ext cx="1811563" cy="3167068"/>
            </a:xfrm>
            <a:prstGeom prst="rect">
              <a:avLst/>
            </a:prstGeom>
            <a:noFill/>
          </p:spPr>
        </p:pic>
        <p:sp>
          <p:nvSpPr>
            <p:cNvPr id="11" name="Прямоугольник 10"/>
            <p:cNvSpPr/>
            <p:nvPr/>
          </p:nvSpPr>
          <p:spPr>
            <a:xfrm>
              <a:off x="2571736" y="1071546"/>
              <a:ext cx="73609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 smtClean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do</a:t>
              </a:r>
              <a:endParaRPr lang="ru-RU" sz="4000" b="1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3786182" y="3857628"/>
            <a:ext cx="1714512" cy="2843198"/>
            <a:chOff x="9358346" y="214290"/>
            <a:chExt cx="2134642" cy="3476616"/>
          </a:xfrm>
        </p:grpSpPr>
        <p:pic>
          <p:nvPicPr>
            <p:cNvPr id="19" name="Picture 4" descr="C:\Users\дом\Desktop\41322307659259c12cdc9d_medium.jp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9358346" y="214290"/>
              <a:ext cx="2134642" cy="3476616"/>
            </a:xfrm>
            <a:prstGeom prst="rect">
              <a:avLst/>
            </a:prstGeom>
            <a:noFill/>
          </p:spPr>
        </p:pic>
        <p:sp>
          <p:nvSpPr>
            <p:cNvPr id="20" name="Прямоугольник 19"/>
            <p:cNvSpPr/>
            <p:nvPr/>
          </p:nvSpPr>
          <p:spPr>
            <a:xfrm>
              <a:off x="9929850" y="714356"/>
              <a:ext cx="119936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 smtClean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does</a:t>
              </a:r>
              <a:endParaRPr lang="ru-RU" sz="4000" b="1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21" name="zvuk-lopajushhegosja-sharika-001_iBVWHr4S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12"/>
          <a:stretch>
            <a:fillRect/>
          </a:stretch>
        </p:blipFill>
        <p:spPr>
          <a:xfrm>
            <a:off x="2285984" y="3357562"/>
            <a:ext cx="304800" cy="304800"/>
          </a:xfrm>
          <a:prstGeom prst="rect">
            <a:avLst/>
          </a:prstGeom>
        </p:spPr>
      </p:pic>
      <p:pic>
        <p:nvPicPr>
          <p:cNvPr id="22" name="multjashnyj-smeh-rebenka_dzjB9BB3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13"/>
          <a:stretch>
            <a:fillRect/>
          </a:stretch>
        </p:blipFill>
        <p:spPr>
          <a:xfrm>
            <a:off x="2285984" y="3714752"/>
            <a:ext cx="304800" cy="304800"/>
          </a:xfrm>
          <a:prstGeom prst="rect">
            <a:avLst/>
          </a:prstGeom>
        </p:spPr>
      </p:pic>
      <p:pic>
        <p:nvPicPr>
          <p:cNvPr id="23" name="zvuk-lopajushhegosja-sharika-001_iBVWHr4S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14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  <p:pic>
        <p:nvPicPr>
          <p:cNvPr id="24" name="multjashnyj-smeh-rebenka_dzjB9BB3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15"/>
          <a:stretch>
            <a:fillRect/>
          </a:stretch>
        </p:blipFill>
        <p:spPr>
          <a:xfrm>
            <a:off x="5000628" y="3214686"/>
            <a:ext cx="304800" cy="304800"/>
          </a:xfrm>
          <a:prstGeom prst="rect">
            <a:avLst/>
          </a:prstGeom>
        </p:spPr>
      </p:pic>
      <p:pic>
        <p:nvPicPr>
          <p:cNvPr id="25" name="zvuk-fanfar3.mp3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16"/>
          <a:stretch>
            <a:fillRect/>
          </a:stretch>
        </p:blipFill>
        <p:spPr>
          <a:xfrm>
            <a:off x="7072330" y="3571876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45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753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5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showWhenStopped="0">
                <p:cTn id="3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showWhenStopped="0">
                <p:cTn id="3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45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1753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0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decel="1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showWhenStopped="0">
                <p:cTn id="4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audio>
              <p:cMediaNode showWhenStopped="0">
                <p:cTn id="4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2" dur="1788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дом\Desktop\pngtree-beautiful-nature-landscape-cartoon-illustration-with-flowers-green-grass-and-blue-image_32656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4" descr="C:\Users\дом\Desktop\png-transparent-arrow-pointer-arrow-angle-desktop-wallpaper-pointer-removebg-preview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86710" y="4714884"/>
            <a:ext cx="1357290" cy="851519"/>
          </a:xfrm>
          <a:prstGeom prst="rect">
            <a:avLst/>
          </a:prstGeom>
          <a:noFill/>
        </p:spPr>
      </p:pic>
      <p:pic>
        <p:nvPicPr>
          <p:cNvPr id="4" name="Picture 3" descr="C:\Users\дом\Desktop\png-transparent-winnie-the-pooh-sticker-piglet-telegram-others-mammal-vertebrate-fictional-character-removebg-preview-removebg-preview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000164" y="3929066"/>
            <a:ext cx="3405189" cy="1896196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1707172" y="5572140"/>
            <a:ext cx="743682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__bears eat honey for breakfast? </a:t>
            </a:r>
            <a:endParaRPr lang="ru-RU" sz="4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2143108" y="0"/>
            <a:ext cx="2307449" cy="4353677"/>
            <a:chOff x="9144000" y="214290"/>
            <a:chExt cx="2307449" cy="4353677"/>
          </a:xfrm>
        </p:grpSpPr>
        <p:pic>
          <p:nvPicPr>
            <p:cNvPr id="1027" name="Picture 3" descr="C:\Users\дом\Desktop\Новая папка\5440231659259bc8b3aad_medium.jp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9144000" y="214290"/>
              <a:ext cx="2307449" cy="4353677"/>
            </a:xfrm>
            <a:prstGeom prst="rect">
              <a:avLst/>
            </a:prstGeom>
            <a:noFill/>
          </p:spPr>
        </p:pic>
        <p:sp>
          <p:nvSpPr>
            <p:cNvPr id="10" name="Прямоугольник 9"/>
            <p:cNvSpPr/>
            <p:nvPr/>
          </p:nvSpPr>
          <p:spPr>
            <a:xfrm>
              <a:off x="9858412" y="857232"/>
              <a:ext cx="797013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50" dirty="0" smtClean="0">
                  <a:ln w="11430"/>
                  <a:solidFill>
                    <a:srgbClr val="7030A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Do</a:t>
              </a:r>
              <a:endParaRPr lang="ru-RU" sz="4000" b="1" cap="none" spc="50" dirty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 rot="382890">
            <a:off x="3471588" y="481629"/>
            <a:ext cx="2505075" cy="4762500"/>
            <a:chOff x="9144000" y="285728"/>
            <a:chExt cx="2505075" cy="4762500"/>
          </a:xfrm>
        </p:grpSpPr>
        <p:pic>
          <p:nvPicPr>
            <p:cNvPr id="1029" name="Picture 5" descr="C:\Users\дом\Desktop\Новая папка\146287362159259ad4572bc_medium.jp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9144000" y="285728"/>
              <a:ext cx="2505075" cy="4762500"/>
            </a:xfrm>
            <a:prstGeom prst="rect">
              <a:avLst/>
            </a:prstGeom>
            <a:noFill/>
          </p:spPr>
        </p:pic>
        <p:sp>
          <p:nvSpPr>
            <p:cNvPr id="11" name="Прямоугольник 10"/>
            <p:cNvSpPr/>
            <p:nvPr/>
          </p:nvSpPr>
          <p:spPr>
            <a:xfrm>
              <a:off x="9715536" y="928670"/>
              <a:ext cx="127310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50" dirty="0" smtClean="0">
                  <a:ln w="11430"/>
                  <a:solidFill>
                    <a:srgbClr val="7030A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Does</a:t>
              </a:r>
              <a:endParaRPr lang="ru-RU" sz="4000" b="1" cap="none" spc="50" dirty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 rot="21059530">
            <a:off x="5925154" y="607491"/>
            <a:ext cx="1666207" cy="3728179"/>
            <a:chOff x="9429784" y="-285776"/>
            <a:chExt cx="1666207" cy="3728179"/>
          </a:xfrm>
        </p:grpSpPr>
        <p:pic>
          <p:nvPicPr>
            <p:cNvPr id="1028" name="Picture 4" descr="C:\Users\дом\Desktop\Новая папка\77a824aadfe8fa62ac1e690eef63f66d.png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9429784" y="-285776"/>
              <a:ext cx="1666207" cy="3728179"/>
            </a:xfrm>
            <a:prstGeom prst="rect">
              <a:avLst/>
            </a:prstGeom>
            <a:noFill/>
          </p:spPr>
        </p:pic>
        <p:sp>
          <p:nvSpPr>
            <p:cNvPr id="12" name="Прямоугольник 11"/>
            <p:cNvSpPr/>
            <p:nvPr/>
          </p:nvSpPr>
          <p:spPr>
            <a:xfrm>
              <a:off x="9572660" y="357166"/>
              <a:ext cx="139012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50" dirty="0" smtClean="0">
                  <a:ln w="11430"/>
                  <a:solidFill>
                    <a:srgbClr val="7030A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Don’t</a:t>
              </a:r>
              <a:endParaRPr lang="ru-RU" sz="4000" b="1" cap="none" spc="50" dirty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1428728" y="4143380"/>
            <a:ext cx="1571636" cy="3148779"/>
            <a:chOff x="9144000" y="214290"/>
            <a:chExt cx="2307449" cy="4353677"/>
          </a:xfrm>
        </p:grpSpPr>
        <p:pic>
          <p:nvPicPr>
            <p:cNvPr id="17" name="Picture 3" descr="C:\Users\дом\Desktop\Новая папка\5440231659259bc8b3aad_medium.jp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9144000" y="214290"/>
              <a:ext cx="2307449" cy="4353677"/>
            </a:xfrm>
            <a:prstGeom prst="rect">
              <a:avLst/>
            </a:prstGeom>
            <a:noFill/>
          </p:spPr>
        </p:pic>
        <p:sp>
          <p:nvSpPr>
            <p:cNvPr id="18" name="Прямоугольник 17"/>
            <p:cNvSpPr/>
            <p:nvPr/>
          </p:nvSpPr>
          <p:spPr>
            <a:xfrm>
              <a:off x="9858412" y="857232"/>
              <a:ext cx="797013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50" dirty="0" smtClean="0">
                  <a:ln w="11430"/>
                  <a:solidFill>
                    <a:srgbClr val="7030A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Do</a:t>
              </a:r>
              <a:endParaRPr lang="ru-RU" sz="4000" b="1" cap="none" spc="50" dirty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pic>
        <p:nvPicPr>
          <p:cNvPr id="20" name="zvuk-fanfar3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12"/>
          <a:stretch>
            <a:fillRect/>
          </a:stretch>
        </p:blipFill>
        <p:spPr>
          <a:xfrm>
            <a:off x="3214678" y="2643182"/>
            <a:ext cx="304800" cy="304800"/>
          </a:xfrm>
          <a:prstGeom prst="rect">
            <a:avLst/>
          </a:prstGeom>
        </p:spPr>
      </p:pic>
      <p:pic>
        <p:nvPicPr>
          <p:cNvPr id="21" name="zvuk-lopajushhegosja-sharika-001_iBVWHr4S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1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  <p:pic>
        <p:nvPicPr>
          <p:cNvPr id="22" name="multjashnyj-smeh-rebenka_dzjB9BB3.mp3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14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  <p:pic>
        <p:nvPicPr>
          <p:cNvPr id="23" name="zvuk-lopajushhegosja-sharika-001_iBVWHr4S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15"/>
          <a:stretch>
            <a:fillRect/>
          </a:stretch>
        </p:blipFill>
        <p:spPr>
          <a:xfrm>
            <a:off x="6858016" y="3000372"/>
            <a:ext cx="304800" cy="304800"/>
          </a:xfrm>
          <a:prstGeom prst="rect">
            <a:avLst/>
          </a:prstGeom>
        </p:spPr>
      </p:pic>
      <p:pic>
        <p:nvPicPr>
          <p:cNvPr id="24" name="multjashnyj-smeh-rebenka_dzjB9BB3.mp3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16"/>
          <a:stretch>
            <a:fillRect/>
          </a:stretch>
        </p:blipFill>
        <p:spPr>
          <a:xfrm>
            <a:off x="6929454" y="3429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788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showWhenStopped="0">
                <p:cTn id="2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45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1753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6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showWhenStopped="0">
                <p:cTn id="4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showWhenStopped="0">
                <p:cTn id="4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45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0" dur="1753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showWhenStopped="0">
                <p:cTn id="5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дом\Desktop\pngtree-beautiful-nature-landscape-cartoon-illustration-with-flowers-green-grass-and-blue-image_32656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 descr="C:\Users\дом\Desktop\png-transparent-winnie-the-pooh-sticker-piglet-telegram-others-mammal-vertebrate-fictional-character-removebg-preview-removebg-preview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000164" y="3929066"/>
            <a:ext cx="3405189" cy="1896196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500298" y="5429264"/>
            <a:ext cx="62733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__little pigs eat honey soup?</a:t>
            </a:r>
            <a:endParaRPr lang="ru-RU" sz="4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6000760" y="1142984"/>
            <a:ext cx="2357454" cy="3786214"/>
            <a:chOff x="9358346" y="214290"/>
            <a:chExt cx="2134642" cy="3476616"/>
          </a:xfrm>
        </p:grpSpPr>
        <p:pic>
          <p:nvPicPr>
            <p:cNvPr id="7" name="Picture 4" descr="C:\Users\дом\Desktop\41322307659259c12cdc9d_medium.jp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358346" y="214290"/>
              <a:ext cx="2134642" cy="3476616"/>
            </a:xfrm>
            <a:prstGeom prst="rect">
              <a:avLst/>
            </a:prstGeom>
            <a:noFill/>
          </p:spPr>
        </p:pic>
        <p:sp>
          <p:nvSpPr>
            <p:cNvPr id="8" name="Прямоугольник 7"/>
            <p:cNvSpPr/>
            <p:nvPr/>
          </p:nvSpPr>
          <p:spPr>
            <a:xfrm>
              <a:off x="9929850" y="714356"/>
              <a:ext cx="1129555" cy="65000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</a:t>
              </a:r>
              <a:r>
                <a:rPr lang="en-US" sz="4000" b="1" cap="none" spc="0" dirty="0" smtClean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oes</a:t>
              </a:r>
              <a:endParaRPr lang="ru-RU" sz="4000" b="1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1571604" y="1071546"/>
            <a:ext cx="1811563" cy="3167068"/>
            <a:chOff x="2000232" y="714356"/>
            <a:chExt cx="1811563" cy="3167068"/>
          </a:xfrm>
        </p:grpSpPr>
        <p:pic>
          <p:nvPicPr>
            <p:cNvPr id="10" name="Picture 7" descr="C:\Users\дом\Desktop\168621363359259d70213c8_medium.jp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000232" y="714356"/>
              <a:ext cx="1811563" cy="3167068"/>
            </a:xfrm>
            <a:prstGeom prst="rect">
              <a:avLst/>
            </a:prstGeom>
            <a:noFill/>
          </p:spPr>
        </p:pic>
        <p:sp>
          <p:nvSpPr>
            <p:cNvPr id="11" name="Прямоугольник 10"/>
            <p:cNvSpPr/>
            <p:nvPr/>
          </p:nvSpPr>
          <p:spPr>
            <a:xfrm>
              <a:off x="2571736" y="1071546"/>
              <a:ext cx="78418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 smtClean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Do</a:t>
              </a:r>
              <a:endParaRPr lang="ru-RU" sz="4000" b="1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4071934" y="285728"/>
            <a:ext cx="1443914" cy="3286148"/>
            <a:chOff x="6072198" y="357166"/>
            <a:chExt cx="1443914" cy="3286148"/>
          </a:xfrm>
        </p:grpSpPr>
        <p:pic>
          <p:nvPicPr>
            <p:cNvPr id="13" name="Picture 5" descr="C:\Users\дом\Desktop\77a824aadfe8fa62ac1e690eef63f66d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072198" y="357166"/>
              <a:ext cx="1443914" cy="3286148"/>
            </a:xfrm>
            <a:prstGeom prst="rect">
              <a:avLst/>
            </a:prstGeom>
            <a:noFill/>
          </p:spPr>
        </p:pic>
        <p:sp>
          <p:nvSpPr>
            <p:cNvPr id="14" name="Прямоугольник 13"/>
            <p:cNvSpPr/>
            <p:nvPr/>
          </p:nvSpPr>
          <p:spPr>
            <a:xfrm>
              <a:off x="6143636" y="785794"/>
              <a:ext cx="135806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 smtClean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Don’t</a:t>
              </a:r>
              <a:endParaRPr lang="ru-RU" sz="4000" b="1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1571604" y="3976684"/>
            <a:ext cx="1785950" cy="2881316"/>
            <a:chOff x="2000231" y="714356"/>
            <a:chExt cx="1811562" cy="3167068"/>
          </a:xfrm>
        </p:grpSpPr>
        <p:pic>
          <p:nvPicPr>
            <p:cNvPr id="16" name="Picture 7" descr="C:\Users\дом\Desktop\168621363359259d70213c8_medium.jp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000231" y="714356"/>
              <a:ext cx="1811562" cy="3167068"/>
            </a:xfrm>
            <a:prstGeom prst="rect">
              <a:avLst/>
            </a:prstGeom>
            <a:noFill/>
          </p:spPr>
        </p:pic>
        <p:sp>
          <p:nvSpPr>
            <p:cNvPr id="17" name="Прямоугольник 16"/>
            <p:cNvSpPr/>
            <p:nvPr/>
          </p:nvSpPr>
          <p:spPr>
            <a:xfrm>
              <a:off x="2571736" y="1071547"/>
              <a:ext cx="1046625" cy="103460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</a:t>
              </a:r>
              <a:r>
                <a:rPr lang="en-US" sz="4000" b="1" cap="none" spc="0" dirty="0" smtClean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o</a:t>
              </a:r>
              <a:endParaRPr lang="ru-RU" sz="4000" b="1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18" name="zvuk-fanfar3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10"/>
          <a:stretch>
            <a:fillRect/>
          </a:stretch>
        </p:blipFill>
        <p:spPr>
          <a:xfrm>
            <a:off x="2500298" y="3143248"/>
            <a:ext cx="304800" cy="304800"/>
          </a:xfrm>
          <a:prstGeom prst="rect">
            <a:avLst/>
          </a:prstGeom>
        </p:spPr>
      </p:pic>
      <p:pic>
        <p:nvPicPr>
          <p:cNvPr id="19" name="zvuk-lopajushhegosja-sharika-001_iBVWHr4S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11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  <p:pic>
        <p:nvPicPr>
          <p:cNvPr id="20" name="multjashnyj-smeh-rebenka_dzjB9BB3.mp3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12"/>
          <a:stretch>
            <a:fillRect/>
          </a:stretch>
        </p:blipFill>
        <p:spPr>
          <a:xfrm>
            <a:off x="4357686" y="2857496"/>
            <a:ext cx="304800" cy="304800"/>
          </a:xfrm>
          <a:prstGeom prst="rect">
            <a:avLst/>
          </a:prstGeom>
        </p:spPr>
      </p:pic>
      <p:pic>
        <p:nvPicPr>
          <p:cNvPr id="21" name="zvuk-lopajushhegosja-sharika-001_iBVWHr4S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13"/>
          <a:stretch>
            <a:fillRect/>
          </a:stretch>
        </p:blipFill>
        <p:spPr>
          <a:xfrm>
            <a:off x="7215206" y="3571876"/>
            <a:ext cx="304800" cy="304800"/>
          </a:xfrm>
          <a:prstGeom prst="rect">
            <a:avLst/>
          </a:prstGeom>
        </p:spPr>
      </p:pic>
      <p:pic>
        <p:nvPicPr>
          <p:cNvPr id="22" name="multjashnyj-smeh-rebenka_dzjB9BB3.mp3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14"/>
          <a:stretch>
            <a:fillRect/>
          </a:stretch>
        </p:blipFill>
        <p:spPr>
          <a:xfrm>
            <a:off x="7215206" y="4000504"/>
            <a:ext cx="304800" cy="304800"/>
          </a:xfrm>
          <a:prstGeom prst="rect">
            <a:avLst/>
          </a:prstGeom>
        </p:spPr>
      </p:pic>
      <p:pic>
        <p:nvPicPr>
          <p:cNvPr id="23" name="Picture 4" descr="C:\Users\дом\Desktop\png-transparent-arrow-pointer-arrow-angle-desktop-wallpaper-pointer-removebg-preview.png">
            <a:hlinkClick r:id="" action="ppaction://hlinkshowjump?jump=lastslide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72430" y="6006481"/>
            <a:ext cx="1071570" cy="851519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788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showWhenStopped="0">
                <p:cTn id="2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45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175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6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showWhenStopped="0">
                <p:cTn id="4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showWhenStopped="0">
                <p:cTn id="4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45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0" dur="1753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showWhenStopped="0">
                <p:cTn id="5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дом\Desktop\pngtree-beautiful-nature-landscape-cartoon-illustration-with-flowers-green-grass-and-blue-image_32656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51" name="Picture 3" descr="C:\Users\дом\Desktop\winnie-the-pooh-balloon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2000240"/>
            <a:ext cx="2295525" cy="3429000"/>
          </a:xfrm>
          <a:prstGeom prst="rect">
            <a:avLst/>
          </a:prstGeom>
          <a:noFill/>
        </p:spPr>
      </p:pic>
      <p:pic>
        <p:nvPicPr>
          <p:cNvPr id="2052" name="Picture 4" descr="C:\Users\дом\Desktop\great-job-smile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285728"/>
            <a:ext cx="3643338" cy="1647827"/>
          </a:xfrm>
          <a:prstGeom prst="rect">
            <a:avLst/>
          </a:prstGeom>
          <a:noFill/>
        </p:spPr>
      </p:pic>
      <p:pic>
        <p:nvPicPr>
          <p:cNvPr id="2053" name="Picture 5" descr="C:\Users\дом\Desktop\istockphoto-850888124-612x612-removebg-preview.pn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86710" y="5143512"/>
            <a:ext cx="893763" cy="93345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46</Words>
  <Application>Microsoft Office PowerPoint</Application>
  <PresentationFormat>Экран (4:3)</PresentationFormat>
  <Paragraphs>22</Paragraphs>
  <Slides>6</Slides>
  <Notes>1</Notes>
  <HiddenSlides>0</HiddenSlides>
  <MMClips>20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дом</dc:creator>
  <cp:lastModifiedBy>дом</cp:lastModifiedBy>
  <cp:revision>68</cp:revision>
  <dcterms:created xsi:type="dcterms:W3CDTF">2022-03-11T16:42:05Z</dcterms:created>
  <dcterms:modified xsi:type="dcterms:W3CDTF">2022-03-13T11:46:55Z</dcterms:modified>
</cp:coreProperties>
</file>