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2"/>
  </p:notesMasterIdLst>
  <p:sldIdLst>
    <p:sldId id="278" r:id="rId5"/>
    <p:sldId id="279" r:id="rId6"/>
    <p:sldId id="299" r:id="rId7"/>
    <p:sldId id="302" r:id="rId8"/>
    <p:sldId id="303" r:id="rId9"/>
    <p:sldId id="297" r:id="rId10"/>
    <p:sldId id="298" r:id="rId1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Катерина Гранат" initials="КГ" lastIdx="1" clrIdx="0">
    <p:extLst>
      <p:ext uri="{19B8F6BF-5375-455C-9EA6-DF929625EA0E}">
        <p15:presenceInfo xmlns:p15="http://schemas.microsoft.com/office/powerpoint/2012/main" userId="f5dd12bca48157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AF6"/>
    <a:srgbClr val="FDFBF6"/>
    <a:srgbClr val="AAC4E9"/>
    <a:srgbClr val="F5CDCE"/>
    <a:srgbClr val="DF8C8C"/>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09" autoAdjust="0"/>
  </p:normalViewPr>
  <p:slideViewPr>
    <p:cSldViewPr snapToGrid="0" snapToObjects="1">
      <p:cViewPr varScale="1">
        <p:scale>
          <a:sx n="89" d="100"/>
          <a:sy n="89" d="100"/>
        </p:scale>
        <p:origin x="120" y="11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Катерина Гранат" userId="f5dd12bca48157ee" providerId="LiveId" clId="{00E5FDF8-512A-4D22-A1D0-1777387DB1FD}"/>
    <pc:docChg chg="undo custSel addSld delSld modSld">
      <pc:chgData name="Катерина Гранат" userId="f5dd12bca48157ee" providerId="LiveId" clId="{00E5FDF8-512A-4D22-A1D0-1777387DB1FD}" dt="2024-02-21T19:58:54.291" v="223" actId="1076"/>
      <pc:docMkLst>
        <pc:docMk/>
      </pc:docMkLst>
      <pc:sldChg chg="modSp mod">
        <pc:chgData name="Катерина Гранат" userId="f5dd12bca48157ee" providerId="LiveId" clId="{00E5FDF8-512A-4D22-A1D0-1777387DB1FD}" dt="2024-02-21T19:58:54.291" v="223" actId="1076"/>
        <pc:sldMkLst>
          <pc:docMk/>
          <pc:sldMk cId="2623054086" sldId="297"/>
        </pc:sldMkLst>
        <pc:spChg chg="mod">
          <ac:chgData name="Катерина Гранат" userId="f5dd12bca48157ee" providerId="LiveId" clId="{00E5FDF8-512A-4D22-A1D0-1777387DB1FD}" dt="2024-02-21T19:58:54.291" v="223" actId="1076"/>
          <ac:spMkLst>
            <pc:docMk/>
            <pc:sldMk cId="2623054086" sldId="297"/>
            <ac:spMk id="6" creationId="{0093243F-05FA-F9D6-37CB-92C00DEB22E8}"/>
          </ac:spMkLst>
        </pc:spChg>
      </pc:sldChg>
      <pc:sldChg chg="modSp mod">
        <pc:chgData name="Катерина Гранат" userId="f5dd12bca48157ee" providerId="LiveId" clId="{00E5FDF8-512A-4D22-A1D0-1777387DB1FD}" dt="2024-02-21T19:48:20.628" v="174" actId="115"/>
        <pc:sldMkLst>
          <pc:docMk/>
          <pc:sldMk cId="106814742" sldId="307"/>
        </pc:sldMkLst>
        <pc:spChg chg="mod">
          <ac:chgData name="Катерина Гранат" userId="f5dd12bca48157ee" providerId="LiveId" clId="{00E5FDF8-512A-4D22-A1D0-1777387DB1FD}" dt="2024-02-21T19:48:20.628" v="174" actId="115"/>
          <ac:spMkLst>
            <pc:docMk/>
            <pc:sldMk cId="106814742" sldId="307"/>
            <ac:spMk id="6" creationId="{1AB33B02-2594-9FA9-B841-E85639ED58F2}"/>
          </ac:spMkLst>
        </pc:spChg>
      </pc:sldChg>
      <pc:sldChg chg="addSp delSp modSp add mod">
        <pc:chgData name="Катерина Гранат" userId="f5dd12bca48157ee" providerId="LiveId" clId="{00E5FDF8-512A-4D22-A1D0-1777387DB1FD}" dt="2024-02-21T19:48:28.076" v="175" actId="115"/>
        <pc:sldMkLst>
          <pc:docMk/>
          <pc:sldMk cId="1743605672" sldId="308"/>
        </pc:sldMkLst>
        <pc:spChg chg="del">
          <ac:chgData name="Катерина Гранат" userId="f5dd12bca48157ee" providerId="LiveId" clId="{00E5FDF8-512A-4D22-A1D0-1777387DB1FD}" dt="2024-02-21T19:35:46.866" v="53" actId="478"/>
          <ac:spMkLst>
            <pc:docMk/>
            <pc:sldMk cId="1743605672" sldId="308"/>
            <ac:spMk id="2" creationId="{D40D50A0-E436-532E-0413-77D00C282F5E}"/>
          </ac:spMkLst>
        </pc:spChg>
        <pc:spChg chg="del">
          <ac:chgData name="Катерина Гранат" userId="f5dd12bca48157ee" providerId="LiveId" clId="{00E5FDF8-512A-4D22-A1D0-1777387DB1FD}" dt="2024-02-21T19:35:54.605" v="55" actId="478"/>
          <ac:spMkLst>
            <pc:docMk/>
            <pc:sldMk cId="1743605672" sldId="308"/>
            <ac:spMk id="4" creationId="{4A2CDA37-0DC4-591A-C231-E93B87F7DEC9}"/>
          </ac:spMkLst>
        </pc:spChg>
        <pc:spChg chg="add del mod">
          <ac:chgData name="Катерина Гранат" userId="f5dd12bca48157ee" providerId="LiveId" clId="{00E5FDF8-512A-4D22-A1D0-1777387DB1FD}" dt="2024-02-21T19:35:49.446" v="54" actId="478"/>
          <ac:spMkLst>
            <pc:docMk/>
            <pc:sldMk cId="1743605672" sldId="308"/>
            <ac:spMk id="5" creationId="{C75F6939-304B-EEA1-345D-FA2E9097EAA2}"/>
          </ac:spMkLst>
        </pc:spChg>
        <pc:spChg chg="mod">
          <ac:chgData name="Катерина Гранат" userId="f5dd12bca48157ee" providerId="LiveId" clId="{00E5FDF8-512A-4D22-A1D0-1777387DB1FD}" dt="2024-02-21T19:48:28.076" v="175" actId="115"/>
          <ac:spMkLst>
            <pc:docMk/>
            <pc:sldMk cId="1743605672" sldId="308"/>
            <ac:spMk id="6" creationId="{113353E5-324A-D1F6-596D-75D2F3E32066}"/>
          </ac:spMkLst>
        </pc:spChg>
      </pc:sldChg>
      <pc:sldChg chg="add del">
        <pc:chgData name="Катерина Гранат" userId="f5dd12bca48157ee" providerId="LiveId" clId="{00E5FDF8-512A-4D22-A1D0-1777387DB1FD}" dt="2024-02-21T19:51:02.246" v="193" actId="2696"/>
        <pc:sldMkLst>
          <pc:docMk/>
          <pc:sldMk cId="3932278498" sldId="309"/>
        </pc:sldMkLst>
      </pc:sldChg>
      <pc:sldChg chg="modSp add mod">
        <pc:chgData name="Катерина Гранат" userId="f5dd12bca48157ee" providerId="LiveId" clId="{00E5FDF8-512A-4D22-A1D0-1777387DB1FD}" dt="2024-02-21T19:52:22.530" v="197" actId="20577"/>
        <pc:sldMkLst>
          <pc:docMk/>
          <pc:sldMk cId="200301449" sldId="310"/>
        </pc:sldMkLst>
        <pc:spChg chg="mod">
          <ac:chgData name="Катерина Гранат" userId="f5dd12bca48157ee" providerId="LiveId" clId="{00E5FDF8-512A-4D22-A1D0-1777387DB1FD}" dt="2024-02-21T19:52:22.530" v="197" actId="20577"/>
          <ac:spMkLst>
            <pc:docMk/>
            <pc:sldMk cId="200301449" sldId="310"/>
            <ac:spMk id="6" creationId="{ED64DC1A-2776-0231-D2C7-9DECC487F3DC}"/>
          </ac:spMkLst>
        </pc:spChg>
      </pc:sldChg>
      <pc:sldChg chg="modSp add mod">
        <pc:chgData name="Катерина Гранат" userId="f5dd12bca48157ee" providerId="LiveId" clId="{00E5FDF8-512A-4D22-A1D0-1777387DB1FD}" dt="2024-02-21T19:54:34.854" v="211" actId="20577"/>
        <pc:sldMkLst>
          <pc:docMk/>
          <pc:sldMk cId="1666735803" sldId="311"/>
        </pc:sldMkLst>
        <pc:spChg chg="mod">
          <ac:chgData name="Катерина Гранат" userId="f5dd12bca48157ee" providerId="LiveId" clId="{00E5FDF8-512A-4D22-A1D0-1777387DB1FD}" dt="2024-02-21T19:54:34.854" v="211" actId="20577"/>
          <ac:spMkLst>
            <pc:docMk/>
            <pc:sldMk cId="1666735803" sldId="311"/>
            <ac:spMk id="6" creationId="{9F9E451B-AB27-EF59-DBCF-BC2C6EE0E11D}"/>
          </ac:spMkLst>
        </pc:spChg>
      </pc:sldChg>
      <pc:sldChg chg="modSp add mod">
        <pc:chgData name="Катерина Гранат" userId="f5dd12bca48157ee" providerId="LiveId" clId="{00E5FDF8-512A-4D22-A1D0-1777387DB1FD}" dt="2024-02-21T19:55:04.005" v="221" actId="113"/>
        <pc:sldMkLst>
          <pc:docMk/>
          <pc:sldMk cId="1452524653" sldId="312"/>
        </pc:sldMkLst>
        <pc:spChg chg="mod">
          <ac:chgData name="Катерина Гранат" userId="f5dd12bca48157ee" providerId="LiveId" clId="{00E5FDF8-512A-4D22-A1D0-1777387DB1FD}" dt="2024-02-21T19:55:04.005" v="221" actId="113"/>
          <ac:spMkLst>
            <pc:docMk/>
            <pc:sldMk cId="1452524653" sldId="312"/>
            <ac:spMk id="6" creationId="{FD4ECA52-3E00-23BE-4BC4-82C5BA32C974}"/>
          </ac:spMkLst>
        </pc:spChg>
      </pc:sldChg>
    </pc:docChg>
  </pc:docChgLst>
  <pc:docChgLst>
    <pc:chgData name="Катерина Гранат" userId="f5dd12bca48157ee" providerId="LiveId" clId="{CE3E78DB-D3CD-4162-85E9-35793C24B523}"/>
    <pc:docChg chg="undo custSel addSld delSld modSld">
      <pc:chgData name="Катерина Гранат" userId="f5dd12bca48157ee" providerId="LiveId" clId="{CE3E78DB-D3CD-4162-85E9-35793C24B523}" dt="2024-02-21T14:18:28.349" v="1248" actId="20577"/>
      <pc:docMkLst>
        <pc:docMk/>
      </pc:docMkLst>
      <pc:sldChg chg="modSp mod">
        <pc:chgData name="Катерина Гранат" userId="f5dd12bca48157ee" providerId="LiveId" clId="{CE3E78DB-D3CD-4162-85E9-35793C24B523}" dt="2024-02-21T13:16:17.069" v="921" actId="20577"/>
        <pc:sldMkLst>
          <pc:docMk/>
          <pc:sldMk cId="2131568492" sldId="278"/>
        </pc:sldMkLst>
        <pc:spChg chg="mod">
          <ac:chgData name="Катерина Гранат" userId="f5dd12bca48157ee" providerId="LiveId" clId="{CE3E78DB-D3CD-4162-85E9-35793C24B523}" dt="2024-02-21T12:55:19.424" v="681" actId="20577"/>
          <ac:spMkLst>
            <pc:docMk/>
            <pc:sldMk cId="2131568492" sldId="278"/>
            <ac:spMk id="2" creationId="{516860D9-9D47-C0BB-B2B4-4B6F2B36CFCC}"/>
          </ac:spMkLst>
        </pc:spChg>
        <pc:spChg chg="mod">
          <ac:chgData name="Катерина Гранат" userId="f5dd12bca48157ee" providerId="LiveId" clId="{CE3E78DB-D3CD-4162-85E9-35793C24B523}" dt="2024-02-21T13:16:17.069" v="921" actId="20577"/>
          <ac:spMkLst>
            <pc:docMk/>
            <pc:sldMk cId="2131568492" sldId="278"/>
            <ac:spMk id="3" creationId="{86C1060B-300F-3CE3-E5AA-D8E29791C960}"/>
          </ac:spMkLst>
        </pc:spChg>
      </pc:sldChg>
      <pc:sldChg chg="addSp delSp modSp mod chgLayout">
        <pc:chgData name="Катерина Гранат" userId="f5dd12bca48157ee" providerId="LiveId" clId="{CE3E78DB-D3CD-4162-85E9-35793C24B523}" dt="2024-02-21T13:02:05.946" v="759" actId="14100"/>
        <pc:sldMkLst>
          <pc:docMk/>
          <pc:sldMk cId="2651415186" sldId="279"/>
        </pc:sldMkLst>
        <pc:spChg chg="add mod ord">
          <ac:chgData name="Катерина Гранат" userId="f5dd12bca48157ee" providerId="LiveId" clId="{CE3E78DB-D3CD-4162-85E9-35793C24B523}" dt="2024-02-21T13:01:58.547" v="757" actId="1076"/>
          <ac:spMkLst>
            <pc:docMk/>
            <pc:sldMk cId="2651415186" sldId="279"/>
            <ac:spMk id="3" creationId="{1166BC01-1741-FEE9-487B-18DACB4E3137}"/>
          </ac:spMkLst>
        </pc:spChg>
        <pc:spChg chg="mod ord">
          <ac:chgData name="Катерина Гранат" userId="f5dd12bca48157ee" providerId="LiveId" clId="{CE3E78DB-D3CD-4162-85E9-35793C24B523}" dt="2024-02-21T13:02:05.946" v="759" actId="14100"/>
          <ac:spMkLst>
            <pc:docMk/>
            <pc:sldMk cId="2651415186" sldId="279"/>
            <ac:spMk id="5" creationId="{758B480B-D069-9ED0-B033-CCE957C1081F}"/>
          </ac:spMkLst>
        </pc:spChg>
        <pc:picChg chg="add">
          <ac:chgData name="Катерина Гранат" userId="f5dd12bca48157ee" providerId="LiveId" clId="{CE3E78DB-D3CD-4162-85E9-35793C24B523}" dt="2024-02-21T13:00:02.394" v="687"/>
          <ac:picMkLst>
            <pc:docMk/>
            <pc:sldMk cId="2651415186" sldId="279"/>
            <ac:picMk id="2" creationId="{167CFF6F-A35D-BBBA-686A-1DDB238A4433}"/>
          </ac:picMkLst>
        </pc:picChg>
        <pc:picChg chg="del">
          <ac:chgData name="Катерина Гранат" userId="f5dd12bca48157ee" providerId="LiveId" clId="{CE3E78DB-D3CD-4162-85E9-35793C24B523}" dt="2024-02-21T13:00:32.739" v="694" actId="478"/>
          <ac:picMkLst>
            <pc:docMk/>
            <pc:sldMk cId="2651415186" sldId="279"/>
            <ac:picMk id="6" creationId="{368F468E-5DF2-97CA-CF6B-D48A867A51A2}"/>
          </ac:picMkLst>
        </pc:picChg>
        <pc:picChg chg="del">
          <ac:chgData name="Катерина Гранат" userId="f5dd12bca48157ee" providerId="LiveId" clId="{CE3E78DB-D3CD-4162-85E9-35793C24B523}" dt="2024-02-21T13:00:04.383" v="688" actId="478"/>
          <ac:picMkLst>
            <pc:docMk/>
            <pc:sldMk cId="2651415186" sldId="279"/>
            <ac:picMk id="1026" creationId="{0DBD5374-FA71-8297-CBC3-8ADB2B9BE926}"/>
          </ac:picMkLst>
        </pc:picChg>
        <pc:picChg chg="add mod">
          <ac:chgData name="Катерина Гранат" userId="f5dd12bca48157ee" providerId="LiveId" clId="{CE3E78DB-D3CD-4162-85E9-35793C24B523}" dt="2024-02-21T13:00:39.594" v="696" actId="1076"/>
          <ac:picMkLst>
            <pc:docMk/>
            <pc:sldMk cId="2651415186" sldId="279"/>
            <ac:picMk id="1028" creationId="{E33C30DA-6AE5-23AE-2F82-BE9796146DE1}"/>
          </ac:picMkLst>
        </pc:picChg>
      </pc:sldChg>
      <pc:sldChg chg="addSp delSp modSp mod modClrScheme chgLayout">
        <pc:chgData name="Катерина Гранат" userId="f5dd12bca48157ee" providerId="LiveId" clId="{CE3E78DB-D3CD-4162-85E9-35793C24B523}" dt="2024-02-21T13:16:46.332" v="922" actId="1582"/>
        <pc:sldMkLst>
          <pc:docMk/>
          <pc:sldMk cId="2194662893" sldId="280"/>
        </pc:sldMkLst>
        <pc:spChg chg="add del mod">
          <ac:chgData name="Катерина Гранат" userId="f5dd12bca48157ee" providerId="LiveId" clId="{CE3E78DB-D3CD-4162-85E9-35793C24B523}" dt="2024-02-21T13:02:17.599" v="760" actId="700"/>
          <ac:spMkLst>
            <pc:docMk/>
            <pc:sldMk cId="2194662893" sldId="280"/>
            <ac:spMk id="2" creationId="{0C637F4D-190E-391F-9675-C0AF84931308}"/>
          </ac:spMkLst>
        </pc:spChg>
        <pc:spChg chg="add mod ord">
          <ac:chgData name="Катерина Гранат" userId="f5dd12bca48157ee" providerId="LiveId" clId="{CE3E78DB-D3CD-4162-85E9-35793C24B523}" dt="2024-02-21T13:15:47.351" v="913" actId="313"/>
          <ac:spMkLst>
            <pc:docMk/>
            <pc:sldMk cId="2194662893" sldId="280"/>
            <ac:spMk id="3" creationId="{1B0049FD-3EBF-1780-858C-393C5F9941CE}"/>
          </ac:spMkLst>
        </pc:spChg>
        <pc:spChg chg="add mod ord">
          <ac:chgData name="Катерина Гранат" userId="f5dd12bca48157ee" providerId="LiveId" clId="{CE3E78DB-D3CD-4162-85E9-35793C24B523}" dt="2024-02-21T13:15:33.644" v="912" actId="14100"/>
          <ac:spMkLst>
            <pc:docMk/>
            <pc:sldMk cId="2194662893" sldId="280"/>
            <ac:spMk id="4" creationId="{3F9286A4-3596-2791-B59B-D6F375889B18}"/>
          </ac:spMkLst>
        </pc:spChg>
        <pc:spChg chg="add mod">
          <ac:chgData name="Катерина Гранат" userId="f5dd12bca48157ee" providerId="LiveId" clId="{CE3E78DB-D3CD-4162-85E9-35793C24B523}" dt="2024-02-21T13:16:46.332" v="922" actId="1582"/>
          <ac:spMkLst>
            <pc:docMk/>
            <pc:sldMk cId="2194662893" sldId="280"/>
            <ac:spMk id="7" creationId="{B3B5C4CB-12F6-1B8A-C647-C8445460C650}"/>
          </ac:spMkLst>
        </pc:spChg>
        <pc:spChg chg="add del mod ord">
          <ac:chgData name="Катерина Гранат" userId="f5dd12bca48157ee" providerId="LiveId" clId="{CE3E78DB-D3CD-4162-85E9-35793C24B523}" dt="2024-02-21T13:11:09.171" v="827" actId="700"/>
          <ac:spMkLst>
            <pc:docMk/>
            <pc:sldMk cId="2194662893" sldId="280"/>
            <ac:spMk id="8" creationId="{8B652AA9-8C88-355D-948B-9F7EA056E722}"/>
          </ac:spMkLst>
        </pc:spChg>
        <pc:spChg chg="add del mod ord">
          <ac:chgData name="Катерина Гранат" userId="f5dd12bca48157ee" providerId="LiveId" clId="{CE3E78DB-D3CD-4162-85E9-35793C24B523}" dt="2024-02-21T13:11:09.171" v="827" actId="700"/>
          <ac:spMkLst>
            <pc:docMk/>
            <pc:sldMk cId="2194662893" sldId="280"/>
            <ac:spMk id="9" creationId="{F121E7FF-2C69-D842-433C-5032D8A1E863}"/>
          </ac:spMkLst>
        </pc:spChg>
        <pc:spChg chg="add del mod ord">
          <ac:chgData name="Катерина Гранат" userId="f5dd12bca48157ee" providerId="LiveId" clId="{CE3E78DB-D3CD-4162-85E9-35793C24B523}" dt="2024-02-21T13:11:09.171" v="827" actId="700"/>
          <ac:spMkLst>
            <pc:docMk/>
            <pc:sldMk cId="2194662893" sldId="280"/>
            <ac:spMk id="10" creationId="{501F142A-3F85-9DC7-273F-5368D2CB6D9A}"/>
          </ac:spMkLst>
        </pc:spChg>
        <pc:spChg chg="del mod">
          <ac:chgData name="Катерина Гранат" userId="f5dd12bca48157ee" providerId="LiveId" clId="{CE3E78DB-D3CD-4162-85E9-35793C24B523}" dt="2024-02-21T13:01:02.941" v="699" actId="478"/>
          <ac:spMkLst>
            <pc:docMk/>
            <pc:sldMk cId="2194662893" sldId="280"/>
            <ac:spMk id="24" creationId="{FF04DB67-B80E-C8AB-8BB8-B48D94AD06D4}"/>
          </ac:spMkLst>
        </pc:spChg>
        <pc:picChg chg="add mod modCrop">
          <ac:chgData name="Катерина Гранат" userId="f5dd12bca48157ee" providerId="LiveId" clId="{CE3E78DB-D3CD-4162-85E9-35793C24B523}" dt="2024-02-21T13:11:50.055" v="837" actId="732"/>
          <ac:picMkLst>
            <pc:docMk/>
            <pc:sldMk cId="2194662893" sldId="280"/>
            <ac:picMk id="6" creationId="{9CD50D2A-566F-A18F-D9AD-B7FE42FDEA1B}"/>
          </ac:picMkLst>
        </pc:picChg>
        <pc:picChg chg="del">
          <ac:chgData name="Катерина Гранат" userId="f5dd12bca48157ee" providerId="LiveId" clId="{CE3E78DB-D3CD-4162-85E9-35793C24B523}" dt="2024-02-21T13:01:02.941" v="699" actId="478"/>
          <ac:picMkLst>
            <pc:docMk/>
            <pc:sldMk cId="2194662893" sldId="280"/>
            <ac:picMk id="2052" creationId="{015850FE-12D0-6395-ADFB-66EBC2A44799}"/>
          </ac:picMkLst>
        </pc:picChg>
        <pc:picChg chg="del">
          <ac:chgData name="Катерина Гранат" userId="f5dd12bca48157ee" providerId="LiveId" clId="{CE3E78DB-D3CD-4162-85E9-35793C24B523}" dt="2024-02-21T13:01:02.941" v="699" actId="478"/>
          <ac:picMkLst>
            <pc:docMk/>
            <pc:sldMk cId="2194662893" sldId="280"/>
            <ac:picMk id="2054" creationId="{96A1D8CF-C6CA-35E1-27AE-8C84D27905E8}"/>
          </ac:picMkLst>
        </pc:picChg>
      </pc:sldChg>
      <pc:sldChg chg="addSp delSp modSp mod modClrScheme chgLayout">
        <pc:chgData name="Катерина Гранат" userId="f5dd12bca48157ee" providerId="LiveId" clId="{CE3E78DB-D3CD-4162-85E9-35793C24B523}" dt="2024-02-21T13:32:11.145" v="1012" actId="478"/>
        <pc:sldMkLst>
          <pc:docMk/>
          <pc:sldMk cId="3056744134" sldId="281"/>
        </pc:sldMkLst>
        <pc:spChg chg="del mod ord">
          <ac:chgData name="Катерина Гранат" userId="f5dd12bca48157ee" providerId="LiveId" clId="{CE3E78DB-D3CD-4162-85E9-35793C24B523}" dt="2024-02-07T12:12:40.780" v="0" actId="700"/>
          <ac:spMkLst>
            <pc:docMk/>
            <pc:sldMk cId="3056744134" sldId="281"/>
            <ac:spMk id="2" creationId="{2E35AC32-E3F0-2A48-57F7-9E1B19FB82F2}"/>
          </ac:spMkLst>
        </pc:spChg>
        <pc:spChg chg="add del mod">
          <ac:chgData name="Катерина Гранат" userId="f5dd12bca48157ee" providerId="LiveId" clId="{CE3E78DB-D3CD-4162-85E9-35793C24B523}" dt="2024-02-21T13:17:37.889" v="925" actId="478"/>
          <ac:spMkLst>
            <pc:docMk/>
            <pc:sldMk cId="3056744134" sldId="281"/>
            <ac:spMk id="3" creationId="{2AD6FBCE-0C97-A4A7-812C-6310976E1133}"/>
          </ac:spMkLst>
        </pc:spChg>
        <pc:spChg chg="del mod ord">
          <ac:chgData name="Катерина Гранат" userId="f5dd12bca48157ee" providerId="LiveId" clId="{CE3E78DB-D3CD-4162-85E9-35793C24B523}" dt="2024-02-07T12:12:40.780" v="0" actId="700"/>
          <ac:spMkLst>
            <pc:docMk/>
            <pc:sldMk cId="3056744134" sldId="281"/>
            <ac:spMk id="3" creationId="{D2AD04B8-F0CE-B5D1-0B12-94DCC9F63826}"/>
          </ac:spMkLst>
        </pc:spChg>
        <pc:spChg chg="del mod ord">
          <ac:chgData name="Катерина Гранат" userId="f5dd12bca48157ee" providerId="LiveId" clId="{CE3E78DB-D3CD-4162-85E9-35793C24B523}" dt="2024-02-07T12:13:37.271" v="14" actId="478"/>
          <ac:spMkLst>
            <pc:docMk/>
            <pc:sldMk cId="3056744134" sldId="281"/>
            <ac:spMk id="4" creationId="{C7F054F6-3193-8500-9B08-9CC180A4E613}"/>
          </ac:spMkLst>
        </pc:spChg>
        <pc:spChg chg="del mod ord">
          <ac:chgData name="Катерина Гранат" userId="f5dd12bca48157ee" providerId="LiveId" clId="{CE3E78DB-D3CD-4162-85E9-35793C24B523}" dt="2024-02-21T13:19:34.313" v="952" actId="478"/>
          <ac:spMkLst>
            <pc:docMk/>
            <pc:sldMk cId="3056744134" sldId="281"/>
            <ac:spMk id="5" creationId="{EB38E725-C817-8765-3868-8DCE01036AA9}"/>
          </ac:spMkLst>
        </pc:spChg>
        <pc:spChg chg="add del mod ord">
          <ac:chgData name="Катерина Гранат" userId="f5dd12bca48157ee" providerId="LiveId" clId="{CE3E78DB-D3CD-4162-85E9-35793C24B523}" dt="2024-02-21T13:17:42.369" v="927" actId="478"/>
          <ac:spMkLst>
            <pc:docMk/>
            <pc:sldMk cId="3056744134" sldId="281"/>
            <ac:spMk id="6" creationId="{008042EB-D9E5-1D48-4897-4671364BD3BA}"/>
          </ac:spMkLst>
        </pc:spChg>
        <pc:spChg chg="add del mod ord">
          <ac:chgData name="Катерина Гранат" userId="f5dd12bca48157ee" providerId="LiveId" clId="{CE3E78DB-D3CD-4162-85E9-35793C24B523}" dt="2024-02-21T13:17:34.912" v="924" actId="478"/>
          <ac:spMkLst>
            <pc:docMk/>
            <pc:sldMk cId="3056744134" sldId="281"/>
            <ac:spMk id="7" creationId="{4BF8817B-3385-F141-5A20-F7112570D193}"/>
          </ac:spMkLst>
        </pc:spChg>
        <pc:spChg chg="add">
          <ac:chgData name="Катерина Гранат" userId="f5dd12bca48157ee" providerId="LiveId" clId="{CE3E78DB-D3CD-4162-85E9-35793C24B523}" dt="2024-02-07T12:14:23.528" v="15"/>
          <ac:spMkLst>
            <pc:docMk/>
            <pc:sldMk cId="3056744134" sldId="281"/>
            <ac:spMk id="8" creationId="{09269E8F-9176-EAEC-BCCC-CEBD2CBD6AEA}"/>
          </ac:spMkLst>
        </pc:spChg>
        <pc:spChg chg="add del mod">
          <ac:chgData name="Катерина Гранат" userId="f5dd12bca48157ee" providerId="LiveId" clId="{CE3E78DB-D3CD-4162-85E9-35793C24B523}" dt="2024-02-21T13:17:44.004" v="928" actId="478"/>
          <ac:spMkLst>
            <pc:docMk/>
            <pc:sldMk cId="3056744134" sldId="281"/>
            <ac:spMk id="9" creationId="{939CACF1-0473-F238-A30D-AF5BC1432419}"/>
          </ac:spMkLst>
        </pc:spChg>
        <pc:spChg chg="add del mod">
          <ac:chgData name="Катерина Гранат" userId="f5dd12bca48157ee" providerId="LiveId" clId="{CE3E78DB-D3CD-4162-85E9-35793C24B523}" dt="2024-02-07T12:14:40.852" v="17" actId="478"/>
          <ac:spMkLst>
            <pc:docMk/>
            <pc:sldMk cId="3056744134" sldId="281"/>
            <ac:spMk id="9" creationId="{BD153A50-532F-C27C-1D6E-18B5F0295EF6}"/>
          </ac:spMkLst>
        </pc:spChg>
        <pc:picChg chg="add mod">
          <ac:chgData name="Катерина Гранат" userId="f5dd12bca48157ee" providerId="LiveId" clId="{CE3E78DB-D3CD-4162-85E9-35793C24B523}" dt="2024-02-21T13:20:30.645" v="980" actId="1076"/>
          <ac:picMkLst>
            <pc:docMk/>
            <pc:sldMk cId="3056744134" sldId="281"/>
            <ac:picMk id="11" creationId="{12DD2C0A-88D3-751F-CC0D-225885CE5676}"/>
          </ac:picMkLst>
        </pc:picChg>
        <pc:picChg chg="add mod">
          <ac:chgData name="Катерина Гранат" userId="f5dd12bca48157ee" providerId="LiveId" clId="{CE3E78DB-D3CD-4162-85E9-35793C24B523}" dt="2024-02-21T13:20:38.221" v="984" actId="14100"/>
          <ac:picMkLst>
            <pc:docMk/>
            <pc:sldMk cId="3056744134" sldId="281"/>
            <ac:picMk id="13" creationId="{2B57B60F-C465-0FFB-5437-3D2787542F49}"/>
          </ac:picMkLst>
        </pc:picChg>
        <pc:picChg chg="add mod">
          <ac:chgData name="Катерина Гранат" userId="f5dd12bca48157ee" providerId="LiveId" clId="{CE3E78DB-D3CD-4162-85E9-35793C24B523}" dt="2024-02-21T13:20:27.605" v="978" actId="1076"/>
          <ac:picMkLst>
            <pc:docMk/>
            <pc:sldMk cId="3056744134" sldId="281"/>
            <ac:picMk id="15" creationId="{E80C30DF-CFEC-1BF6-675F-5889B3D72317}"/>
          </ac:picMkLst>
        </pc:picChg>
        <pc:picChg chg="add del">
          <ac:chgData name="Катерина Гранат" userId="f5dd12bca48157ee" providerId="LiveId" clId="{CE3E78DB-D3CD-4162-85E9-35793C24B523}" dt="2024-02-21T13:32:11.145" v="1012" actId="478"/>
          <ac:picMkLst>
            <pc:docMk/>
            <pc:sldMk cId="3056744134" sldId="281"/>
            <ac:picMk id="21" creationId="{3474167B-77BA-801B-24E8-7B7A12B400E8}"/>
          </ac:picMkLst>
        </pc:picChg>
        <pc:picChg chg="add del mod">
          <ac:chgData name="Катерина Гранат" userId="f5dd12bca48157ee" providerId="LiveId" clId="{CE3E78DB-D3CD-4162-85E9-35793C24B523}" dt="2024-02-21T13:32:09.719" v="1011" actId="478"/>
          <ac:picMkLst>
            <pc:docMk/>
            <pc:sldMk cId="3056744134" sldId="281"/>
            <ac:picMk id="23" creationId="{E586E5A3-407D-AE23-F335-37D8135410D3}"/>
          </ac:picMkLst>
        </pc:picChg>
        <pc:picChg chg="add del mod">
          <ac:chgData name="Катерина Гранат" userId="f5dd12bca48157ee" providerId="LiveId" clId="{CE3E78DB-D3CD-4162-85E9-35793C24B523}" dt="2024-02-21T13:32:04.015" v="1010" actId="478"/>
          <ac:picMkLst>
            <pc:docMk/>
            <pc:sldMk cId="3056744134" sldId="281"/>
            <ac:picMk id="25" creationId="{706D1096-043B-40BF-4394-2CEBD2047AAE}"/>
          </ac:picMkLst>
        </pc:picChg>
        <pc:picChg chg="add del mod">
          <ac:chgData name="Катерина Гранат" userId="f5dd12bca48157ee" providerId="LiveId" clId="{CE3E78DB-D3CD-4162-85E9-35793C24B523}" dt="2024-02-21T13:17:40.579" v="926" actId="478"/>
          <ac:picMkLst>
            <pc:docMk/>
            <pc:sldMk cId="3056744134" sldId="281"/>
            <ac:picMk id="1030" creationId="{1EFE8F40-9FD1-6CEF-CD08-28B0405F92C2}"/>
          </ac:picMkLst>
        </pc:picChg>
        <pc:inkChg chg="add">
          <ac:chgData name="Катерина Гранат" userId="f5dd12bca48157ee" providerId="LiveId" clId="{CE3E78DB-D3CD-4162-85E9-35793C24B523}" dt="2024-02-21T13:21:12.125" v="985" actId="9405"/>
          <ac:inkMkLst>
            <pc:docMk/>
            <pc:sldMk cId="3056744134" sldId="281"/>
            <ac:inkMk id="16" creationId="{210DE48D-0B66-FF1D-94CA-92D06DF2241C}"/>
          </ac:inkMkLst>
        </pc:inkChg>
        <pc:inkChg chg="add">
          <ac:chgData name="Катерина Гранат" userId="f5dd12bca48157ee" providerId="LiveId" clId="{CE3E78DB-D3CD-4162-85E9-35793C24B523}" dt="2024-02-21T13:21:15.504" v="986" actId="9405"/>
          <ac:inkMkLst>
            <pc:docMk/>
            <pc:sldMk cId="3056744134" sldId="281"/>
            <ac:inkMk id="17" creationId="{93B409D3-4009-B5EB-2A39-5E264C3E3C29}"/>
          </ac:inkMkLst>
        </pc:inkChg>
        <pc:inkChg chg="add">
          <ac:chgData name="Катерина Гранат" userId="f5dd12bca48157ee" providerId="LiveId" clId="{CE3E78DB-D3CD-4162-85E9-35793C24B523}" dt="2024-02-21T13:21:19.438" v="987" actId="9405"/>
          <ac:inkMkLst>
            <pc:docMk/>
            <pc:sldMk cId="3056744134" sldId="281"/>
            <ac:inkMk id="18" creationId="{F26ECA04-3A6F-4E6B-2AD6-E10BE377E0AD}"/>
          </ac:inkMkLst>
        </pc:inkChg>
        <pc:inkChg chg="add">
          <ac:chgData name="Катерина Гранат" userId="f5dd12bca48157ee" providerId="LiveId" clId="{CE3E78DB-D3CD-4162-85E9-35793C24B523}" dt="2024-02-21T13:21:26.234" v="988" actId="9405"/>
          <ac:inkMkLst>
            <pc:docMk/>
            <pc:sldMk cId="3056744134" sldId="281"/>
            <ac:inkMk id="19" creationId="{90492932-2B15-7EB9-2240-86EFE41D9FE6}"/>
          </ac:inkMkLst>
        </pc:inkChg>
      </pc:sldChg>
      <pc:sldChg chg="addSp delSp modSp new del mod modClrScheme chgLayout">
        <pc:chgData name="Катерина Гранат" userId="f5dd12bca48157ee" providerId="LiveId" clId="{CE3E78DB-D3CD-4162-85E9-35793C24B523}" dt="2024-02-21T13:38:26.341" v="1080" actId="2696"/>
        <pc:sldMkLst>
          <pc:docMk/>
          <pc:sldMk cId="1889543254" sldId="282"/>
        </pc:sldMkLst>
        <pc:spChg chg="del mod ord">
          <ac:chgData name="Катерина Гранат" userId="f5dd12bca48157ee" providerId="LiveId" clId="{CE3E78DB-D3CD-4162-85E9-35793C24B523}" dt="2024-02-07T12:15:14.967" v="23" actId="700"/>
          <ac:spMkLst>
            <pc:docMk/>
            <pc:sldMk cId="1889543254" sldId="282"/>
            <ac:spMk id="2" creationId="{12CCAE8B-600E-7125-22A8-1FBF92DCBABD}"/>
          </ac:spMkLst>
        </pc:spChg>
        <pc:spChg chg="del mod ord">
          <ac:chgData name="Катерина Гранат" userId="f5dd12bca48157ee" providerId="LiveId" clId="{CE3E78DB-D3CD-4162-85E9-35793C24B523}" dt="2024-02-07T12:15:14.967" v="23" actId="700"/>
          <ac:spMkLst>
            <pc:docMk/>
            <pc:sldMk cId="1889543254" sldId="282"/>
            <ac:spMk id="3" creationId="{E0876F99-9930-DF12-06B1-8BA0C8AC2490}"/>
          </ac:spMkLst>
        </pc:spChg>
        <pc:spChg chg="add del mod ord">
          <ac:chgData name="Катерина Гранат" userId="f5dd12bca48157ee" providerId="LiveId" clId="{CE3E78DB-D3CD-4162-85E9-35793C24B523}" dt="2024-02-07T12:15:27.080" v="26" actId="478"/>
          <ac:spMkLst>
            <pc:docMk/>
            <pc:sldMk cId="1889543254" sldId="282"/>
            <ac:spMk id="4" creationId="{D4447C63-758E-C84B-EB27-27E8A7D987A9}"/>
          </ac:spMkLst>
        </pc:spChg>
        <pc:spChg chg="add mod ord">
          <ac:chgData name="Катерина Гранат" userId="f5dd12bca48157ee" providerId="LiveId" clId="{CE3E78DB-D3CD-4162-85E9-35793C24B523}" dt="2024-02-07T12:16:28.588" v="39" actId="1076"/>
          <ac:spMkLst>
            <pc:docMk/>
            <pc:sldMk cId="1889543254" sldId="282"/>
            <ac:spMk id="5" creationId="{4B8FDCE7-A06C-5A28-63BE-0CA33D2F2692}"/>
          </ac:spMkLst>
        </pc:spChg>
        <pc:picChg chg="add mod">
          <ac:chgData name="Катерина Гранат" userId="f5dd12bca48157ee" providerId="LiveId" clId="{CE3E78DB-D3CD-4162-85E9-35793C24B523}" dt="2024-02-07T12:16:23.756" v="37" actId="1076"/>
          <ac:picMkLst>
            <pc:docMk/>
            <pc:sldMk cId="1889543254" sldId="282"/>
            <ac:picMk id="2050" creationId="{7F37CC32-073E-84AB-F6E3-1F00B10C95B1}"/>
          </ac:picMkLst>
        </pc:picChg>
      </pc:sldChg>
      <pc:sldChg chg="addSp delSp modSp new del mod modClrScheme chgLayout">
        <pc:chgData name="Катерина Гранат" userId="f5dd12bca48157ee" providerId="LiveId" clId="{CE3E78DB-D3CD-4162-85E9-35793C24B523}" dt="2024-02-21T13:38:26.341" v="1080" actId="2696"/>
        <pc:sldMkLst>
          <pc:docMk/>
          <pc:sldMk cId="157049210" sldId="283"/>
        </pc:sldMkLst>
        <pc:spChg chg="del mod ord">
          <ac:chgData name="Катерина Гранат" userId="f5dd12bca48157ee" providerId="LiveId" clId="{CE3E78DB-D3CD-4162-85E9-35793C24B523}" dt="2024-02-07T12:17:26.279" v="41" actId="700"/>
          <ac:spMkLst>
            <pc:docMk/>
            <pc:sldMk cId="157049210" sldId="283"/>
            <ac:spMk id="2" creationId="{450C4A77-95EC-A52C-8738-66F905475559}"/>
          </ac:spMkLst>
        </pc:spChg>
        <pc:spChg chg="del mod ord">
          <ac:chgData name="Катерина Гранат" userId="f5dd12bca48157ee" providerId="LiveId" clId="{CE3E78DB-D3CD-4162-85E9-35793C24B523}" dt="2024-02-07T12:17:26.279" v="41" actId="700"/>
          <ac:spMkLst>
            <pc:docMk/>
            <pc:sldMk cId="157049210" sldId="283"/>
            <ac:spMk id="3" creationId="{AE24FE95-31B9-2368-4715-C7E2D02F4C2F}"/>
          </ac:spMkLst>
        </pc:spChg>
        <pc:spChg chg="add del mod ord">
          <ac:chgData name="Катерина Гранат" userId="f5dd12bca48157ee" providerId="LiveId" clId="{CE3E78DB-D3CD-4162-85E9-35793C24B523}" dt="2024-02-07T12:17:30.245" v="42" actId="478"/>
          <ac:spMkLst>
            <pc:docMk/>
            <pc:sldMk cId="157049210" sldId="283"/>
            <ac:spMk id="4" creationId="{6E8AE728-DF48-9BE6-542B-B032E5A27C1F}"/>
          </ac:spMkLst>
        </pc:spChg>
        <pc:spChg chg="add mod ord">
          <ac:chgData name="Катерина Гранат" userId="f5dd12bca48157ee" providerId="LiveId" clId="{CE3E78DB-D3CD-4162-85E9-35793C24B523}" dt="2024-02-07T12:20:20.596" v="67" actId="1076"/>
          <ac:spMkLst>
            <pc:docMk/>
            <pc:sldMk cId="157049210" sldId="283"/>
            <ac:spMk id="5" creationId="{EB48FC62-66A4-A284-F75A-B3A464A46715}"/>
          </ac:spMkLst>
        </pc:spChg>
        <pc:spChg chg="add del">
          <ac:chgData name="Катерина Гранат" userId="f5dd12bca48157ee" providerId="LiveId" clId="{CE3E78DB-D3CD-4162-85E9-35793C24B523}" dt="2024-02-07T12:18:22.132" v="53" actId="22"/>
          <ac:spMkLst>
            <pc:docMk/>
            <pc:sldMk cId="157049210" sldId="283"/>
            <ac:spMk id="7" creationId="{8A9B187F-4BF6-631D-EBF0-2557415AA2C7}"/>
          </ac:spMkLst>
        </pc:spChg>
        <pc:spChg chg="add">
          <ac:chgData name="Катерина Гранат" userId="f5dd12bca48157ee" providerId="LiveId" clId="{CE3E78DB-D3CD-4162-85E9-35793C24B523}" dt="2024-02-07T12:19:49.779" v="61"/>
          <ac:spMkLst>
            <pc:docMk/>
            <pc:sldMk cId="157049210" sldId="283"/>
            <ac:spMk id="8" creationId="{A487820E-E2DC-46C7-A8BA-11615583227A}"/>
          </ac:spMkLst>
        </pc:spChg>
        <pc:picChg chg="add del mod">
          <ac:chgData name="Катерина Гранат" userId="f5dd12bca48157ee" providerId="LiveId" clId="{CE3E78DB-D3CD-4162-85E9-35793C24B523}" dt="2024-02-07T12:20:14.455" v="66" actId="478"/>
          <ac:picMkLst>
            <pc:docMk/>
            <pc:sldMk cId="157049210" sldId="283"/>
            <ac:picMk id="9" creationId="{92B776FB-A953-E08C-93B5-4326CB903EC5}"/>
          </ac:picMkLst>
        </pc:picChg>
        <pc:picChg chg="add mod">
          <ac:chgData name="Катерина Гранат" userId="f5dd12bca48157ee" providerId="LiveId" clId="{CE3E78DB-D3CD-4162-85E9-35793C24B523}" dt="2024-02-07T12:20:31.668" v="68" actId="1076"/>
          <ac:picMkLst>
            <pc:docMk/>
            <pc:sldMk cId="157049210" sldId="283"/>
            <ac:picMk id="3074" creationId="{562D5128-070D-A4A7-2CB7-CF8847093BEB}"/>
          </ac:picMkLst>
        </pc:picChg>
      </pc:sldChg>
      <pc:sldChg chg="addSp delSp modSp new del mod modClrScheme chgLayout">
        <pc:chgData name="Катерина Гранат" userId="f5dd12bca48157ee" providerId="LiveId" clId="{CE3E78DB-D3CD-4162-85E9-35793C24B523}" dt="2024-02-21T13:38:26.341" v="1080" actId="2696"/>
        <pc:sldMkLst>
          <pc:docMk/>
          <pc:sldMk cId="1866169027" sldId="284"/>
        </pc:sldMkLst>
        <pc:spChg chg="mod ord">
          <ac:chgData name="Катерина Гранат" userId="f5dd12bca48157ee" providerId="LiveId" clId="{CE3E78DB-D3CD-4162-85E9-35793C24B523}" dt="2024-02-07T12:21:51.908" v="92" actId="1076"/>
          <ac:spMkLst>
            <pc:docMk/>
            <pc:sldMk cId="1866169027" sldId="284"/>
            <ac:spMk id="2" creationId="{B24ADA16-FD24-A094-20B5-F645C3DA40D3}"/>
          </ac:spMkLst>
        </pc:spChg>
        <pc:spChg chg="del mod ord">
          <ac:chgData name="Катерина Гранат" userId="f5dd12bca48157ee" providerId="LiveId" clId="{CE3E78DB-D3CD-4162-85E9-35793C24B523}" dt="2024-02-07T12:20:59.269" v="71" actId="700"/>
          <ac:spMkLst>
            <pc:docMk/>
            <pc:sldMk cId="1866169027" sldId="284"/>
            <ac:spMk id="3" creationId="{1ECC1E84-CAC0-7CE2-CCBB-8B8D13A21675}"/>
          </ac:spMkLst>
        </pc:spChg>
        <pc:spChg chg="del mod ord">
          <ac:chgData name="Катерина Гранат" userId="f5dd12bca48157ee" providerId="LiveId" clId="{CE3E78DB-D3CD-4162-85E9-35793C24B523}" dt="2024-02-07T12:21:18.593" v="84" actId="478"/>
          <ac:spMkLst>
            <pc:docMk/>
            <pc:sldMk cId="1866169027" sldId="284"/>
            <ac:spMk id="4" creationId="{316D76EA-5A72-2AEF-72E0-AA9D817DD12A}"/>
          </ac:spMkLst>
        </pc:spChg>
        <pc:spChg chg="mod ord">
          <ac:chgData name="Катерина Гранат" userId="f5dd12bca48157ee" providerId="LiveId" clId="{CE3E78DB-D3CD-4162-85E9-35793C24B523}" dt="2024-02-07T12:20:59.269" v="71" actId="700"/>
          <ac:spMkLst>
            <pc:docMk/>
            <pc:sldMk cId="1866169027" sldId="284"/>
            <ac:spMk id="5" creationId="{5907D9B9-F733-15B6-F367-7C4649370C02}"/>
          </ac:spMkLst>
        </pc:spChg>
        <pc:spChg chg="add del mod ord">
          <ac:chgData name="Катерина Гранат" userId="f5dd12bca48157ee" providerId="LiveId" clId="{CE3E78DB-D3CD-4162-85E9-35793C24B523}" dt="2024-02-07T12:21:20.293" v="85" actId="478"/>
          <ac:spMkLst>
            <pc:docMk/>
            <pc:sldMk cId="1866169027" sldId="284"/>
            <ac:spMk id="6" creationId="{36A6F1AA-E0BD-69C5-7FF1-DBA5AF0A0DE8}"/>
          </ac:spMkLst>
        </pc:spChg>
        <pc:picChg chg="add mod">
          <ac:chgData name="Катерина Гранат" userId="f5dd12bca48157ee" providerId="LiveId" clId="{CE3E78DB-D3CD-4162-85E9-35793C24B523}" dt="2024-02-07T12:22:08.995" v="97"/>
          <ac:picMkLst>
            <pc:docMk/>
            <pc:sldMk cId="1866169027" sldId="284"/>
            <ac:picMk id="7" creationId="{1797049D-DCC7-639F-B3FD-CC5CE3DEDBD3}"/>
          </ac:picMkLst>
        </pc:picChg>
      </pc:sldChg>
      <pc:sldChg chg="addSp delSp modSp new del mod modClrScheme chgLayout">
        <pc:chgData name="Катерина Гранат" userId="f5dd12bca48157ee" providerId="LiveId" clId="{CE3E78DB-D3CD-4162-85E9-35793C24B523}" dt="2024-02-21T13:38:26.341" v="1080" actId="2696"/>
        <pc:sldMkLst>
          <pc:docMk/>
          <pc:sldMk cId="3641290939" sldId="285"/>
        </pc:sldMkLst>
        <pc:spChg chg="del mod ord">
          <ac:chgData name="Катерина Гранат" userId="f5dd12bca48157ee" providerId="LiveId" clId="{CE3E78DB-D3CD-4162-85E9-35793C24B523}" dt="2024-02-07T12:22:20.942" v="99" actId="700"/>
          <ac:spMkLst>
            <pc:docMk/>
            <pc:sldMk cId="3641290939" sldId="285"/>
            <ac:spMk id="2" creationId="{F9BB3067-68A3-793D-488E-11E8DC0B5D8D}"/>
          </ac:spMkLst>
        </pc:spChg>
        <pc:spChg chg="del mod ord">
          <ac:chgData name="Катерина Гранат" userId="f5dd12bca48157ee" providerId="LiveId" clId="{CE3E78DB-D3CD-4162-85E9-35793C24B523}" dt="2024-02-07T12:22:20.942" v="99" actId="700"/>
          <ac:spMkLst>
            <pc:docMk/>
            <pc:sldMk cId="3641290939" sldId="285"/>
            <ac:spMk id="3" creationId="{1D37F43A-63FA-9B79-6E94-369D8764CC8D}"/>
          </ac:spMkLst>
        </pc:spChg>
        <pc:spChg chg="add mod ord">
          <ac:chgData name="Катерина Гранат" userId="f5dd12bca48157ee" providerId="LiveId" clId="{CE3E78DB-D3CD-4162-85E9-35793C24B523}" dt="2024-02-07T12:23:43.716" v="121" actId="1076"/>
          <ac:spMkLst>
            <pc:docMk/>
            <pc:sldMk cId="3641290939" sldId="285"/>
            <ac:spMk id="4" creationId="{F98939AD-B953-4B27-9A92-649EBAE0563C}"/>
          </ac:spMkLst>
        </pc:spChg>
        <pc:spChg chg="add mod ord">
          <ac:chgData name="Катерина Гранат" userId="f5dd12bca48157ee" providerId="LiveId" clId="{CE3E78DB-D3CD-4162-85E9-35793C24B523}" dt="2024-02-07T12:24:49.409" v="135" actId="14100"/>
          <ac:spMkLst>
            <pc:docMk/>
            <pc:sldMk cId="3641290939" sldId="285"/>
            <ac:spMk id="5" creationId="{07D95ECD-9473-CE33-E300-2AFC63B5D908}"/>
          </ac:spMkLst>
        </pc:spChg>
        <pc:picChg chg="add mod">
          <ac:chgData name="Катерина Гранат" userId="f5dd12bca48157ee" providerId="LiveId" clId="{CE3E78DB-D3CD-4162-85E9-35793C24B523}" dt="2024-02-07T12:28:37.980" v="185" actId="14100"/>
          <ac:picMkLst>
            <pc:docMk/>
            <pc:sldMk cId="3641290939" sldId="285"/>
            <ac:picMk id="4098" creationId="{55AA03E2-8D82-032B-80B6-829C81940E03}"/>
          </ac:picMkLst>
        </pc:picChg>
        <pc:picChg chg="add mod">
          <ac:chgData name="Катерина Гранат" userId="f5dd12bca48157ee" providerId="LiveId" clId="{CE3E78DB-D3CD-4162-85E9-35793C24B523}" dt="2024-02-07T12:24:49.409" v="135" actId="14100"/>
          <ac:picMkLst>
            <pc:docMk/>
            <pc:sldMk cId="3641290939" sldId="285"/>
            <ac:picMk id="4100" creationId="{13B58A36-75CE-C878-BE49-E37D004EC8B6}"/>
          </ac:picMkLst>
        </pc:picChg>
        <pc:picChg chg="add mod">
          <ac:chgData name="Катерина Гранат" userId="f5dd12bca48157ee" providerId="LiveId" clId="{CE3E78DB-D3CD-4162-85E9-35793C24B523}" dt="2024-02-07T12:28:39.716" v="186" actId="1076"/>
          <ac:picMkLst>
            <pc:docMk/>
            <pc:sldMk cId="3641290939" sldId="285"/>
            <ac:picMk id="4102" creationId="{21285A73-87F4-8152-7A38-FD9E127A09C5}"/>
          </ac:picMkLst>
        </pc:picChg>
        <pc:picChg chg="add mod">
          <ac:chgData name="Катерина Гранат" userId="f5dd12bca48157ee" providerId="LiveId" clId="{CE3E78DB-D3CD-4162-85E9-35793C24B523}" dt="2024-02-07T12:28:30.924" v="181" actId="1076"/>
          <ac:picMkLst>
            <pc:docMk/>
            <pc:sldMk cId="3641290939" sldId="285"/>
            <ac:picMk id="4104" creationId="{E8A42C4B-6FD1-74A4-EB29-737B5F975152}"/>
          </ac:picMkLst>
        </pc:picChg>
        <pc:picChg chg="add mod">
          <ac:chgData name="Катерина Гранат" userId="f5dd12bca48157ee" providerId="LiveId" clId="{CE3E78DB-D3CD-4162-85E9-35793C24B523}" dt="2024-02-07T12:28:29.292" v="180" actId="1076"/>
          <ac:picMkLst>
            <pc:docMk/>
            <pc:sldMk cId="3641290939" sldId="285"/>
            <ac:picMk id="4106" creationId="{42F23BA8-7472-2422-9BB7-7425DE189865}"/>
          </ac:picMkLst>
        </pc:picChg>
      </pc:sldChg>
      <pc:sldChg chg="new del">
        <pc:chgData name="Катерина Гранат" userId="f5dd12bca48157ee" providerId="LiveId" clId="{CE3E78DB-D3CD-4162-85E9-35793C24B523}" dt="2024-02-07T12:28:55.857" v="189" actId="2696"/>
        <pc:sldMkLst>
          <pc:docMk/>
          <pc:sldMk cId="1250605658" sldId="286"/>
        </pc:sldMkLst>
      </pc:sldChg>
      <pc:sldChg chg="addSp delSp modSp add del mod">
        <pc:chgData name="Катерина Гранат" userId="f5dd12bca48157ee" providerId="LiveId" clId="{CE3E78DB-D3CD-4162-85E9-35793C24B523}" dt="2024-02-21T13:38:26.341" v="1080" actId="2696"/>
        <pc:sldMkLst>
          <pc:docMk/>
          <pc:sldMk cId="2474074832" sldId="287"/>
        </pc:sldMkLst>
        <pc:spChg chg="mod">
          <ac:chgData name="Катерина Гранат" userId="f5dd12bca48157ee" providerId="LiveId" clId="{CE3E78DB-D3CD-4162-85E9-35793C24B523}" dt="2024-02-07T12:29:09.572" v="191" actId="14100"/>
          <ac:spMkLst>
            <pc:docMk/>
            <pc:sldMk cId="2474074832" sldId="287"/>
            <ac:spMk id="4" creationId="{DDB4C220-E099-57BF-29B6-25333089096F}"/>
          </ac:spMkLst>
        </pc:spChg>
        <pc:spChg chg="mod">
          <ac:chgData name="Катерина Гранат" userId="f5dd12bca48157ee" providerId="LiveId" clId="{CE3E78DB-D3CD-4162-85E9-35793C24B523}" dt="2024-02-07T12:29:29.502" v="195" actId="113"/>
          <ac:spMkLst>
            <pc:docMk/>
            <pc:sldMk cId="2474074832" sldId="287"/>
            <ac:spMk id="5" creationId="{013A2DC6-8292-3761-F080-D49899949AF5}"/>
          </ac:spMkLst>
        </pc:spChg>
        <pc:picChg chg="del">
          <ac:chgData name="Катерина Гранат" userId="f5dd12bca48157ee" providerId="LiveId" clId="{CE3E78DB-D3CD-4162-85E9-35793C24B523}" dt="2024-02-07T12:30:31.115" v="196" actId="478"/>
          <ac:picMkLst>
            <pc:docMk/>
            <pc:sldMk cId="2474074832" sldId="287"/>
            <ac:picMk id="4098" creationId="{E92BA05E-577F-9A05-711B-DB5F314ED4FF}"/>
          </ac:picMkLst>
        </pc:picChg>
        <pc:picChg chg="del">
          <ac:chgData name="Катерина Гранат" userId="f5dd12bca48157ee" providerId="LiveId" clId="{CE3E78DB-D3CD-4162-85E9-35793C24B523}" dt="2024-02-07T12:30:31.115" v="196" actId="478"/>
          <ac:picMkLst>
            <pc:docMk/>
            <pc:sldMk cId="2474074832" sldId="287"/>
            <ac:picMk id="4102" creationId="{A174CEAB-5E9E-A846-0243-626C835CF28C}"/>
          </ac:picMkLst>
        </pc:picChg>
        <pc:picChg chg="del">
          <ac:chgData name="Катерина Гранат" userId="f5dd12bca48157ee" providerId="LiveId" clId="{CE3E78DB-D3CD-4162-85E9-35793C24B523}" dt="2024-02-07T12:30:31.115" v="196" actId="478"/>
          <ac:picMkLst>
            <pc:docMk/>
            <pc:sldMk cId="2474074832" sldId="287"/>
            <ac:picMk id="4104" creationId="{B98AA3F8-9589-DED1-434C-002BE413474B}"/>
          </ac:picMkLst>
        </pc:picChg>
        <pc:picChg chg="del">
          <ac:chgData name="Катерина Гранат" userId="f5dd12bca48157ee" providerId="LiveId" clId="{CE3E78DB-D3CD-4162-85E9-35793C24B523}" dt="2024-02-07T12:30:31.115" v="196" actId="478"/>
          <ac:picMkLst>
            <pc:docMk/>
            <pc:sldMk cId="2474074832" sldId="287"/>
            <ac:picMk id="4106" creationId="{A8F592BA-6824-0E6F-1887-3E0786F66FE7}"/>
          </ac:picMkLst>
        </pc:picChg>
        <pc:picChg chg="add mod">
          <ac:chgData name="Катерина Гранат" userId="f5dd12bca48157ee" providerId="LiveId" clId="{CE3E78DB-D3CD-4162-85E9-35793C24B523}" dt="2024-02-07T12:31:55.116" v="213" actId="1076"/>
          <ac:picMkLst>
            <pc:docMk/>
            <pc:sldMk cId="2474074832" sldId="287"/>
            <ac:picMk id="6146" creationId="{96F156E2-C1D6-4DB9-13FE-C59A111098D8}"/>
          </ac:picMkLst>
        </pc:picChg>
        <pc:picChg chg="add mod">
          <ac:chgData name="Катерина Гранат" userId="f5dd12bca48157ee" providerId="LiveId" clId="{CE3E78DB-D3CD-4162-85E9-35793C24B523}" dt="2024-02-07T12:31:12.077" v="206" actId="1076"/>
          <ac:picMkLst>
            <pc:docMk/>
            <pc:sldMk cId="2474074832" sldId="287"/>
            <ac:picMk id="6148" creationId="{38B4B9D4-B9D5-0BA9-6475-B30654FEBFCB}"/>
          </ac:picMkLst>
        </pc:picChg>
        <pc:picChg chg="add mod">
          <ac:chgData name="Катерина Гранат" userId="f5dd12bca48157ee" providerId="LiveId" clId="{CE3E78DB-D3CD-4162-85E9-35793C24B523}" dt="2024-02-07T12:31:52.413" v="212" actId="1076"/>
          <ac:picMkLst>
            <pc:docMk/>
            <pc:sldMk cId="2474074832" sldId="287"/>
            <ac:picMk id="6150" creationId="{40CC73D3-BA77-B8CC-6287-E1C59B732F13}"/>
          </ac:picMkLst>
        </pc:picChg>
      </pc:sldChg>
      <pc:sldChg chg="addSp delSp modSp new del mod modClrScheme chgLayout">
        <pc:chgData name="Катерина Гранат" userId="f5dd12bca48157ee" providerId="LiveId" clId="{CE3E78DB-D3CD-4162-85E9-35793C24B523}" dt="2024-02-21T13:38:26.341" v="1080" actId="2696"/>
        <pc:sldMkLst>
          <pc:docMk/>
          <pc:sldMk cId="2390171556" sldId="288"/>
        </pc:sldMkLst>
        <pc:spChg chg="mod ord">
          <ac:chgData name="Катерина Гранат" userId="f5dd12bca48157ee" providerId="LiveId" clId="{CE3E78DB-D3CD-4162-85E9-35793C24B523}" dt="2024-02-07T12:36:38.484" v="266" actId="1076"/>
          <ac:spMkLst>
            <pc:docMk/>
            <pc:sldMk cId="2390171556" sldId="288"/>
            <ac:spMk id="2" creationId="{CA7CD724-7A3D-C547-F3E2-9501873C1F60}"/>
          </ac:spMkLst>
        </pc:spChg>
        <pc:spChg chg="del">
          <ac:chgData name="Катерина Гранат" userId="f5dd12bca48157ee" providerId="LiveId" clId="{CE3E78DB-D3CD-4162-85E9-35793C24B523}" dt="2024-02-07T12:32:20.604" v="217" actId="700"/>
          <ac:spMkLst>
            <pc:docMk/>
            <pc:sldMk cId="2390171556" sldId="288"/>
            <ac:spMk id="3" creationId="{E2BC50D0-1F67-6A34-A86E-033BD57EFF2D}"/>
          </ac:spMkLst>
        </pc:spChg>
        <pc:spChg chg="del mod ord">
          <ac:chgData name="Катерина Гранат" userId="f5dd12bca48157ee" providerId="LiveId" clId="{CE3E78DB-D3CD-4162-85E9-35793C24B523}" dt="2024-02-07T12:32:32.800" v="221" actId="478"/>
          <ac:spMkLst>
            <pc:docMk/>
            <pc:sldMk cId="2390171556" sldId="288"/>
            <ac:spMk id="4" creationId="{261C4C6E-E33F-11B6-466F-5CA97843A552}"/>
          </ac:spMkLst>
        </pc:spChg>
        <pc:spChg chg="del mod ord">
          <ac:chgData name="Катерина Гранат" userId="f5dd12bca48157ee" providerId="LiveId" clId="{CE3E78DB-D3CD-4162-85E9-35793C24B523}" dt="2024-02-07T12:32:26.569" v="219" actId="478"/>
          <ac:spMkLst>
            <pc:docMk/>
            <pc:sldMk cId="2390171556" sldId="288"/>
            <ac:spMk id="5" creationId="{D6E11183-323C-08B7-F5E2-7D80A9E14F5D}"/>
          </ac:spMkLst>
        </pc:spChg>
        <pc:spChg chg="add del">
          <ac:chgData name="Катерина Гранат" userId="f5dd12bca48157ee" providerId="LiveId" clId="{CE3E78DB-D3CD-4162-85E9-35793C24B523}" dt="2024-02-07T12:32:40.773" v="223" actId="22"/>
          <ac:spMkLst>
            <pc:docMk/>
            <pc:sldMk cId="2390171556" sldId="288"/>
            <ac:spMk id="7" creationId="{BFE97AC1-98EC-BDD6-65F5-07CE32A5DA82}"/>
          </ac:spMkLst>
        </pc:spChg>
        <pc:spChg chg="add mod ord">
          <ac:chgData name="Катерина Гранат" userId="f5dd12bca48157ee" providerId="LiveId" clId="{CE3E78DB-D3CD-4162-85E9-35793C24B523}" dt="2024-02-07T12:38:05.157" v="268" actId="1076"/>
          <ac:spMkLst>
            <pc:docMk/>
            <pc:sldMk cId="2390171556" sldId="288"/>
            <ac:spMk id="8" creationId="{0110DECA-D022-975E-31EA-BBAEB8724FCD}"/>
          </ac:spMkLst>
        </pc:spChg>
        <pc:picChg chg="add del mod">
          <ac:chgData name="Катерина Гранат" userId="f5dd12bca48157ee" providerId="LiveId" clId="{CE3E78DB-D3CD-4162-85E9-35793C24B523}" dt="2024-02-07T12:36:26.931" v="261" actId="478"/>
          <ac:picMkLst>
            <pc:docMk/>
            <pc:sldMk cId="2390171556" sldId="288"/>
            <ac:picMk id="7170" creationId="{858B2F8B-452C-CBE8-6FDC-3F15F162FF42}"/>
          </ac:picMkLst>
        </pc:picChg>
      </pc:sldChg>
      <pc:sldChg chg="addSp delSp modSp new del mod modClrScheme chgLayout">
        <pc:chgData name="Катерина Гранат" userId="f5dd12bca48157ee" providerId="LiveId" clId="{CE3E78DB-D3CD-4162-85E9-35793C24B523}" dt="2024-02-21T13:38:26.341" v="1080" actId="2696"/>
        <pc:sldMkLst>
          <pc:docMk/>
          <pc:sldMk cId="936998141" sldId="289"/>
        </pc:sldMkLst>
        <pc:spChg chg="del mod ord">
          <ac:chgData name="Катерина Гранат" userId="f5dd12bca48157ee" providerId="LiveId" clId="{CE3E78DB-D3CD-4162-85E9-35793C24B523}" dt="2024-02-07T12:38:13.903" v="269" actId="700"/>
          <ac:spMkLst>
            <pc:docMk/>
            <pc:sldMk cId="936998141" sldId="289"/>
            <ac:spMk id="2" creationId="{35D43C04-42E3-268A-0E39-FA97021204FC}"/>
          </ac:spMkLst>
        </pc:spChg>
        <pc:spChg chg="del mod ord">
          <ac:chgData name="Катерина Гранат" userId="f5dd12bca48157ee" providerId="LiveId" clId="{CE3E78DB-D3CD-4162-85E9-35793C24B523}" dt="2024-02-07T12:38:13.903" v="269" actId="700"/>
          <ac:spMkLst>
            <pc:docMk/>
            <pc:sldMk cId="936998141" sldId="289"/>
            <ac:spMk id="3" creationId="{C4D4445B-FDBC-66CB-3A2C-FD516D0E71B6}"/>
          </ac:spMkLst>
        </pc:spChg>
        <pc:spChg chg="add del mod ord">
          <ac:chgData name="Катерина Гранат" userId="f5dd12bca48157ee" providerId="LiveId" clId="{CE3E78DB-D3CD-4162-85E9-35793C24B523}" dt="2024-02-07T12:43:33.681" v="301" actId="478"/>
          <ac:spMkLst>
            <pc:docMk/>
            <pc:sldMk cId="936998141" sldId="289"/>
            <ac:spMk id="4" creationId="{2621A4F6-E352-BBD3-6F0B-F3239DBF753A}"/>
          </ac:spMkLst>
        </pc:spChg>
        <pc:spChg chg="mod ord">
          <ac:chgData name="Катерина Гранат" userId="f5dd12bca48157ee" providerId="LiveId" clId="{CE3E78DB-D3CD-4162-85E9-35793C24B523}" dt="2024-02-07T12:38:13.903" v="269" actId="700"/>
          <ac:spMkLst>
            <pc:docMk/>
            <pc:sldMk cId="936998141" sldId="289"/>
            <ac:spMk id="5" creationId="{578CF1C6-1DC4-FC14-639B-B1C2EE50E30D}"/>
          </ac:spMkLst>
        </pc:spChg>
        <pc:spChg chg="add mod ord">
          <ac:chgData name="Катерина Гранат" userId="f5dd12bca48157ee" providerId="LiveId" clId="{CE3E78DB-D3CD-4162-85E9-35793C24B523}" dt="2024-02-07T12:43:52.180" v="309" actId="1076"/>
          <ac:spMkLst>
            <pc:docMk/>
            <pc:sldMk cId="936998141" sldId="289"/>
            <ac:spMk id="6" creationId="{FF182543-7BE2-14F1-B9B8-DB349ED675B5}"/>
          </ac:spMkLst>
        </pc:spChg>
        <pc:spChg chg="add del mod ord">
          <ac:chgData name="Катерина Гранат" userId="f5dd12bca48157ee" providerId="LiveId" clId="{CE3E78DB-D3CD-4162-85E9-35793C24B523}" dt="2024-02-07T12:43:38.772" v="303" actId="478"/>
          <ac:spMkLst>
            <pc:docMk/>
            <pc:sldMk cId="936998141" sldId="289"/>
            <ac:spMk id="7" creationId="{86762163-FE50-1431-EC94-C944C65282F9}"/>
          </ac:spMkLst>
        </pc:spChg>
        <pc:picChg chg="add mod">
          <ac:chgData name="Катерина Гранат" userId="f5dd12bca48157ee" providerId="LiveId" clId="{CE3E78DB-D3CD-4162-85E9-35793C24B523}" dt="2024-02-07T12:43:57.229" v="310"/>
          <ac:picMkLst>
            <pc:docMk/>
            <pc:sldMk cId="936998141" sldId="289"/>
            <ac:picMk id="8" creationId="{8142033F-81CC-D379-441F-EB90FA7C5C0C}"/>
          </ac:picMkLst>
        </pc:picChg>
      </pc:sldChg>
      <pc:sldChg chg="addSp delSp modSp new del mod modClrScheme chgLayout">
        <pc:chgData name="Катерина Гранат" userId="f5dd12bca48157ee" providerId="LiveId" clId="{CE3E78DB-D3CD-4162-85E9-35793C24B523}" dt="2024-02-21T13:38:26.341" v="1080" actId="2696"/>
        <pc:sldMkLst>
          <pc:docMk/>
          <pc:sldMk cId="2798182731" sldId="290"/>
        </pc:sldMkLst>
        <pc:spChg chg="del mod ord">
          <ac:chgData name="Катерина Гранат" userId="f5dd12bca48157ee" providerId="LiveId" clId="{CE3E78DB-D3CD-4162-85E9-35793C24B523}" dt="2024-02-07T12:44:11.081" v="312" actId="700"/>
          <ac:spMkLst>
            <pc:docMk/>
            <pc:sldMk cId="2798182731" sldId="290"/>
            <ac:spMk id="2" creationId="{8D859E17-3239-5144-306D-E133B9FC0AEC}"/>
          </ac:spMkLst>
        </pc:spChg>
        <pc:spChg chg="del mod ord">
          <ac:chgData name="Катерина Гранат" userId="f5dd12bca48157ee" providerId="LiveId" clId="{CE3E78DB-D3CD-4162-85E9-35793C24B523}" dt="2024-02-07T12:44:11.081" v="312" actId="700"/>
          <ac:spMkLst>
            <pc:docMk/>
            <pc:sldMk cId="2798182731" sldId="290"/>
            <ac:spMk id="3" creationId="{B32EACEC-1B6F-6449-65F1-65C70AB5AE79}"/>
          </ac:spMkLst>
        </pc:spChg>
        <pc:spChg chg="add del mod ord">
          <ac:chgData name="Катерина Гранат" userId="f5dd12bca48157ee" providerId="LiveId" clId="{CE3E78DB-D3CD-4162-85E9-35793C24B523}" dt="2024-02-07T12:44:24.108" v="314" actId="478"/>
          <ac:spMkLst>
            <pc:docMk/>
            <pc:sldMk cId="2798182731" sldId="290"/>
            <ac:spMk id="4" creationId="{AB3C7F8C-03FF-FAE0-8C3A-37CEDF1CDBB3}"/>
          </ac:spMkLst>
        </pc:spChg>
        <pc:spChg chg="add mod ord">
          <ac:chgData name="Катерина Гранат" userId="f5dd12bca48157ee" providerId="LiveId" clId="{CE3E78DB-D3CD-4162-85E9-35793C24B523}" dt="2024-02-07T12:45:46.204" v="332" actId="1076"/>
          <ac:spMkLst>
            <pc:docMk/>
            <pc:sldMk cId="2798182731" sldId="290"/>
            <ac:spMk id="5" creationId="{511DD4A6-85B1-B975-0F4E-25280C9201F7}"/>
          </ac:spMkLst>
        </pc:spChg>
        <pc:picChg chg="add mod">
          <ac:chgData name="Катерина Гранат" userId="f5dd12bca48157ee" providerId="LiveId" clId="{CE3E78DB-D3CD-4162-85E9-35793C24B523}" dt="2024-02-07T12:45:39.381" v="329" actId="1076"/>
          <ac:picMkLst>
            <pc:docMk/>
            <pc:sldMk cId="2798182731" sldId="290"/>
            <ac:picMk id="8194" creationId="{A095D595-0963-985C-7807-2809DFE43904}"/>
          </ac:picMkLst>
        </pc:picChg>
      </pc:sldChg>
      <pc:sldChg chg="addSp delSp modSp new del mod modClrScheme chgLayout">
        <pc:chgData name="Катерина Гранат" userId="f5dd12bca48157ee" providerId="LiveId" clId="{CE3E78DB-D3CD-4162-85E9-35793C24B523}" dt="2024-02-21T13:38:26.341" v="1080" actId="2696"/>
        <pc:sldMkLst>
          <pc:docMk/>
          <pc:sldMk cId="694668511" sldId="291"/>
        </pc:sldMkLst>
        <pc:spChg chg="del mod ord">
          <ac:chgData name="Катерина Гранат" userId="f5dd12bca48157ee" providerId="LiveId" clId="{CE3E78DB-D3CD-4162-85E9-35793C24B523}" dt="2024-02-07T12:46:18.699" v="334" actId="700"/>
          <ac:spMkLst>
            <pc:docMk/>
            <pc:sldMk cId="694668511" sldId="291"/>
            <ac:spMk id="2" creationId="{F0D2F085-DBE9-5265-46B8-E501B795C1DA}"/>
          </ac:spMkLst>
        </pc:spChg>
        <pc:spChg chg="del mod ord">
          <ac:chgData name="Катерина Гранат" userId="f5dd12bca48157ee" providerId="LiveId" clId="{CE3E78DB-D3CD-4162-85E9-35793C24B523}" dt="2024-02-07T12:46:18.699" v="334" actId="700"/>
          <ac:spMkLst>
            <pc:docMk/>
            <pc:sldMk cId="694668511" sldId="291"/>
            <ac:spMk id="3" creationId="{B03B35BE-36D4-65B5-63DC-6A9D103916F6}"/>
          </ac:spMkLst>
        </pc:spChg>
        <pc:spChg chg="del mod ord">
          <ac:chgData name="Катерина Гранат" userId="f5dd12bca48157ee" providerId="LiveId" clId="{CE3E78DB-D3CD-4162-85E9-35793C24B523}" dt="2024-02-07T12:46:52.746" v="344" actId="478"/>
          <ac:spMkLst>
            <pc:docMk/>
            <pc:sldMk cId="694668511" sldId="291"/>
            <ac:spMk id="4" creationId="{4833918E-8616-86AC-966E-C019D4E6C77F}"/>
          </ac:spMkLst>
        </pc:spChg>
        <pc:spChg chg="del mod ord">
          <ac:chgData name="Катерина Гранат" userId="f5dd12bca48157ee" providerId="LiveId" clId="{CE3E78DB-D3CD-4162-85E9-35793C24B523}" dt="2024-02-07T12:46:42.589" v="342" actId="478"/>
          <ac:spMkLst>
            <pc:docMk/>
            <pc:sldMk cId="694668511" sldId="291"/>
            <ac:spMk id="5" creationId="{6B7948B5-E624-3853-2ABD-C5855F8C77EE}"/>
          </ac:spMkLst>
        </pc:spChg>
        <pc:spChg chg="add mod ord">
          <ac:chgData name="Катерина Гранат" userId="f5dd12bca48157ee" providerId="LiveId" clId="{CE3E78DB-D3CD-4162-85E9-35793C24B523}" dt="2024-02-07T12:46:46.597" v="343" actId="1076"/>
          <ac:spMkLst>
            <pc:docMk/>
            <pc:sldMk cId="694668511" sldId="291"/>
            <ac:spMk id="6" creationId="{0F12230D-339F-FBB7-5EE5-D0FDBEC21F4E}"/>
          </ac:spMkLst>
        </pc:spChg>
        <pc:spChg chg="add mod ord">
          <ac:chgData name="Катерина Гранат" userId="f5dd12bca48157ee" providerId="LiveId" clId="{CE3E78DB-D3CD-4162-85E9-35793C24B523}" dt="2024-02-07T12:47:51.079" v="358" actId="113"/>
          <ac:spMkLst>
            <pc:docMk/>
            <pc:sldMk cId="694668511" sldId="291"/>
            <ac:spMk id="7" creationId="{A8F05DD5-064B-B892-74B1-23BE16B6920B}"/>
          </ac:spMkLst>
        </pc:spChg>
        <pc:picChg chg="add del mod">
          <ac:chgData name="Катерина Гранат" userId="f5dd12bca48157ee" providerId="LiveId" clId="{CE3E78DB-D3CD-4162-85E9-35793C24B523}" dt="2024-02-07T12:50:01.640" v="365" actId="478"/>
          <ac:picMkLst>
            <pc:docMk/>
            <pc:sldMk cId="694668511" sldId="291"/>
            <ac:picMk id="10242" creationId="{3D03A9EC-0625-3105-B10F-B1152081DB3C}"/>
          </ac:picMkLst>
        </pc:picChg>
      </pc:sldChg>
      <pc:sldChg chg="addSp delSp modSp new del mod modClrScheme chgLayout">
        <pc:chgData name="Катерина Гранат" userId="f5dd12bca48157ee" providerId="LiveId" clId="{CE3E78DB-D3CD-4162-85E9-35793C24B523}" dt="2024-02-21T13:38:26.341" v="1080" actId="2696"/>
        <pc:sldMkLst>
          <pc:docMk/>
          <pc:sldMk cId="1911969845" sldId="292"/>
        </pc:sldMkLst>
        <pc:spChg chg="del mod ord">
          <ac:chgData name="Катерина Гранат" userId="f5dd12bca48157ee" providerId="LiveId" clId="{CE3E78DB-D3CD-4162-85E9-35793C24B523}" dt="2024-02-07T12:50:27.952" v="367" actId="700"/>
          <ac:spMkLst>
            <pc:docMk/>
            <pc:sldMk cId="1911969845" sldId="292"/>
            <ac:spMk id="2" creationId="{DFE28889-BAB2-3665-3AE7-5EF198DF2288}"/>
          </ac:spMkLst>
        </pc:spChg>
        <pc:spChg chg="del mod ord">
          <ac:chgData name="Катерина Гранат" userId="f5dd12bca48157ee" providerId="LiveId" clId="{CE3E78DB-D3CD-4162-85E9-35793C24B523}" dt="2024-02-07T12:50:27.952" v="367" actId="700"/>
          <ac:spMkLst>
            <pc:docMk/>
            <pc:sldMk cId="1911969845" sldId="292"/>
            <ac:spMk id="3" creationId="{4E6B7F67-453A-B912-5326-9F70AE7862E2}"/>
          </ac:spMkLst>
        </pc:spChg>
        <pc:spChg chg="add mod ord">
          <ac:chgData name="Катерина Гранат" userId="f5dd12bca48157ee" providerId="LiveId" clId="{CE3E78DB-D3CD-4162-85E9-35793C24B523}" dt="2024-02-07T12:51:52.757" v="397" actId="1076"/>
          <ac:spMkLst>
            <pc:docMk/>
            <pc:sldMk cId="1911969845" sldId="292"/>
            <ac:spMk id="4" creationId="{48471C9C-8011-37BA-5246-D02F9DFFF800}"/>
          </ac:spMkLst>
        </pc:spChg>
        <pc:spChg chg="add mod ord">
          <ac:chgData name="Катерина Гранат" userId="f5dd12bca48157ee" providerId="LiveId" clId="{CE3E78DB-D3CD-4162-85E9-35793C24B523}" dt="2024-02-07T12:51:58.636" v="400" actId="14100"/>
          <ac:spMkLst>
            <pc:docMk/>
            <pc:sldMk cId="1911969845" sldId="292"/>
            <ac:spMk id="5" creationId="{66F95230-A9C3-99DA-D10C-62B602F1394A}"/>
          </ac:spMkLst>
        </pc:spChg>
        <pc:spChg chg="add del mod ord">
          <ac:chgData name="Катерина Гранат" userId="f5dd12bca48157ee" providerId="LiveId" clId="{CE3E78DB-D3CD-4162-85E9-35793C24B523}" dt="2024-02-07T12:51:42.964" v="392" actId="478"/>
          <ac:spMkLst>
            <pc:docMk/>
            <pc:sldMk cId="1911969845" sldId="292"/>
            <ac:spMk id="6" creationId="{320D092D-69B8-6F97-C30C-A2AC73A5754C}"/>
          </ac:spMkLst>
        </pc:spChg>
        <pc:picChg chg="add mod">
          <ac:chgData name="Катерина Гранат" userId="f5dd12bca48157ee" providerId="LiveId" clId="{CE3E78DB-D3CD-4162-85E9-35793C24B523}" dt="2024-02-07T12:52:02.949" v="401" actId="1076"/>
          <ac:picMkLst>
            <pc:docMk/>
            <pc:sldMk cId="1911969845" sldId="292"/>
            <ac:picMk id="11266" creationId="{B8E9D081-CE98-F816-959D-12D2215B7FF6}"/>
          </ac:picMkLst>
        </pc:picChg>
      </pc:sldChg>
      <pc:sldChg chg="addSp delSp modSp new del mod modClrScheme chgLayout">
        <pc:chgData name="Катерина Гранат" userId="f5dd12bca48157ee" providerId="LiveId" clId="{CE3E78DB-D3CD-4162-85E9-35793C24B523}" dt="2024-02-21T13:38:26.341" v="1080" actId="2696"/>
        <pc:sldMkLst>
          <pc:docMk/>
          <pc:sldMk cId="921564863" sldId="293"/>
        </pc:sldMkLst>
        <pc:spChg chg="del mod ord">
          <ac:chgData name="Катерина Гранат" userId="f5dd12bca48157ee" providerId="LiveId" clId="{CE3E78DB-D3CD-4162-85E9-35793C24B523}" dt="2024-02-07T12:52:25.967" v="403" actId="700"/>
          <ac:spMkLst>
            <pc:docMk/>
            <pc:sldMk cId="921564863" sldId="293"/>
            <ac:spMk id="2" creationId="{88D8051B-A875-2295-1890-2F5812B1FFFD}"/>
          </ac:spMkLst>
        </pc:spChg>
        <pc:spChg chg="del mod ord">
          <ac:chgData name="Катерина Гранат" userId="f5dd12bca48157ee" providerId="LiveId" clId="{CE3E78DB-D3CD-4162-85E9-35793C24B523}" dt="2024-02-07T12:52:25.967" v="403" actId="700"/>
          <ac:spMkLst>
            <pc:docMk/>
            <pc:sldMk cId="921564863" sldId="293"/>
            <ac:spMk id="3" creationId="{87A5C1FB-DA3B-B790-DC7F-5653D668FB0F}"/>
          </ac:spMkLst>
        </pc:spChg>
        <pc:spChg chg="del mod ord">
          <ac:chgData name="Катерина Гранат" userId="f5dd12bca48157ee" providerId="LiveId" clId="{CE3E78DB-D3CD-4162-85E9-35793C24B523}" dt="2024-02-07T12:52:25.967" v="403" actId="700"/>
          <ac:spMkLst>
            <pc:docMk/>
            <pc:sldMk cId="921564863" sldId="293"/>
            <ac:spMk id="4" creationId="{B5E7C767-DB45-2C05-CC0C-0A1A0963574B}"/>
          </ac:spMkLst>
        </pc:spChg>
        <pc:spChg chg="del mod ord">
          <ac:chgData name="Катерина Гранат" userId="f5dd12bca48157ee" providerId="LiveId" clId="{CE3E78DB-D3CD-4162-85E9-35793C24B523}" dt="2024-02-07T12:52:28.746" v="404" actId="478"/>
          <ac:spMkLst>
            <pc:docMk/>
            <pc:sldMk cId="921564863" sldId="293"/>
            <ac:spMk id="5" creationId="{70F18771-E99A-1E7B-E5EE-62BCA9645877}"/>
          </ac:spMkLst>
        </pc:spChg>
        <pc:spChg chg="del mod ord">
          <ac:chgData name="Катерина Гранат" userId="f5dd12bca48157ee" providerId="LiveId" clId="{CE3E78DB-D3CD-4162-85E9-35793C24B523}" dt="2024-02-07T12:52:30.016" v="405" actId="478"/>
          <ac:spMkLst>
            <pc:docMk/>
            <pc:sldMk cId="921564863" sldId="293"/>
            <ac:spMk id="6" creationId="{E2A31037-F9CA-10F0-CDFE-E6136704B52B}"/>
          </ac:spMkLst>
        </pc:spChg>
        <pc:spChg chg="add mod ord">
          <ac:chgData name="Катерина Гранат" userId="f5dd12bca48157ee" providerId="LiveId" clId="{CE3E78DB-D3CD-4162-85E9-35793C24B523}" dt="2024-02-07T12:56:22.109" v="457" actId="1076"/>
          <ac:spMkLst>
            <pc:docMk/>
            <pc:sldMk cId="921564863" sldId="293"/>
            <ac:spMk id="7" creationId="{2B6BB1AF-0D4A-C86C-69AC-A64C74C73C20}"/>
          </ac:spMkLst>
        </pc:spChg>
        <pc:spChg chg="add del mod ord">
          <ac:chgData name="Катерина Гранат" userId="f5dd12bca48157ee" providerId="LiveId" clId="{CE3E78DB-D3CD-4162-85E9-35793C24B523}" dt="2024-02-07T12:52:35.402" v="409" actId="478"/>
          <ac:spMkLst>
            <pc:docMk/>
            <pc:sldMk cId="921564863" sldId="293"/>
            <ac:spMk id="8" creationId="{5884C721-41BA-AE90-A604-010452E5201A}"/>
          </ac:spMkLst>
        </pc:spChg>
        <pc:spChg chg="add mod ord">
          <ac:chgData name="Катерина Гранат" userId="f5dd12bca48157ee" providerId="LiveId" clId="{CE3E78DB-D3CD-4162-85E9-35793C24B523}" dt="2024-02-07T12:56:08.885" v="454" actId="1076"/>
          <ac:spMkLst>
            <pc:docMk/>
            <pc:sldMk cId="921564863" sldId="293"/>
            <ac:spMk id="9" creationId="{59AA0455-D5DA-F361-B316-B65FF72F0912}"/>
          </ac:spMkLst>
        </pc:spChg>
        <pc:spChg chg="add del mod ord">
          <ac:chgData name="Катерина Гранат" userId="f5dd12bca48157ee" providerId="LiveId" clId="{CE3E78DB-D3CD-4162-85E9-35793C24B523}" dt="2024-02-07T12:52:33.778" v="408" actId="478"/>
          <ac:spMkLst>
            <pc:docMk/>
            <pc:sldMk cId="921564863" sldId="293"/>
            <ac:spMk id="10" creationId="{9431B9F4-2C64-4769-E401-25546E6858BE}"/>
          </ac:spMkLst>
        </pc:spChg>
        <pc:spChg chg="add del mod ord">
          <ac:chgData name="Катерина Гранат" userId="f5dd12bca48157ee" providerId="LiveId" clId="{CE3E78DB-D3CD-4162-85E9-35793C24B523}" dt="2024-02-07T12:52:32.763" v="407" actId="478"/>
          <ac:spMkLst>
            <pc:docMk/>
            <pc:sldMk cId="921564863" sldId="293"/>
            <ac:spMk id="11" creationId="{6D8B788A-5099-3B81-5BF1-C0C9B2864D43}"/>
          </ac:spMkLst>
        </pc:spChg>
        <pc:picChg chg="add mod">
          <ac:chgData name="Катерина Гранат" userId="f5dd12bca48157ee" providerId="LiveId" clId="{CE3E78DB-D3CD-4162-85E9-35793C24B523}" dt="2024-02-07T12:54:34.354" v="426" actId="14100"/>
          <ac:picMkLst>
            <pc:docMk/>
            <pc:sldMk cId="921564863" sldId="293"/>
            <ac:picMk id="12290" creationId="{5AA44FE6-6BCA-92E8-5A88-02EF18993B02}"/>
          </ac:picMkLst>
        </pc:picChg>
        <pc:picChg chg="add mod">
          <ac:chgData name="Катерина Гранат" userId="f5dd12bca48157ee" providerId="LiveId" clId="{CE3E78DB-D3CD-4162-85E9-35793C24B523}" dt="2024-02-07T12:55:53.037" v="450" actId="1076"/>
          <ac:picMkLst>
            <pc:docMk/>
            <pc:sldMk cId="921564863" sldId="293"/>
            <ac:picMk id="12292" creationId="{8B77E0F0-3670-301A-A898-38D9624EBE18}"/>
          </ac:picMkLst>
        </pc:picChg>
        <pc:picChg chg="add mod">
          <ac:chgData name="Катерина Гранат" userId="f5dd12bca48157ee" providerId="LiveId" clId="{CE3E78DB-D3CD-4162-85E9-35793C24B523}" dt="2024-02-07T12:56:05.533" v="453" actId="1076"/>
          <ac:picMkLst>
            <pc:docMk/>
            <pc:sldMk cId="921564863" sldId="293"/>
            <ac:picMk id="12294" creationId="{44F37074-5337-1993-D2AF-BE612D3E19BB}"/>
          </ac:picMkLst>
        </pc:picChg>
      </pc:sldChg>
      <pc:sldChg chg="addSp delSp modSp new del mod modClrScheme chgLayout">
        <pc:chgData name="Катерина Гранат" userId="f5dd12bca48157ee" providerId="LiveId" clId="{CE3E78DB-D3CD-4162-85E9-35793C24B523}" dt="2024-02-21T13:38:26.341" v="1080" actId="2696"/>
        <pc:sldMkLst>
          <pc:docMk/>
          <pc:sldMk cId="3193682549" sldId="294"/>
        </pc:sldMkLst>
        <pc:spChg chg="del mod ord">
          <ac:chgData name="Катерина Гранат" userId="f5dd12bca48157ee" providerId="LiveId" clId="{CE3E78DB-D3CD-4162-85E9-35793C24B523}" dt="2024-02-07T12:57:00.128" v="458" actId="700"/>
          <ac:spMkLst>
            <pc:docMk/>
            <pc:sldMk cId="3193682549" sldId="294"/>
            <ac:spMk id="2" creationId="{B9177E39-2C18-C883-460C-6854B190F1E5}"/>
          </ac:spMkLst>
        </pc:spChg>
        <pc:spChg chg="del mod ord">
          <ac:chgData name="Катерина Гранат" userId="f5dd12bca48157ee" providerId="LiveId" clId="{CE3E78DB-D3CD-4162-85E9-35793C24B523}" dt="2024-02-07T12:57:00.128" v="458" actId="700"/>
          <ac:spMkLst>
            <pc:docMk/>
            <pc:sldMk cId="3193682549" sldId="294"/>
            <ac:spMk id="3" creationId="{50B1ADE4-D94D-BC88-E0CC-2C9FA5CFE0F9}"/>
          </ac:spMkLst>
        </pc:spChg>
        <pc:spChg chg="del">
          <ac:chgData name="Катерина Гранат" userId="f5dd12bca48157ee" providerId="LiveId" clId="{CE3E78DB-D3CD-4162-85E9-35793C24B523}" dt="2024-02-07T12:57:00.128" v="458" actId="700"/>
          <ac:spMkLst>
            <pc:docMk/>
            <pc:sldMk cId="3193682549" sldId="294"/>
            <ac:spMk id="4" creationId="{FA90367E-9535-562A-5BCB-E870394B697E}"/>
          </ac:spMkLst>
        </pc:spChg>
        <pc:spChg chg="del">
          <ac:chgData name="Катерина Гранат" userId="f5dd12bca48157ee" providerId="LiveId" clId="{CE3E78DB-D3CD-4162-85E9-35793C24B523}" dt="2024-02-07T12:57:00.128" v="458" actId="700"/>
          <ac:spMkLst>
            <pc:docMk/>
            <pc:sldMk cId="3193682549" sldId="294"/>
            <ac:spMk id="5" creationId="{9594BBF2-9778-F0F2-14B8-FBC00DE4FDD9}"/>
          </ac:spMkLst>
        </pc:spChg>
        <pc:spChg chg="del">
          <ac:chgData name="Катерина Гранат" userId="f5dd12bca48157ee" providerId="LiveId" clId="{CE3E78DB-D3CD-4162-85E9-35793C24B523}" dt="2024-02-07T12:57:00.128" v="458" actId="700"/>
          <ac:spMkLst>
            <pc:docMk/>
            <pc:sldMk cId="3193682549" sldId="294"/>
            <ac:spMk id="6" creationId="{6D9DA9E4-B69B-83BA-6ABA-0FE5940CEB3D}"/>
          </ac:spMkLst>
        </pc:spChg>
        <pc:spChg chg="del mod ord">
          <ac:chgData name="Катерина Гранат" userId="f5dd12bca48157ee" providerId="LiveId" clId="{CE3E78DB-D3CD-4162-85E9-35793C24B523}" dt="2024-02-07T12:58:00.319" v="475" actId="478"/>
          <ac:spMkLst>
            <pc:docMk/>
            <pc:sldMk cId="3193682549" sldId="294"/>
            <ac:spMk id="7" creationId="{5CD50F2C-70F8-5A66-DF81-8A2C5CDC309C}"/>
          </ac:spMkLst>
        </pc:spChg>
        <pc:spChg chg="add del mod ord">
          <ac:chgData name="Катерина Гранат" userId="f5dd12bca48157ee" providerId="LiveId" clId="{CE3E78DB-D3CD-4162-85E9-35793C24B523}" dt="2024-02-07T12:57:06.249" v="461" actId="478"/>
          <ac:spMkLst>
            <pc:docMk/>
            <pc:sldMk cId="3193682549" sldId="294"/>
            <ac:spMk id="8" creationId="{555877AA-4BB8-519A-9E2F-0DF316611A69}"/>
          </ac:spMkLst>
        </pc:spChg>
        <pc:spChg chg="add mod ord">
          <ac:chgData name="Катерина Гранат" userId="f5dd12bca48157ee" providerId="LiveId" clId="{CE3E78DB-D3CD-4162-85E9-35793C24B523}" dt="2024-02-07T12:57:51.357" v="470" actId="1076"/>
          <ac:spMkLst>
            <pc:docMk/>
            <pc:sldMk cId="3193682549" sldId="294"/>
            <ac:spMk id="9" creationId="{DDA60218-46AD-8C6A-45E9-2055448C2E7F}"/>
          </ac:spMkLst>
        </pc:spChg>
        <pc:picChg chg="add del mod">
          <ac:chgData name="Катерина Гранат" userId="f5dd12bca48157ee" providerId="LiveId" clId="{CE3E78DB-D3CD-4162-85E9-35793C24B523}" dt="2024-02-07T12:58:30.199" v="487" actId="478"/>
          <ac:picMkLst>
            <pc:docMk/>
            <pc:sldMk cId="3193682549" sldId="294"/>
            <ac:picMk id="13314" creationId="{9B625D48-46F7-8263-7530-B0FF03D75D19}"/>
          </ac:picMkLst>
        </pc:picChg>
        <pc:picChg chg="add mod">
          <ac:chgData name="Катерина Гранат" userId="f5dd12bca48157ee" providerId="LiveId" clId="{CE3E78DB-D3CD-4162-85E9-35793C24B523}" dt="2024-02-07T12:57:51.357" v="470" actId="1076"/>
          <ac:picMkLst>
            <pc:docMk/>
            <pc:sldMk cId="3193682549" sldId="294"/>
            <ac:picMk id="13316" creationId="{5AD77F0B-7BC3-24A8-C4F5-00403E76C83B}"/>
          </ac:picMkLst>
        </pc:picChg>
        <pc:picChg chg="add del mod">
          <ac:chgData name="Катерина Гранат" userId="f5dd12bca48157ee" providerId="LiveId" clId="{CE3E78DB-D3CD-4162-85E9-35793C24B523}" dt="2024-02-07T12:58:29.683" v="486" actId="478"/>
          <ac:picMkLst>
            <pc:docMk/>
            <pc:sldMk cId="3193682549" sldId="294"/>
            <ac:picMk id="13318" creationId="{58E14B40-D44A-37DF-F9A6-ACB02BC28390}"/>
          </ac:picMkLst>
        </pc:picChg>
      </pc:sldChg>
      <pc:sldChg chg="addSp delSp modSp new del mod modClrScheme chgLayout">
        <pc:chgData name="Катерина Гранат" userId="f5dd12bca48157ee" providerId="LiveId" clId="{CE3E78DB-D3CD-4162-85E9-35793C24B523}" dt="2024-02-21T13:38:31.836" v="1081" actId="2696"/>
        <pc:sldMkLst>
          <pc:docMk/>
          <pc:sldMk cId="2550698392" sldId="295"/>
        </pc:sldMkLst>
        <pc:spChg chg="del mod ord">
          <ac:chgData name="Катерина Гранат" userId="f5dd12bca48157ee" providerId="LiveId" clId="{CE3E78DB-D3CD-4162-85E9-35793C24B523}" dt="2024-02-07T13:00:31.225" v="489" actId="700"/>
          <ac:spMkLst>
            <pc:docMk/>
            <pc:sldMk cId="2550698392" sldId="295"/>
            <ac:spMk id="2" creationId="{5B6924A6-6FAF-A2DF-1C48-CB0FB1CA1B2B}"/>
          </ac:spMkLst>
        </pc:spChg>
        <pc:spChg chg="del mod ord">
          <ac:chgData name="Катерина Гранат" userId="f5dd12bca48157ee" providerId="LiveId" clId="{CE3E78DB-D3CD-4162-85E9-35793C24B523}" dt="2024-02-07T13:00:31.225" v="489" actId="700"/>
          <ac:spMkLst>
            <pc:docMk/>
            <pc:sldMk cId="2550698392" sldId="295"/>
            <ac:spMk id="3" creationId="{49F1B660-C263-D0BF-BDC7-CE2492EE083F}"/>
          </ac:spMkLst>
        </pc:spChg>
        <pc:spChg chg="add mod ord">
          <ac:chgData name="Катерина Гранат" userId="f5dd12bca48157ee" providerId="LiveId" clId="{CE3E78DB-D3CD-4162-85E9-35793C24B523}" dt="2024-02-07T13:01:03.636" v="512" actId="1076"/>
          <ac:spMkLst>
            <pc:docMk/>
            <pc:sldMk cId="2550698392" sldId="295"/>
            <ac:spMk id="4" creationId="{09A42840-40AF-05C7-7514-51B832F429F5}"/>
          </ac:spMkLst>
        </pc:spChg>
        <pc:spChg chg="add del mod ord">
          <ac:chgData name="Катерина Гранат" userId="f5dd12bca48157ee" providerId="LiveId" clId="{CE3E78DB-D3CD-4162-85E9-35793C24B523}" dt="2024-02-07T13:01:00.026" v="510" actId="22"/>
          <ac:spMkLst>
            <pc:docMk/>
            <pc:sldMk cId="2550698392" sldId="295"/>
            <ac:spMk id="5" creationId="{C6D7F8E0-0AF6-6F8B-2261-FB406851211E}"/>
          </ac:spMkLst>
        </pc:spChg>
        <pc:picChg chg="add mod ord">
          <ac:chgData name="Катерина Гранат" userId="f5dd12bca48157ee" providerId="LiveId" clId="{CE3E78DB-D3CD-4162-85E9-35793C24B523}" dt="2024-02-07T13:01:05.933" v="513" actId="1076"/>
          <ac:picMkLst>
            <pc:docMk/>
            <pc:sldMk cId="2550698392" sldId="295"/>
            <ac:picMk id="7" creationId="{DF27B55B-C930-62DB-10B2-8EC07218C17F}"/>
          </ac:picMkLst>
        </pc:picChg>
      </pc:sldChg>
      <pc:sldChg chg="addSp delSp modSp new del mod">
        <pc:chgData name="Катерина Гранат" userId="f5dd12bca48157ee" providerId="LiveId" clId="{CE3E78DB-D3CD-4162-85E9-35793C24B523}" dt="2024-02-21T13:38:31.836" v="1081" actId="2696"/>
        <pc:sldMkLst>
          <pc:docMk/>
          <pc:sldMk cId="2926073110" sldId="296"/>
        </pc:sldMkLst>
        <pc:spChg chg="mod">
          <ac:chgData name="Катерина Гранат" userId="f5dd12bca48157ee" providerId="LiveId" clId="{CE3E78DB-D3CD-4162-85E9-35793C24B523}" dt="2024-02-07T13:02:37.671" v="545" actId="20577"/>
          <ac:spMkLst>
            <pc:docMk/>
            <pc:sldMk cId="2926073110" sldId="296"/>
            <ac:spMk id="2" creationId="{E77E53BD-1781-937D-9611-0E3B0E5F5626}"/>
          </ac:spMkLst>
        </pc:spChg>
        <pc:spChg chg="del">
          <ac:chgData name="Катерина Гранат" userId="f5dd12bca48157ee" providerId="LiveId" clId="{CE3E78DB-D3CD-4162-85E9-35793C24B523}" dt="2024-02-07T13:01:26.902" v="515" actId="478"/>
          <ac:spMkLst>
            <pc:docMk/>
            <pc:sldMk cId="2926073110" sldId="296"/>
            <ac:spMk id="3" creationId="{D5FDCC26-294D-1221-1DD5-9445F93A407A}"/>
          </ac:spMkLst>
        </pc:spChg>
        <pc:spChg chg="del">
          <ac:chgData name="Катерина Гранат" userId="f5dd12bca48157ee" providerId="LiveId" clId="{CE3E78DB-D3CD-4162-85E9-35793C24B523}" dt="2024-02-07T13:01:35.689" v="520" actId="478"/>
          <ac:spMkLst>
            <pc:docMk/>
            <pc:sldMk cId="2926073110" sldId="296"/>
            <ac:spMk id="4" creationId="{71533F83-B66D-F1A0-975F-4EE338409D12}"/>
          </ac:spMkLst>
        </pc:spChg>
        <pc:spChg chg="del">
          <ac:chgData name="Катерина Гранат" userId="f5dd12bca48157ee" providerId="LiveId" clId="{CE3E78DB-D3CD-4162-85E9-35793C24B523}" dt="2024-02-07T13:01:37.586" v="521" actId="478"/>
          <ac:spMkLst>
            <pc:docMk/>
            <pc:sldMk cId="2926073110" sldId="296"/>
            <ac:spMk id="5" creationId="{1F429162-5D93-1DEA-F71A-5707080E7A29}"/>
          </ac:spMkLst>
        </pc:spChg>
        <pc:picChg chg="add mod">
          <ac:chgData name="Катерина Гранат" userId="f5dd12bca48157ee" providerId="LiveId" clId="{CE3E78DB-D3CD-4162-85E9-35793C24B523}" dt="2024-02-07T13:02:53.533" v="546" actId="1076"/>
          <ac:picMkLst>
            <pc:docMk/>
            <pc:sldMk cId="2926073110" sldId="296"/>
            <ac:picMk id="7" creationId="{1F0FF33C-7C84-04AB-1A6C-E44119C2DAB1}"/>
          </ac:picMkLst>
        </pc:picChg>
      </pc:sldChg>
      <pc:sldChg chg="addSp delSp modSp new mod modClrScheme chgLayout">
        <pc:chgData name="Катерина Гранат" userId="f5dd12bca48157ee" providerId="LiveId" clId="{CE3E78DB-D3CD-4162-85E9-35793C24B523}" dt="2024-02-07T13:28:49.151" v="638" actId="207"/>
        <pc:sldMkLst>
          <pc:docMk/>
          <pc:sldMk cId="2623054086" sldId="297"/>
        </pc:sldMkLst>
        <pc:spChg chg="add del mod ord">
          <ac:chgData name="Катерина Гранат" userId="f5dd12bca48157ee" providerId="LiveId" clId="{CE3E78DB-D3CD-4162-85E9-35793C24B523}" dt="2024-02-07T13:06:00.253" v="557" actId="1076"/>
          <ac:spMkLst>
            <pc:docMk/>
            <pc:sldMk cId="2623054086" sldId="297"/>
            <ac:spMk id="2" creationId="{70BFC6EB-1AE6-3B3E-8860-8052C347D79C}"/>
          </ac:spMkLst>
        </pc:spChg>
        <pc:spChg chg="del mod ord">
          <ac:chgData name="Катерина Гранат" userId="f5dd12bca48157ee" providerId="LiveId" clId="{CE3E78DB-D3CD-4162-85E9-35793C24B523}" dt="2024-02-07T13:05:57.353" v="556" actId="700"/>
          <ac:spMkLst>
            <pc:docMk/>
            <pc:sldMk cId="2623054086" sldId="297"/>
            <ac:spMk id="3" creationId="{995D5C36-6061-A384-7C0A-8E6E1AE6E765}"/>
          </ac:spMkLst>
        </pc:spChg>
        <pc:spChg chg="del">
          <ac:chgData name="Катерина Гранат" userId="f5dd12bca48157ee" providerId="LiveId" clId="{CE3E78DB-D3CD-4162-85E9-35793C24B523}" dt="2024-02-07T13:04:17.338" v="548" actId="478"/>
          <ac:spMkLst>
            <pc:docMk/>
            <pc:sldMk cId="2623054086" sldId="297"/>
            <ac:spMk id="4" creationId="{0F0B524C-E922-3B68-2D19-ED9BBFEA9D6C}"/>
          </ac:spMkLst>
        </pc:spChg>
        <pc:spChg chg="del">
          <ac:chgData name="Катерина Гранат" userId="f5dd12bca48157ee" providerId="LiveId" clId="{CE3E78DB-D3CD-4162-85E9-35793C24B523}" dt="2024-02-07T13:04:17.338" v="548" actId="478"/>
          <ac:spMkLst>
            <pc:docMk/>
            <pc:sldMk cId="2623054086" sldId="297"/>
            <ac:spMk id="5" creationId="{A0DE3773-CEB6-8927-A0B1-039A96BCDCDC}"/>
          </ac:spMkLst>
        </pc:spChg>
        <pc:spChg chg="add mod ord">
          <ac:chgData name="Катерина Гранат" userId="f5dd12bca48157ee" providerId="LiveId" clId="{CE3E78DB-D3CD-4162-85E9-35793C24B523}" dt="2024-02-07T13:07:03.136" v="572" actId="14100"/>
          <ac:spMkLst>
            <pc:docMk/>
            <pc:sldMk cId="2623054086" sldId="297"/>
            <ac:spMk id="6" creationId="{0093243F-05FA-F9D6-37CB-92C00DEB22E8}"/>
          </ac:spMkLst>
        </pc:spChg>
        <pc:spChg chg="add mod">
          <ac:chgData name="Катерина Гранат" userId="f5dd12bca48157ee" providerId="LiveId" clId="{CE3E78DB-D3CD-4162-85E9-35793C24B523}" dt="2024-02-07T13:28:49.151" v="638" actId="207"/>
          <ac:spMkLst>
            <pc:docMk/>
            <pc:sldMk cId="2623054086" sldId="297"/>
            <ac:spMk id="15" creationId="{E5BA363F-9467-73F3-DBAB-E7A1FE7F6788}"/>
          </ac:spMkLst>
        </pc:spChg>
        <pc:picChg chg="add mod">
          <ac:chgData name="Катерина Гранат" userId="f5dd12bca48157ee" providerId="LiveId" clId="{CE3E78DB-D3CD-4162-85E9-35793C24B523}" dt="2024-02-07T13:11:35.602" v="575" actId="1076"/>
          <ac:picMkLst>
            <pc:docMk/>
            <pc:sldMk cId="2623054086" sldId="297"/>
            <ac:picMk id="8" creationId="{45F0CE35-DCED-B19A-DA72-B79259E7DD65}"/>
          </ac:picMkLst>
        </pc:picChg>
        <pc:picChg chg="add mod">
          <ac:chgData name="Катерина Гранат" userId="f5dd12bca48157ee" providerId="LiveId" clId="{CE3E78DB-D3CD-4162-85E9-35793C24B523}" dt="2024-02-07T13:11:37.665" v="576"/>
          <ac:picMkLst>
            <pc:docMk/>
            <pc:sldMk cId="2623054086" sldId="297"/>
            <ac:picMk id="10" creationId="{51041D53-844D-AAB6-51C0-009F0337E0CD}"/>
          </ac:picMkLst>
        </pc:picChg>
        <pc:picChg chg="add del mod">
          <ac:chgData name="Катерина Гранат" userId="f5dd12bca48157ee" providerId="LiveId" clId="{CE3E78DB-D3CD-4162-85E9-35793C24B523}" dt="2024-02-07T13:25:12.102" v="580" actId="21"/>
          <ac:picMkLst>
            <pc:docMk/>
            <pc:sldMk cId="2623054086" sldId="297"/>
            <ac:picMk id="12" creationId="{59D70869-85D7-293C-5AF0-424A3242D724}"/>
          </ac:picMkLst>
        </pc:picChg>
        <pc:picChg chg="add mod modCrop">
          <ac:chgData name="Катерина Гранат" userId="f5dd12bca48157ee" providerId="LiveId" clId="{CE3E78DB-D3CD-4162-85E9-35793C24B523}" dt="2024-02-07T13:26:43.957" v="590" actId="1076"/>
          <ac:picMkLst>
            <pc:docMk/>
            <pc:sldMk cId="2623054086" sldId="297"/>
            <ac:picMk id="14" creationId="{9FB3FCF8-6E37-88BA-21EA-5280CD3C502C}"/>
          </ac:picMkLst>
        </pc:picChg>
        <pc:picChg chg="add del mod">
          <ac:chgData name="Катерина Гранат" userId="f5dd12bca48157ee" providerId="LiveId" clId="{CE3E78DB-D3CD-4162-85E9-35793C24B523}" dt="2024-02-07T13:06:53.759" v="569" actId="478"/>
          <ac:picMkLst>
            <pc:docMk/>
            <pc:sldMk cId="2623054086" sldId="297"/>
            <ac:picMk id="14338" creationId="{AD8A7E39-B58A-BD51-B67A-22BDCA805508}"/>
          </ac:picMkLst>
        </pc:picChg>
      </pc:sldChg>
      <pc:sldChg chg="addSp delSp modSp new mod modClrScheme chgLayout">
        <pc:chgData name="Катерина Гранат" userId="f5dd12bca48157ee" providerId="LiveId" clId="{CE3E78DB-D3CD-4162-85E9-35793C24B523}" dt="2024-02-07T13:29:50.349" v="670" actId="20577"/>
        <pc:sldMkLst>
          <pc:docMk/>
          <pc:sldMk cId="2427060341" sldId="298"/>
        </pc:sldMkLst>
        <pc:spChg chg="del mod ord">
          <ac:chgData name="Катерина Гранат" userId="f5dd12bca48157ee" providerId="LiveId" clId="{CE3E78DB-D3CD-4162-85E9-35793C24B523}" dt="2024-02-07T13:29:09.195" v="640" actId="700"/>
          <ac:spMkLst>
            <pc:docMk/>
            <pc:sldMk cId="2427060341" sldId="298"/>
            <ac:spMk id="2" creationId="{552E7843-07F1-4908-017D-8596C6AEBDDE}"/>
          </ac:spMkLst>
        </pc:spChg>
        <pc:spChg chg="del mod ord">
          <ac:chgData name="Катерина Гранат" userId="f5dd12bca48157ee" providerId="LiveId" clId="{CE3E78DB-D3CD-4162-85E9-35793C24B523}" dt="2024-02-07T13:29:09.195" v="640" actId="700"/>
          <ac:spMkLst>
            <pc:docMk/>
            <pc:sldMk cId="2427060341" sldId="298"/>
            <ac:spMk id="3" creationId="{ACC16774-9E5A-40D6-C78C-E5A806F2F938}"/>
          </ac:spMkLst>
        </pc:spChg>
        <pc:spChg chg="del mod ord">
          <ac:chgData name="Катерина Гранат" userId="f5dd12bca48157ee" providerId="LiveId" clId="{CE3E78DB-D3CD-4162-85E9-35793C24B523}" dt="2024-02-07T13:29:15.018" v="642" actId="478"/>
          <ac:spMkLst>
            <pc:docMk/>
            <pc:sldMk cId="2427060341" sldId="298"/>
            <ac:spMk id="4" creationId="{8D5C9CE0-87D7-B182-3D4F-23B4872E42E0}"/>
          </ac:spMkLst>
        </pc:spChg>
        <pc:spChg chg="del mod ord">
          <ac:chgData name="Катерина Гранат" userId="f5dd12bca48157ee" providerId="LiveId" clId="{CE3E78DB-D3CD-4162-85E9-35793C24B523}" dt="2024-02-07T13:29:13.086" v="641" actId="478"/>
          <ac:spMkLst>
            <pc:docMk/>
            <pc:sldMk cId="2427060341" sldId="298"/>
            <ac:spMk id="5" creationId="{77C16E7E-9A1D-4FAE-5DD2-98C875381A9A}"/>
          </ac:spMkLst>
        </pc:spChg>
        <pc:spChg chg="add mod ord">
          <ac:chgData name="Катерина Гранат" userId="f5dd12bca48157ee" providerId="LiveId" clId="{CE3E78DB-D3CD-4162-85E9-35793C24B523}" dt="2024-02-07T13:29:50.349" v="670" actId="20577"/>
          <ac:spMkLst>
            <pc:docMk/>
            <pc:sldMk cId="2427060341" sldId="298"/>
            <ac:spMk id="6" creationId="{8BC1CB60-D98D-757F-A571-0A5ED852B7AA}"/>
          </ac:spMkLst>
        </pc:spChg>
        <pc:spChg chg="add del mod ord">
          <ac:chgData name="Катерина Гранат" userId="f5dd12bca48157ee" providerId="LiveId" clId="{CE3E78DB-D3CD-4162-85E9-35793C24B523}" dt="2024-02-07T13:29:46.117" v="668" actId="478"/>
          <ac:spMkLst>
            <pc:docMk/>
            <pc:sldMk cId="2427060341" sldId="298"/>
            <ac:spMk id="7" creationId="{B585B3D0-7805-0C05-3308-D01C4988EE33}"/>
          </ac:spMkLst>
        </pc:spChg>
      </pc:sldChg>
      <pc:sldChg chg="addSp delSp modSp add mod">
        <pc:chgData name="Катерина Гранат" userId="f5dd12bca48157ee" providerId="LiveId" clId="{CE3E78DB-D3CD-4162-85E9-35793C24B523}" dt="2024-02-21T13:16:04.104" v="919" actId="20577"/>
        <pc:sldMkLst>
          <pc:docMk/>
          <pc:sldMk cId="4172442660" sldId="299"/>
        </pc:sldMkLst>
        <pc:spChg chg="mod">
          <ac:chgData name="Катерина Гранат" userId="f5dd12bca48157ee" providerId="LiveId" clId="{CE3E78DB-D3CD-4162-85E9-35793C24B523}" dt="2024-02-21T13:15:15.733" v="907" actId="1076"/>
          <ac:spMkLst>
            <pc:docMk/>
            <pc:sldMk cId="4172442660" sldId="299"/>
            <ac:spMk id="3" creationId="{9A0CC5BE-AAC9-3E5A-926C-CB3DFF874529}"/>
          </ac:spMkLst>
        </pc:spChg>
        <pc:spChg chg="mod">
          <ac:chgData name="Катерина Гранат" userId="f5dd12bca48157ee" providerId="LiveId" clId="{CE3E78DB-D3CD-4162-85E9-35793C24B523}" dt="2024-02-21T13:16:04.104" v="919" actId="20577"/>
          <ac:spMkLst>
            <pc:docMk/>
            <pc:sldMk cId="4172442660" sldId="299"/>
            <ac:spMk id="4" creationId="{C3925B91-394F-AA03-11CF-5783A50080D6}"/>
          </ac:spMkLst>
        </pc:spChg>
        <pc:spChg chg="add del">
          <ac:chgData name="Катерина Гранат" userId="f5dd12bca48157ee" providerId="LiveId" clId="{CE3E78DB-D3CD-4162-85E9-35793C24B523}" dt="2024-02-21T13:14:38.268" v="892" actId="22"/>
          <ac:spMkLst>
            <pc:docMk/>
            <pc:sldMk cId="4172442660" sldId="299"/>
            <ac:spMk id="5" creationId="{96601748-8613-66D2-139E-ACBF2359C780}"/>
          </ac:spMkLst>
        </pc:spChg>
        <pc:spChg chg="del">
          <ac:chgData name="Катерина Гранат" userId="f5dd12bca48157ee" providerId="LiveId" clId="{CE3E78DB-D3CD-4162-85E9-35793C24B523}" dt="2024-02-21T13:14:43.871" v="896" actId="478"/>
          <ac:spMkLst>
            <pc:docMk/>
            <pc:sldMk cId="4172442660" sldId="299"/>
            <ac:spMk id="7" creationId="{2F492421-AF91-405D-24E3-5FCBCFCC46F2}"/>
          </ac:spMkLst>
        </pc:spChg>
        <pc:spChg chg="add del mod">
          <ac:chgData name="Катерина Гранат" userId="f5dd12bca48157ee" providerId="LiveId" clId="{CE3E78DB-D3CD-4162-85E9-35793C24B523}" dt="2024-02-21T13:14:46.109" v="897" actId="478"/>
          <ac:spMkLst>
            <pc:docMk/>
            <pc:sldMk cId="4172442660" sldId="299"/>
            <ac:spMk id="9" creationId="{F341FE49-3321-7F6A-3E1C-90A983B06555}"/>
          </ac:spMkLst>
        </pc:spChg>
        <pc:picChg chg="del">
          <ac:chgData name="Катерина Гранат" userId="f5dd12bca48157ee" providerId="LiveId" clId="{CE3E78DB-D3CD-4162-85E9-35793C24B523}" dt="2024-02-21T13:14:39.089" v="893" actId="478"/>
          <ac:picMkLst>
            <pc:docMk/>
            <pc:sldMk cId="4172442660" sldId="299"/>
            <ac:picMk id="6" creationId="{3AEC53C5-985D-B4CF-8C0A-38F7469A3706}"/>
          </ac:picMkLst>
        </pc:picChg>
        <pc:picChg chg="add mod">
          <ac:chgData name="Катерина Гранат" userId="f5dd12bca48157ee" providerId="LiveId" clId="{CE3E78DB-D3CD-4162-85E9-35793C24B523}" dt="2024-02-21T13:15:18.436" v="909" actId="1076"/>
          <ac:picMkLst>
            <pc:docMk/>
            <pc:sldMk cId="4172442660" sldId="299"/>
            <ac:picMk id="2050" creationId="{9B591CEF-E3E7-07A4-00F4-15D5244B16C2}"/>
          </ac:picMkLst>
        </pc:picChg>
      </pc:sldChg>
      <pc:sldChg chg="addSp delSp modSp new mod modClrScheme chgLayout">
        <pc:chgData name="Катерина Гранат" userId="f5dd12bca48157ee" providerId="LiveId" clId="{CE3E78DB-D3CD-4162-85E9-35793C24B523}" dt="2024-02-21T13:35:01.726" v="1062" actId="14100"/>
        <pc:sldMkLst>
          <pc:docMk/>
          <pc:sldMk cId="4128112223" sldId="300"/>
        </pc:sldMkLst>
        <pc:spChg chg="del mod ord">
          <ac:chgData name="Катерина Гранат" userId="f5dd12bca48157ee" providerId="LiveId" clId="{CE3E78DB-D3CD-4162-85E9-35793C24B523}" dt="2024-02-21T13:22:50.278" v="995" actId="700"/>
          <ac:spMkLst>
            <pc:docMk/>
            <pc:sldMk cId="4128112223" sldId="300"/>
            <ac:spMk id="2" creationId="{BCB3A9AE-B69C-8D9B-D0A7-8B454CD77D9F}"/>
          </ac:spMkLst>
        </pc:spChg>
        <pc:spChg chg="del mod ord">
          <ac:chgData name="Катерина Гранат" userId="f5dd12bca48157ee" providerId="LiveId" clId="{CE3E78DB-D3CD-4162-85E9-35793C24B523}" dt="2024-02-21T13:22:50.278" v="995" actId="700"/>
          <ac:spMkLst>
            <pc:docMk/>
            <pc:sldMk cId="4128112223" sldId="300"/>
            <ac:spMk id="3" creationId="{613082B2-F185-E616-4BF3-6607836B427C}"/>
          </ac:spMkLst>
        </pc:spChg>
        <pc:spChg chg="del mod ord">
          <ac:chgData name="Катерина Гранат" userId="f5dd12bca48157ee" providerId="LiveId" clId="{CE3E78DB-D3CD-4162-85E9-35793C24B523}" dt="2024-02-21T13:23:20.660" v="1001" actId="478"/>
          <ac:spMkLst>
            <pc:docMk/>
            <pc:sldMk cId="4128112223" sldId="300"/>
            <ac:spMk id="4" creationId="{68F44CBB-6720-3DF7-9286-5F667C4C0E45}"/>
          </ac:spMkLst>
        </pc:spChg>
        <pc:spChg chg="del">
          <ac:chgData name="Катерина Гранат" userId="f5dd12bca48157ee" providerId="LiveId" clId="{CE3E78DB-D3CD-4162-85E9-35793C24B523}" dt="2024-02-21T13:22:41.925" v="994" actId="478"/>
          <ac:spMkLst>
            <pc:docMk/>
            <pc:sldMk cId="4128112223" sldId="300"/>
            <ac:spMk id="5" creationId="{7E900523-6EE0-87C4-5F1F-715F010345A0}"/>
          </ac:spMkLst>
        </pc:spChg>
        <pc:spChg chg="add mod ord">
          <ac:chgData name="Катерина Гранат" userId="f5dd12bca48157ee" providerId="LiveId" clId="{CE3E78DB-D3CD-4162-85E9-35793C24B523}" dt="2024-02-21T13:35:01.726" v="1062" actId="14100"/>
          <ac:spMkLst>
            <pc:docMk/>
            <pc:sldMk cId="4128112223" sldId="300"/>
            <ac:spMk id="8" creationId="{5CDE5C0F-DE73-926F-3A18-1D2E68E31C85}"/>
          </ac:spMkLst>
        </pc:spChg>
        <pc:spChg chg="add del mod ord">
          <ac:chgData name="Катерина Гранат" userId="f5dd12bca48157ee" providerId="LiveId" clId="{CE3E78DB-D3CD-4162-85E9-35793C24B523}" dt="2024-02-21T13:22:55.046" v="996" actId="478"/>
          <ac:spMkLst>
            <pc:docMk/>
            <pc:sldMk cId="4128112223" sldId="300"/>
            <ac:spMk id="9" creationId="{027C0745-F8CF-7325-EA75-B9383EA46FE8}"/>
          </ac:spMkLst>
        </pc:spChg>
        <pc:spChg chg="add del mod ord">
          <ac:chgData name="Катерина Гранат" userId="f5dd12bca48157ee" providerId="LiveId" clId="{CE3E78DB-D3CD-4162-85E9-35793C24B523}" dt="2024-02-21T13:23:08.457" v="998" actId="478"/>
          <ac:spMkLst>
            <pc:docMk/>
            <pc:sldMk cId="4128112223" sldId="300"/>
            <ac:spMk id="10" creationId="{4FC8F85B-A96D-7F29-CF76-D869EEFF0E85}"/>
          </ac:spMkLst>
        </pc:spChg>
        <pc:spChg chg="add del mod ord">
          <ac:chgData name="Катерина Гранат" userId="f5dd12bca48157ee" providerId="LiveId" clId="{CE3E78DB-D3CD-4162-85E9-35793C24B523}" dt="2024-02-21T13:23:08.457" v="998" actId="478"/>
          <ac:spMkLst>
            <pc:docMk/>
            <pc:sldMk cId="4128112223" sldId="300"/>
            <ac:spMk id="11" creationId="{AE290D38-4D14-98BB-9386-50FA50EDE53F}"/>
          </ac:spMkLst>
        </pc:spChg>
        <pc:spChg chg="add del mod ord">
          <ac:chgData name="Катерина Гранат" userId="f5dd12bca48157ee" providerId="LiveId" clId="{CE3E78DB-D3CD-4162-85E9-35793C24B523}" dt="2024-02-21T13:23:08.457" v="998" actId="478"/>
          <ac:spMkLst>
            <pc:docMk/>
            <pc:sldMk cId="4128112223" sldId="300"/>
            <ac:spMk id="12" creationId="{25D91186-B4A1-46ED-2651-D9990091E06C}"/>
          </ac:spMkLst>
        </pc:spChg>
        <pc:spChg chg="add del mod ord">
          <ac:chgData name="Катерина Гранат" userId="f5dd12bca48157ee" providerId="LiveId" clId="{CE3E78DB-D3CD-4162-85E9-35793C24B523}" dt="2024-02-21T13:23:10.679" v="999" actId="478"/>
          <ac:spMkLst>
            <pc:docMk/>
            <pc:sldMk cId="4128112223" sldId="300"/>
            <ac:spMk id="13" creationId="{88FA2F72-CAFC-DD28-62F0-427F6C3E06C5}"/>
          </ac:spMkLst>
        </pc:spChg>
        <pc:spChg chg="add del mod ord">
          <ac:chgData name="Катерина Гранат" userId="f5dd12bca48157ee" providerId="LiveId" clId="{CE3E78DB-D3CD-4162-85E9-35793C24B523}" dt="2024-02-21T13:23:06.314" v="997" actId="478"/>
          <ac:spMkLst>
            <pc:docMk/>
            <pc:sldMk cId="4128112223" sldId="300"/>
            <ac:spMk id="14" creationId="{A8927D7E-2861-2E9B-7DC6-6ADD60FAF12F}"/>
          </ac:spMkLst>
        </pc:spChg>
        <pc:spChg chg="add del mod ord">
          <ac:chgData name="Катерина Гранат" userId="f5dd12bca48157ee" providerId="LiveId" clId="{CE3E78DB-D3CD-4162-85E9-35793C24B523}" dt="2024-02-21T13:23:06.314" v="997" actId="478"/>
          <ac:spMkLst>
            <pc:docMk/>
            <pc:sldMk cId="4128112223" sldId="300"/>
            <ac:spMk id="15" creationId="{D6C8BC8D-6D5F-A2B2-4136-5167B2F4D90A}"/>
          </ac:spMkLst>
        </pc:spChg>
        <pc:spChg chg="add del mod ord">
          <ac:chgData name="Катерина Гранат" userId="f5dd12bca48157ee" providerId="LiveId" clId="{CE3E78DB-D3CD-4162-85E9-35793C24B523}" dt="2024-02-21T13:23:08.457" v="998" actId="478"/>
          <ac:spMkLst>
            <pc:docMk/>
            <pc:sldMk cId="4128112223" sldId="300"/>
            <ac:spMk id="16" creationId="{E603910E-97C4-2A73-8C74-EBF2182BE9A3}"/>
          </ac:spMkLst>
        </pc:spChg>
        <pc:spChg chg="add del mod ord">
          <ac:chgData name="Катерина Гранат" userId="f5dd12bca48157ee" providerId="LiveId" clId="{CE3E78DB-D3CD-4162-85E9-35793C24B523}" dt="2024-02-21T13:23:08.457" v="998" actId="478"/>
          <ac:spMkLst>
            <pc:docMk/>
            <pc:sldMk cId="4128112223" sldId="300"/>
            <ac:spMk id="17" creationId="{4E8723C3-CBA8-D012-B4AE-2DE65C1E4387}"/>
          </ac:spMkLst>
        </pc:spChg>
        <pc:spChg chg="add del mod ord">
          <ac:chgData name="Катерина Гранат" userId="f5dd12bca48157ee" providerId="LiveId" clId="{CE3E78DB-D3CD-4162-85E9-35793C24B523}" dt="2024-02-21T13:23:16.990" v="1000" actId="478"/>
          <ac:spMkLst>
            <pc:docMk/>
            <pc:sldMk cId="4128112223" sldId="300"/>
            <ac:spMk id="18" creationId="{CFF748EA-E004-2E31-C7A3-A64D7E9A8DBA}"/>
          </ac:spMkLst>
        </pc:spChg>
        <pc:spChg chg="add mod">
          <ac:chgData name="Катерина Гранат" userId="f5dd12bca48157ee" providerId="LiveId" clId="{CE3E78DB-D3CD-4162-85E9-35793C24B523}" dt="2024-02-21T13:34:58.358" v="1060" actId="1076"/>
          <ac:spMkLst>
            <pc:docMk/>
            <pc:sldMk cId="4128112223" sldId="300"/>
            <ac:spMk id="20" creationId="{0B85085A-4C23-8362-480B-7887569BD623}"/>
          </ac:spMkLst>
        </pc:spChg>
        <pc:inkChg chg="add del">
          <ac:chgData name="Катерина Гранат" userId="f5dd12bca48157ee" providerId="LiveId" clId="{CE3E78DB-D3CD-4162-85E9-35793C24B523}" dt="2024-02-21T13:22:16.043" v="993"/>
          <ac:inkMkLst>
            <pc:docMk/>
            <pc:sldMk cId="4128112223" sldId="300"/>
            <ac:inkMk id="6" creationId="{6B53F961-CD44-6325-A816-52FA97D7161F}"/>
          </ac:inkMkLst>
        </pc:inkChg>
        <pc:inkChg chg="add del">
          <ac:chgData name="Катерина Гранат" userId="f5dd12bca48157ee" providerId="LiveId" clId="{CE3E78DB-D3CD-4162-85E9-35793C24B523}" dt="2024-02-21T13:22:16.043" v="992"/>
          <ac:inkMkLst>
            <pc:docMk/>
            <pc:sldMk cId="4128112223" sldId="300"/>
            <ac:inkMk id="7" creationId="{198597E0-395A-D6DE-CAB0-FAC3CAAAA9E8}"/>
          </ac:inkMkLst>
        </pc:inkChg>
      </pc:sldChg>
      <pc:sldChg chg="new del">
        <pc:chgData name="Катерина Гранат" userId="f5dd12bca48157ee" providerId="LiveId" clId="{CE3E78DB-D3CD-4162-85E9-35793C24B523}" dt="2024-02-21T13:35:11.577" v="1064" actId="680"/>
        <pc:sldMkLst>
          <pc:docMk/>
          <pc:sldMk cId="985789877" sldId="301"/>
        </pc:sldMkLst>
      </pc:sldChg>
      <pc:sldChg chg="addSp delSp modSp add mod">
        <pc:chgData name="Катерина Гранат" userId="f5dd12bca48157ee" providerId="LiveId" clId="{CE3E78DB-D3CD-4162-85E9-35793C24B523}" dt="2024-02-21T13:37:37.030" v="1079" actId="1076"/>
        <pc:sldMkLst>
          <pc:docMk/>
          <pc:sldMk cId="1231957958" sldId="301"/>
        </pc:sldMkLst>
        <pc:spChg chg="add del mod">
          <ac:chgData name="Катерина Гранат" userId="f5dd12bca48157ee" providerId="LiveId" clId="{CE3E78DB-D3CD-4162-85E9-35793C24B523}" dt="2024-02-21T13:35:20.795" v="1067" actId="478"/>
          <ac:spMkLst>
            <pc:docMk/>
            <pc:sldMk cId="1231957958" sldId="301"/>
            <ac:spMk id="3" creationId="{41BFA961-1CB6-71EC-F235-4F824C8957DC}"/>
          </ac:spMkLst>
        </pc:spChg>
        <pc:spChg chg="del">
          <ac:chgData name="Катерина Гранат" userId="f5dd12bca48157ee" providerId="LiveId" clId="{CE3E78DB-D3CD-4162-85E9-35793C24B523}" dt="2024-02-21T13:35:19.133" v="1066" actId="478"/>
          <ac:spMkLst>
            <pc:docMk/>
            <pc:sldMk cId="1231957958" sldId="301"/>
            <ac:spMk id="8" creationId="{D48872EA-6BB6-9389-516D-FFBA8F24ADD1}"/>
          </ac:spMkLst>
        </pc:spChg>
        <pc:spChg chg="mod">
          <ac:chgData name="Катерина Гранат" userId="f5dd12bca48157ee" providerId="LiveId" clId="{CE3E78DB-D3CD-4162-85E9-35793C24B523}" dt="2024-02-21T13:37:37.030" v="1079" actId="1076"/>
          <ac:spMkLst>
            <pc:docMk/>
            <pc:sldMk cId="1231957958" sldId="301"/>
            <ac:spMk id="20" creationId="{F4279551-FA01-DBC3-8077-B646BF7CBD70}"/>
          </ac:spMkLst>
        </pc:spChg>
      </pc:sldChg>
      <pc:sldChg chg="addSp delSp modSp new mod">
        <pc:chgData name="Катерина Гранат" userId="f5dd12bca48157ee" providerId="LiveId" clId="{CE3E78DB-D3CD-4162-85E9-35793C24B523}" dt="2024-02-21T13:44:40.711" v="1111" actId="1076"/>
        <pc:sldMkLst>
          <pc:docMk/>
          <pc:sldMk cId="2288407500" sldId="302"/>
        </pc:sldMkLst>
        <pc:spChg chg="mod">
          <ac:chgData name="Катерина Гранат" userId="f5dd12bca48157ee" providerId="LiveId" clId="{CE3E78DB-D3CD-4162-85E9-35793C24B523}" dt="2024-02-21T13:40:19.428" v="1088" actId="20577"/>
          <ac:spMkLst>
            <pc:docMk/>
            <pc:sldMk cId="2288407500" sldId="302"/>
            <ac:spMk id="2" creationId="{3F60AE87-9F94-EFDF-8FBA-EF1752AA1A6E}"/>
          </ac:spMkLst>
        </pc:spChg>
        <pc:spChg chg="mod">
          <ac:chgData name="Катерина Гранат" userId="f5dd12bca48157ee" providerId="LiveId" clId="{CE3E78DB-D3CD-4162-85E9-35793C24B523}" dt="2024-02-21T13:40:51.687" v="1095" actId="1076"/>
          <ac:spMkLst>
            <pc:docMk/>
            <pc:sldMk cId="2288407500" sldId="302"/>
            <ac:spMk id="3" creationId="{627D9FAE-7202-D8DE-3275-E501D0E283A8}"/>
          </ac:spMkLst>
        </pc:spChg>
        <pc:spChg chg="del mod">
          <ac:chgData name="Катерина Гранат" userId="f5dd12bca48157ee" providerId="LiveId" clId="{CE3E78DB-D3CD-4162-85E9-35793C24B523}" dt="2024-02-21T13:39:22.567" v="1084" actId="478"/>
          <ac:spMkLst>
            <pc:docMk/>
            <pc:sldMk cId="2288407500" sldId="302"/>
            <ac:spMk id="4" creationId="{139FE86F-AC25-B82E-713F-07CC0EB069B3}"/>
          </ac:spMkLst>
        </pc:spChg>
        <pc:spChg chg="del">
          <ac:chgData name="Катерина Гранат" userId="f5dd12bca48157ee" providerId="LiveId" clId="{CE3E78DB-D3CD-4162-85E9-35793C24B523}" dt="2024-02-21T13:39:24.614" v="1085" actId="478"/>
          <ac:spMkLst>
            <pc:docMk/>
            <pc:sldMk cId="2288407500" sldId="302"/>
            <ac:spMk id="5" creationId="{E5E17B10-47FB-D06B-319D-4FE5571ABA62}"/>
          </ac:spMkLst>
        </pc:spChg>
        <pc:picChg chg="add mod">
          <ac:chgData name="Катерина Гранат" userId="f5dd12bca48157ee" providerId="LiveId" clId="{CE3E78DB-D3CD-4162-85E9-35793C24B523}" dt="2024-02-21T13:44:40.711" v="1111" actId="1076"/>
          <ac:picMkLst>
            <pc:docMk/>
            <pc:sldMk cId="2288407500" sldId="302"/>
            <ac:picMk id="7" creationId="{A385B28D-9237-19E5-9653-AC2F6FCFF155}"/>
          </ac:picMkLst>
        </pc:picChg>
        <pc:picChg chg="add mod">
          <ac:chgData name="Катерина Гранат" userId="f5dd12bca48157ee" providerId="LiveId" clId="{CE3E78DB-D3CD-4162-85E9-35793C24B523}" dt="2024-02-21T13:44:39.976" v="1110" actId="1076"/>
          <ac:picMkLst>
            <pc:docMk/>
            <pc:sldMk cId="2288407500" sldId="302"/>
            <ac:picMk id="9" creationId="{8130655E-F3E2-3D76-F2B2-DC11A8D39868}"/>
          </ac:picMkLst>
        </pc:picChg>
      </pc:sldChg>
      <pc:sldChg chg="addSp delSp modSp add mod">
        <pc:chgData name="Катерина Гранат" userId="f5dd12bca48157ee" providerId="LiveId" clId="{CE3E78DB-D3CD-4162-85E9-35793C24B523}" dt="2024-02-21T13:52:11.976" v="1157" actId="1076"/>
        <pc:sldMkLst>
          <pc:docMk/>
          <pc:sldMk cId="744327632" sldId="303"/>
        </pc:sldMkLst>
        <pc:spChg chg="mod">
          <ac:chgData name="Катерина Гранат" userId="f5dd12bca48157ee" providerId="LiveId" clId="{CE3E78DB-D3CD-4162-85E9-35793C24B523}" dt="2024-02-21T13:45:44.631" v="1120" actId="1076"/>
          <ac:spMkLst>
            <pc:docMk/>
            <pc:sldMk cId="744327632" sldId="303"/>
            <ac:spMk id="2" creationId="{43A9E4CC-21A2-0778-EBAD-7D18B9C174A0}"/>
          </ac:spMkLst>
        </pc:spChg>
        <pc:spChg chg="mod">
          <ac:chgData name="Катерина Гранат" userId="f5dd12bca48157ee" providerId="LiveId" clId="{CE3E78DB-D3CD-4162-85E9-35793C24B523}" dt="2024-02-21T13:47:02.647" v="1133" actId="1076"/>
          <ac:spMkLst>
            <pc:docMk/>
            <pc:sldMk cId="744327632" sldId="303"/>
            <ac:spMk id="3" creationId="{64C293C2-7741-C3D9-B935-CFBB78EF5BC4}"/>
          </ac:spMkLst>
        </pc:spChg>
        <pc:picChg chg="add mod">
          <ac:chgData name="Катерина Гранат" userId="f5dd12bca48157ee" providerId="LiveId" clId="{CE3E78DB-D3CD-4162-85E9-35793C24B523}" dt="2024-02-21T13:52:11.976" v="1157" actId="1076"/>
          <ac:picMkLst>
            <pc:docMk/>
            <pc:sldMk cId="744327632" sldId="303"/>
            <ac:picMk id="5" creationId="{F1ECB1CD-E2D9-0FD3-9DBC-FAE4AE3C6EB6}"/>
          </ac:picMkLst>
        </pc:picChg>
        <pc:picChg chg="del">
          <ac:chgData name="Катерина Гранат" userId="f5dd12bca48157ee" providerId="LiveId" clId="{CE3E78DB-D3CD-4162-85E9-35793C24B523}" dt="2024-02-21T13:46:45.527" v="1125" actId="478"/>
          <ac:picMkLst>
            <pc:docMk/>
            <pc:sldMk cId="744327632" sldId="303"/>
            <ac:picMk id="7" creationId="{BEB1DC7B-6735-EA6D-0D66-1169676746FB}"/>
          </ac:picMkLst>
        </pc:picChg>
        <pc:picChg chg="del">
          <ac:chgData name="Катерина Гранат" userId="f5dd12bca48157ee" providerId="LiveId" clId="{CE3E78DB-D3CD-4162-85E9-35793C24B523}" dt="2024-02-21T13:46:46.776" v="1126" actId="478"/>
          <ac:picMkLst>
            <pc:docMk/>
            <pc:sldMk cId="744327632" sldId="303"/>
            <ac:picMk id="9" creationId="{A239F60E-2BB5-7AB5-E33F-9BD6A42C722C}"/>
          </ac:picMkLst>
        </pc:picChg>
      </pc:sldChg>
      <pc:sldChg chg="addSp delSp modSp add mod">
        <pc:chgData name="Катерина Гранат" userId="f5dd12bca48157ee" providerId="LiveId" clId="{CE3E78DB-D3CD-4162-85E9-35793C24B523}" dt="2024-02-21T14:09:54.241" v="1203" actId="1076"/>
        <pc:sldMkLst>
          <pc:docMk/>
          <pc:sldMk cId="4292075534" sldId="304"/>
        </pc:sldMkLst>
        <pc:spChg chg="mod">
          <ac:chgData name="Катерина Гранат" userId="f5dd12bca48157ee" providerId="LiveId" clId="{CE3E78DB-D3CD-4162-85E9-35793C24B523}" dt="2024-02-21T13:48:01.623" v="1137" actId="1076"/>
          <ac:spMkLst>
            <pc:docMk/>
            <pc:sldMk cId="4292075534" sldId="304"/>
            <ac:spMk id="2" creationId="{4F0B9895-D642-412A-EEB2-C60C962D87F1}"/>
          </ac:spMkLst>
        </pc:spChg>
        <pc:spChg chg="mod ord">
          <ac:chgData name="Катерина Гранат" userId="f5dd12bca48157ee" providerId="LiveId" clId="{CE3E78DB-D3CD-4162-85E9-35793C24B523}" dt="2024-02-21T13:52:06.680" v="1155" actId="1076"/>
          <ac:spMkLst>
            <pc:docMk/>
            <pc:sldMk cId="4292075534" sldId="304"/>
            <ac:spMk id="3" creationId="{B8D300F0-BE06-B4BA-5191-DCAAB865F532}"/>
          </ac:spMkLst>
        </pc:spChg>
        <pc:picChg chg="add del mod">
          <ac:chgData name="Катерина Гранат" userId="f5dd12bca48157ee" providerId="LiveId" clId="{CE3E78DB-D3CD-4162-85E9-35793C24B523}" dt="2024-02-21T14:09:49.965" v="1200" actId="478"/>
          <ac:picMkLst>
            <pc:docMk/>
            <pc:sldMk cId="4292075534" sldId="304"/>
            <ac:picMk id="5" creationId="{D560CD73-3426-E457-DA21-6716BD92009C}"/>
          </ac:picMkLst>
        </pc:picChg>
        <pc:picChg chg="del">
          <ac:chgData name="Катерина Гранат" userId="f5dd12bca48157ee" providerId="LiveId" clId="{CE3E78DB-D3CD-4162-85E9-35793C24B523}" dt="2024-02-21T13:51:23.188" v="1140" actId="478"/>
          <ac:picMkLst>
            <pc:docMk/>
            <pc:sldMk cId="4292075534" sldId="304"/>
            <ac:picMk id="7" creationId="{77CED49B-2149-9D96-E0AA-0B5EAA52DBCB}"/>
          </ac:picMkLst>
        </pc:picChg>
        <pc:picChg chg="add mod">
          <ac:chgData name="Катерина Гранат" userId="f5dd12bca48157ee" providerId="LiveId" clId="{CE3E78DB-D3CD-4162-85E9-35793C24B523}" dt="2024-02-21T14:09:54.241" v="1203" actId="1076"/>
          <ac:picMkLst>
            <pc:docMk/>
            <pc:sldMk cId="4292075534" sldId="304"/>
            <ac:picMk id="8" creationId="{14CF2BB0-3B40-FB1E-E264-4CCFA8C14162}"/>
          </ac:picMkLst>
        </pc:picChg>
        <pc:picChg chg="del">
          <ac:chgData name="Катерина Гранат" userId="f5dd12bca48157ee" providerId="LiveId" clId="{CE3E78DB-D3CD-4162-85E9-35793C24B523}" dt="2024-02-21T13:51:22.017" v="1139" actId="478"/>
          <ac:picMkLst>
            <pc:docMk/>
            <pc:sldMk cId="4292075534" sldId="304"/>
            <ac:picMk id="9" creationId="{3AAE85D0-C0DC-6C1F-C0E6-B88678C40B3E}"/>
          </ac:picMkLst>
        </pc:picChg>
      </pc:sldChg>
      <pc:sldChg chg="addSp delSp modSp new mod">
        <pc:chgData name="Катерина Гранат" userId="f5dd12bca48157ee" providerId="LiveId" clId="{CE3E78DB-D3CD-4162-85E9-35793C24B523}" dt="2024-02-21T13:58:33.745" v="1191" actId="1076"/>
        <pc:sldMkLst>
          <pc:docMk/>
          <pc:sldMk cId="3414476023" sldId="305"/>
        </pc:sldMkLst>
        <pc:spChg chg="mod">
          <ac:chgData name="Катерина Гранат" userId="f5dd12bca48157ee" providerId="LiveId" clId="{CE3E78DB-D3CD-4162-85E9-35793C24B523}" dt="2024-02-21T13:58:21.160" v="1186" actId="1076"/>
          <ac:spMkLst>
            <pc:docMk/>
            <pc:sldMk cId="3414476023" sldId="305"/>
            <ac:spMk id="2" creationId="{46BEA3EE-59B3-52E4-E843-70B62C3095BE}"/>
          </ac:spMkLst>
        </pc:spChg>
        <pc:spChg chg="del mod">
          <ac:chgData name="Катерина Гранат" userId="f5dd12bca48157ee" providerId="LiveId" clId="{CE3E78DB-D3CD-4162-85E9-35793C24B523}" dt="2024-02-21T13:57:44.673" v="1177" actId="21"/>
          <ac:spMkLst>
            <pc:docMk/>
            <pc:sldMk cId="3414476023" sldId="305"/>
            <ac:spMk id="3" creationId="{1A9E0962-2EC3-F492-C310-37F5A1FDBE2E}"/>
          </ac:spMkLst>
        </pc:spChg>
        <pc:spChg chg="del">
          <ac:chgData name="Катерина Гранат" userId="f5dd12bca48157ee" providerId="LiveId" clId="{CE3E78DB-D3CD-4162-85E9-35793C24B523}" dt="2024-02-21T13:53:52.822" v="1160" actId="478"/>
          <ac:spMkLst>
            <pc:docMk/>
            <pc:sldMk cId="3414476023" sldId="305"/>
            <ac:spMk id="4" creationId="{220DC8D3-5F85-1FFA-E767-0CEBACA32372}"/>
          </ac:spMkLst>
        </pc:spChg>
        <pc:spChg chg="del">
          <ac:chgData name="Катерина Гранат" userId="f5dd12bca48157ee" providerId="LiveId" clId="{CE3E78DB-D3CD-4162-85E9-35793C24B523}" dt="2024-02-21T13:54:02.568" v="1163" actId="478"/>
          <ac:spMkLst>
            <pc:docMk/>
            <pc:sldMk cId="3414476023" sldId="305"/>
            <ac:spMk id="5" creationId="{95699A24-F8E9-3EDF-62DA-D4B1F662ABA5}"/>
          </ac:spMkLst>
        </pc:spChg>
        <pc:picChg chg="add mod">
          <ac:chgData name="Катерина Гранат" userId="f5dd12bca48157ee" providerId="LiveId" clId="{CE3E78DB-D3CD-4162-85E9-35793C24B523}" dt="2024-02-21T13:58:33.745" v="1191" actId="1076"/>
          <ac:picMkLst>
            <pc:docMk/>
            <pc:sldMk cId="3414476023" sldId="305"/>
            <ac:picMk id="7" creationId="{CFD03501-475B-00D7-11A2-4270F1389372}"/>
          </ac:picMkLst>
        </pc:picChg>
      </pc:sldChg>
      <pc:sldChg chg="delSp new del mod">
        <pc:chgData name="Катерина Гранат" userId="f5dd12bca48157ee" providerId="LiveId" clId="{CE3E78DB-D3CD-4162-85E9-35793C24B523}" dt="2024-02-21T14:05:58.034" v="1198" actId="2696"/>
        <pc:sldMkLst>
          <pc:docMk/>
          <pc:sldMk cId="2470340120" sldId="306"/>
        </pc:sldMkLst>
        <pc:spChg chg="del">
          <ac:chgData name="Катерина Гранат" userId="f5dd12bca48157ee" providerId="LiveId" clId="{CE3E78DB-D3CD-4162-85E9-35793C24B523}" dt="2024-02-21T14:05:38.087" v="1193" actId="478"/>
          <ac:spMkLst>
            <pc:docMk/>
            <pc:sldMk cId="2470340120" sldId="306"/>
            <ac:spMk id="4" creationId="{D7525945-68A3-745C-0F77-2654434508C2}"/>
          </ac:spMkLst>
        </pc:spChg>
        <pc:spChg chg="del">
          <ac:chgData name="Катерина Гранат" userId="f5dd12bca48157ee" providerId="LiveId" clId="{CE3E78DB-D3CD-4162-85E9-35793C24B523}" dt="2024-02-21T14:05:40.474" v="1194" actId="478"/>
          <ac:spMkLst>
            <pc:docMk/>
            <pc:sldMk cId="2470340120" sldId="306"/>
            <ac:spMk id="5" creationId="{17326E34-6202-2908-2430-7D1C68637E49}"/>
          </ac:spMkLst>
        </pc:spChg>
      </pc:sldChg>
      <pc:sldChg chg="addSp delSp modSp add mod">
        <pc:chgData name="Катерина Гранат" userId="f5dd12bca48157ee" providerId="LiveId" clId="{CE3E78DB-D3CD-4162-85E9-35793C24B523}" dt="2024-02-21T14:18:28.349" v="1248" actId="20577"/>
        <pc:sldMkLst>
          <pc:docMk/>
          <pc:sldMk cId="106814742" sldId="307"/>
        </pc:sldMkLst>
        <pc:spChg chg="mod">
          <ac:chgData name="Катерина Гранат" userId="f5dd12bca48157ee" providerId="LiveId" clId="{CE3E78DB-D3CD-4162-85E9-35793C24B523}" dt="2024-02-21T14:12:40.043" v="1217" actId="1076"/>
          <ac:spMkLst>
            <pc:docMk/>
            <pc:sldMk cId="106814742" sldId="307"/>
            <ac:spMk id="2" creationId="{402BA569-D742-9DAB-04C1-D539CE059E13}"/>
          </ac:spMkLst>
        </pc:spChg>
        <pc:spChg chg="add mod">
          <ac:chgData name="Катерина Гранат" userId="f5dd12bca48157ee" providerId="LiveId" clId="{CE3E78DB-D3CD-4162-85E9-35793C24B523}" dt="2024-02-21T14:16:43.458" v="1221" actId="14100"/>
          <ac:spMkLst>
            <pc:docMk/>
            <pc:sldMk cId="106814742" sldId="307"/>
            <ac:spMk id="4" creationId="{C67AB305-047E-A3B4-8E3D-75284E95ACBF}"/>
          </ac:spMkLst>
        </pc:spChg>
        <pc:spChg chg="add mod">
          <ac:chgData name="Катерина Гранат" userId="f5dd12bca48157ee" providerId="LiveId" clId="{CE3E78DB-D3CD-4162-85E9-35793C24B523}" dt="2024-02-21T14:18:28.349" v="1248" actId="20577"/>
          <ac:spMkLst>
            <pc:docMk/>
            <pc:sldMk cId="106814742" sldId="307"/>
            <ac:spMk id="6" creationId="{1AB33B02-2594-9FA9-B841-E85639ED58F2}"/>
          </ac:spMkLst>
        </pc:spChg>
        <pc:picChg chg="del">
          <ac:chgData name="Катерина Гранат" userId="f5dd12bca48157ee" providerId="LiveId" clId="{CE3E78DB-D3CD-4162-85E9-35793C24B523}" dt="2024-02-21T14:12:17.827" v="1209" actId="478"/>
          <ac:picMkLst>
            <pc:docMk/>
            <pc:sldMk cId="106814742" sldId="307"/>
            <ac:picMk id="7" creationId="{8D35A98F-73A9-6A46-8C27-4B2394BF83FD}"/>
          </ac:picMkLst>
        </pc:picChg>
      </pc:sldChg>
      <pc:sldChg chg="new del">
        <pc:chgData name="Катерина Гранат" userId="f5dd12bca48157ee" providerId="LiveId" clId="{CE3E78DB-D3CD-4162-85E9-35793C24B523}" dt="2024-02-21T14:05:51.987" v="1196" actId="680"/>
        <pc:sldMkLst>
          <pc:docMk/>
          <pc:sldMk cId="3872288720" sldId="30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ru-RU"/>
              <a:t>Образец заголовка</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ru-RU"/>
              <a:t>Образец заголовка</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ru-RU"/>
              <a:t>Вставка рисунка</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ru-RU"/>
              <a:t>Образец текста</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ru-RU"/>
              <a:t>Вставка рисунка</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ru-RU"/>
              <a:t>Образец текста</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ru-RU"/>
              <a:t>Вставка рисунка</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ru-RU"/>
              <a:t>Образец текста</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ru-RU"/>
              <a:t>Вставка рисунка</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ru-RU"/>
              <a:t>Образец текста</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ru-RU"/>
              <a:t>Вставка рисунка</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ru-RU"/>
              <a:t>Образец текста</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ru-RU"/>
              <a:t>Образец заголовка</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ru-RU"/>
              <a:t>Образец текста</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ru-RU"/>
              <a:t>Образец текста</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ru-RU"/>
              <a:t>Образец текста</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ru-RU"/>
              <a:t>Образец текста</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ru-RU"/>
              <a:t>Образец текста</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Сравнение">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ru-RU"/>
              <a:t>Образец заголовка</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Три колонки">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ru-RU"/>
              <a:t>Образец заголовка</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ru-RU"/>
              <a:t>Вставка рисунка</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ru-RU"/>
              <a:t>Образец текста</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ru-RU"/>
              <a:t>Вставка рисунка</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ru-RU"/>
              <a:t>Образец текста</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ru-RU"/>
              <a:t>Вставка рисунка</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ru-RU"/>
              <a:t>Образец текста</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ru-RU"/>
              <a:t>Образец заголовка</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ru-RU"/>
              <a:t>Образец заголовка</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Два объекта">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ru-RU"/>
              <a:t>Образец заголовка</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ru-RU"/>
              <a:t>Образец заголовка</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ru-RU"/>
              <a:t>Образец заголовка</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ru-RU"/>
              <a:t>Образец текста</a:t>
            </a:r>
          </a:p>
          <a:p>
            <a:pPr lvl="1"/>
            <a:r>
              <a:rPr lang="ru-RU"/>
              <a:t>Второй уровень</a:t>
            </a:r>
          </a:p>
          <a:p>
            <a:pPr lvl="2"/>
            <a:r>
              <a:rPr lang="ru-RU"/>
              <a:t>Третий уровень</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ru-RU"/>
              <a:t>Образец заголовка</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ru-RU"/>
              <a:t>Образец заголовка</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Заголовок и диаграмма">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ru-RU"/>
              <a:t>Образец заголовка</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Заголовок и таблица">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ru-RU"/>
              <a:t>Образец заголовка</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ru-RU"/>
              <a:t>Образец заголовка</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ru-RU"/>
              <a:t>Образец текста</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ru-RU"/>
              <a:t>Образец заголовка</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ru-RU"/>
              <a:t>Вставка рисунка</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ru-RU"/>
              <a:t>Вставка рисунка</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ru-RU"/>
              <a:t>Вставка рисунка</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ru-RU"/>
              <a:t>Вставка рисунка</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ru-RU"/>
              <a:t>Образец заголовка</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ru-RU"/>
              <a:t>Вставка рисунка</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ru-RU"/>
              <a:t>Вставка рисунка</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ru-RU"/>
              <a:t>Вставка рисунка</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ru-RU"/>
              <a:t>Вставка рисунка</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ru-RU"/>
              <a:t>Вставка рисунка</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ru-RU"/>
              <a:t>Вставка рисунка</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ru-RU"/>
              <a:t>Вставка рисунка</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ru-RU"/>
              <a:t>Вставка рисунка</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br>
              <a:rPr lang="en-US" dirty="0"/>
            </a:br>
            <a:r>
              <a:rPr lang="en-US" dirty="0"/>
              <a:t>Work-case </a:t>
            </a:r>
            <a:r>
              <a:rPr lang="uk-UA" dirty="0"/>
              <a:t>№6</a:t>
            </a: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209544"/>
            <a:ext cx="3493008" cy="1857570"/>
          </a:xfrm>
        </p:spPr>
        <p:txBody>
          <a:bodyPr/>
          <a:lstStyle/>
          <a:p>
            <a:endParaRPr lang="en-US" dirty="0"/>
          </a:p>
          <a:p>
            <a:r>
              <a:rPr lang="en-US" dirty="0"/>
              <a:t>Performed by student</a:t>
            </a:r>
          </a:p>
          <a:p>
            <a:r>
              <a:rPr lang="en-US" dirty="0"/>
              <a:t>group RPZ-13a</a:t>
            </a:r>
          </a:p>
          <a:p>
            <a:r>
              <a:rPr lang="en-US" dirty="0"/>
              <a:t>Kateryna Hranat</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1166BC01-1741-FEE9-487B-18DACB4E3137}"/>
              </a:ext>
            </a:extLst>
          </p:cNvPr>
          <p:cNvSpPr>
            <a:spLocks noGrp="1"/>
          </p:cNvSpPr>
          <p:nvPr>
            <p:ph type="title"/>
          </p:nvPr>
        </p:nvSpPr>
        <p:spPr>
          <a:xfrm>
            <a:off x="760475" y="609959"/>
            <a:ext cx="10671048" cy="1541571"/>
          </a:xfrm>
        </p:spPr>
        <p:txBody>
          <a:bodyPr/>
          <a:lstStyle/>
          <a:p>
            <a:pPr algn="ctr"/>
            <a:r>
              <a:rPr lang="en-US" dirty="0"/>
              <a:t>installing several command interpreters:</a:t>
            </a:r>
            <a:endParaRPr lang="ru-UA" dirty="0"/>
          </a:p>
        </p:txBody>
      </p:sp>
      <p:sp>
        <p:nvSpPr>
          <p:cNvPr id="2" name="Объект 1">
            <a:extLst>
              <a:ext uri="{FF2B5EF4-FFF2-40B4-BE49-F238E27FC236}">
                <a16:creationId xmlns:a16="http://schemas.microsoft.com/office/drawing/2014/main" id="{50207B8F-36A4-731B-56C1-AD31860DCD79}"/>
              </a:ext>
            </a:extLst>
          </p:cNvPr>
          <p:cNvSpPr>
            <a:spLocks noGrp="1"/>
          </p:cNvSpPr>
          <p:nvPr>
            <p:ph sz="half" idx="1"/>
          </p:nvPr>
        </p:nvSpPr>
        <p:spPr>
          <a:xfrm>
            <a:off x="760475" y="2151530"/>
            <a:ext cx="10201567" cy="4421393"/>
          </a:xfrm>
        </p:spPr>
        <p:txBody>
          <a:bodyPr/>
          <a:lstStyle/>
          <a:p>
            <a:pPr marL="0" indent="0">
              <a:buNone/>
            </a:pPr>
            <a:r>
              <a:rPr lang="en-US" dirty="0"/>
              <a:t># 1. Install command interpreters</a:t>
            </a:r>
          </a:p>
          <a:p>
            <a:pPr marL="0" indent="0">
              <a:buNone/>
            </a:pPr>
            <a:r>
              <a:rPr lang="en-US" dirty="0" err="1"/>
              <a:t>sudo</a:t>
            </a:r>
            <a:r>
              <a:rPr lang="en-US" dirty="0"/>
              <a:t> apt-get install &lt;interpreter1&gt; &lt;interpreter2&gt;</a:t>
            </a:r>
          </a:p>
          <a:p>
            <a:pPr marL="0" indent="0">
              <a:buNone/>
            </a:pPr>
            <a:r>
              <a:rPr lang="en-US" dirty="0"/>
              <a:t># Example:</a:t>
            </a:r>
          </a:p>
          <a:p>
            <a:pPr marL="0" indent="0">
              <a:buNone/>
            </a:pPr>
            <a:r>
              <a:rPr lang="en-US" dirty="0" err="1"/>
              <a:t>sudo</a:t>
            </a:r>
            <a:r>
              <a:rPr lang="en-US" dirty="0"/>
              <a:t> apt-get install </a:t>
            </a:r>
            <a:r>
              <a:rPr lang="en-US" dirty="0" err="1"/>
              <a:t>zsh</a:t>
            </a:r>
            <a:r>
              <a:rPr lang="en-US" dirty="0"/>
              <a:t> fish</a:t>
            </a:r>
          </a:p>
          <a:p>
            <a:pPr marL="0" indent="0">
              <a:buNone/>
            </a:pPr>
            <a:endParaRPr lang="en-US" dirty="0"/>
          </a:p>
          <a:p>
            <a:pPr marL="0" indent="0">
              <a:buNone/>
            </a:pPr>
            <a:r>
              <a:rPr lang="en-US" dirty="0"/>
              <a:t>As for the capabilities:</a:t>
            </a:r>
          </a:p>
          <a:p>
            <a:pPr marL="0" indent="0">
              <a:buNone/>
            </a:pPr>
            <a:endParaRPr lang="en-US" dirty="0"/>
          </a:p>
          <a:p>
            <a:pPr marL="0" indent="0">
              <a:buNone/>
            </a:pPr>
            <a:r>
              <a:rPr lang="en-US" dirty="0" err="1"/>
              <a:t>Zsh</a:t>
            </a:r>
            <a:r>
              <a:rPr lang="en-US" dirty="0"/>
              <a:t>: </a:t>
            </a:r>
            <a:r>
              <a:rPr lang="en-US" dirty="0" err="1"/>
              <a:t>Zsh</a:t>
            </a:r>
            <a:r>
              <a:rPr lang="en-US" dirty="0"/>
              <a:t> is highly customizable and provides advanced features like powerful tab completion, spelling correction, and plugin support. It's known for its extensibility and scripting capabilities.</a:t>
            </a:r>
          </a:p>
          <a:p>
            <a:pPr marL="0" indent="0">
              <a:buNone/>
            </a:pPr>
            <a:r>
              <a:rPr lang="en-US" dirty="0"/>
              <a:t>Fish: Fish, the Friendly Interactive Shell, focuses on user-friendliness with features like autosuggestions, syntax highlighting, and easy-to-understand syntax. It aims to be intuitive for new users.</a:t>
            </a:r>
          </a:p>
          <a:p>
            <a:pPr marL="342900" indent="-342900">
              <a:buFont typeface="+mj-lt"/>
              <a:buAutoNum type="arabicPeriod"/>
            </a:pPr>
            <a:endParaRPr lang="ru-UA" dirty="0"/>
          </a:p>
        </p:txBody>
      </p:sp>
    </p:spTree>
    <p:extLst>
      <p:ext uri="{BB962C8B-B14F-4D97-AF65-F5344CB8AC3E}">
        <p14:creationId xmlns:p14="http://schemas.microsoft.com/office/powerpoint/2010/main" val="2651415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F150BA-A318-E6CB-4DD4-F294A6689CF7}"/>
            </a:ext>
          </a:extLst>
        </p:cNvPr>
        <p:cNvGrpSpPr/>
        <p:nvPr/>
      </p:nvGrpSpPr>
      <p:grpSpPr>
        <a:xfrm>
          <a:off x="0" y="0"/>
          <a:ext cx="0" cy="0"/>
          <a:chOff x="0" y="0"/>
          <a:chExt cx="0" cy="0"/>
        </a:xfrm>
      </p:grpSpPr>
      <p:sp>
        <p:nvSpPr>
          <p:cNvPr id="6" name="Заголовок 5">
            <a:extLst>
              <a:ext uri="{FF2B5EF4-FFF2-40B4-BE49-F238E27FC236}">
                <a16:creationId xmlns:a16="http://schemas.microsoft.com/office/drawing/2014/main" id="{BC09CC90-8195-8F2A-816B-7638D7D38D4F}"/>
              </a:ext>
            </a:extLst>
          </p:cNvPr>
          <p:cNvSpPr>
            <a:spLocks noGrp="1"/>
          </p:cNvSpPr>
          <p:nvPr>
            <p:ph type="title"/>
          </p:nvPr>
        </p:nvSpPr>
        <p:spPr>
          <a:xfrm>
            <a:off x="760476" y="527662"/>
            <a:ext cx="10671048" cy="1981511"/>
          </a:xfrm>
        </p:spPr>
        <p:txBody>
          <a:bodyPr/>
          <a:lstStyle/>
          <a:p>
            <a:r>
              <a:rPr lang="en-US" dirty="0"/>
              <a:t>Creating users and assigning them to groups:</a:t>
            </a:r>
            <a:endParaRPr lang="ru-UA" dirty="0"/>
          </a:p>
        </p:txBody>
      </p:sp>
      <p:sp>
        <p:nvSpPr>
          <p:cNvPr id="3" name="Объект 2">
            <a:extLst>
              <a:ext uri="{FF2B5EF4-FFF2-40B4-BE49-F238E27FC236}">
                <a16:creationId xmlns:a16="http://schemas.microsoft.com/office/drawing/2014/main" id="{89B92D97-5ABF-9DA6-1CE5-2482CB002DFE}"/>
              </a:ext>
            </a:extLst>
          </p:cNvPr>
          <p:cNvSpPr>
            <a:spLocks noGrp="1"/>
          </p:cNvSpPr>
          <p:nvPr>
            <p:ph sz="half" idx="1"/>
          </p:nvPr>
        </p:nvSpPr>
        <p:spPr>
          <a:xfrm>
            <a:off x="1175658" y="2056606"/>
            <a:ext cx="6041572" cy="4415246"/>
          </a:xfrm>
        </p:spPr>
        <p:txBody>
          <a:bodyPr/>
          <a:lstStyle/>
          <a:p>
            <a:r>
              <a:rPr lang="en-US" dirty="0"/>
              <a:t># Create groups</a:t>
            </a:r>
          </a:p>
          <a:p>
            <a:r>
              <a:rPr lang="en-US" dirty="0" err="1"/>
              <a:t>sudo</a:t>
            </a:r>
            <a:r>
              <a:rPr lang="en-US" dirty="0"/>
              <a:t> </a:t>
            </a:r>
            <a:r>
              <a:rPr lang="en-US" dirty="0" err="1"/>
              <a:t>addgroup</a:t>
            </a:r>
            <a:r>
              <a:rPr lang="en-US" dirty="0"/>
              <a:t> </a:t>
            </a:r>
            <a:r>
              <a:rPr lang="en-US" dirty="0" err="1"/>
              <a:t>technical_support</a:t>
            </a:r>
            <a:endParaRPr lang="en-US" dirty="0"/>
          </a:p>
          <a:p>
            <a:r>
              <a:rPr lang="en-US" dirty="0" err="1"/>
              <a:t>sudo</a:t>
            </a:r>
            <a:r>
              <a:rPr lang="en-US" dirty="0"/>
              <a:t> </a:t>
            </a:r>
            <a:r>
              <a:rPr lang="en-US" dirty="0" err="1"/>
              <a:t>addgroup</a:t>
            </a:r>
            <a:r>
              <a:rPr lang="en-US" dirty="0"/>
              <a:t> developers</a:t>
            </a:r>
          </a:p>
          <a:p>
            <a:r>
              <a:rPr lang="en-US" dirty="0" err="1"/>
              <a:t>sudo</a:t>
            </a:r>
            <a:r>
              <a:rPr lang="en-US" dirty="0"/>
              <a:t> </a:t>
            </a:r>
            <a:r>
              <a:rPr lang="en-US" dirty="0" err="1"/>
              <a:t>addgroup</a:t>
            </a:r>
            <a:r>
              <a:rPr lang="en-US" dirty="0"/>
              <a:t> financiers</a:t>
            </a:r>
          </a:p>
          <a:p>
            <a:r>
              <a:rPr lang="en-US" dirty="0" err="1"/>
              <a:t>sudo</a:t>
            </a:r>
            <a:r>
              <a:rPr lang="en-US" dirty="0"/>
              <a:t> </a:t>
            </a:r>
            <a:r>
              <a:rPr lang="en-US" dirty="0" err="1"/>
              <a:t>addgroup</a:t>
            </a:r>
            <a:r>
              <a:rPr lang="en-US" dirty="0"/>
              <a:t> founders</a:t>
            </a:r>
          </a:p>
          <a:p>
            <a:r>
              <a:rPr lang="en-US" dirty="0" err="1"/>
              <a:t>sudo</a:t>
            </a:r>
            <a:r>
              <a:rPr lang="en-US" dirty="0"/>
              <a:t> </a:t>
            </a:r>
            <a:r>
              <a:rPr lang="en-US" dirty="0" err="1"/>
              <a:t>addgroup</a:t>
            </a:r>
            <a:r>
              <a:rPr lang="en-US" dirty="0"/>
              <a:t> guests</a:t>
            </a:r>
          </a:p>
          <a:p>
            <a:r>
              <a:rPr lang="en-US" dirty="0"/>
              <a:t># Create users and assign them to groups</a:t>
            </a:r>
          </a:p>
          <a:p>
            <a:r>
              <a:rPr lang="en-US" dirty="0" err="1"/>
              <a:t>sudo</a:t>
            </a:r>
            <a:r>
              <a:rPr lang="en-US" dirty="0"/>
              <a:t> </a:t>
            </a:r>
            <a:r>
              <a:rPr lang="en-US" dirty="0" err="1"/>
              <a:t>adduser</a:t>
            </a:r>
            <a:r>
              <a:rPr lang="en-US" dirty="0"/>
              <a:t> user1 --ingroup </a:t>
            </a:r>
            <a:r>
              <a:rPr lang="en-US" dirty="0" err="1"/>
              <a:t>technical_support</a:t>
            </a:r>
            <a:endParaRPr lang="en-US" dirty="0"/>
          </a:p>
          <a:p>
            <a:r>
              <a:rPr lang="en-US" dirty="0" err="1"/>
              <a:t>sudo</a:t>
            </a:r>
            <a:r>
              <a:rPr lang="en-US" dirty="0"/>
              <a:t> </a:t>
            </a:r>
            <a:r>
              <a:rPr lang="en-US" dirty="0" err="1"/>
              <a:t>adduser</a:t>
            </a:r>
            <a:r>
              <a:rPr lang="en-US" dirty="0"/>
              <a:t> user2 --ingroup developers</a:t>
            </a:r>
          </a:p>
          <a:p>
            <a:r>
              <a:rPr lang="en-US" dirty="0" err="1"/>
              <a:t>sudo</a:t>
            </a:r>
            <a:r>
              <a:rPr lang="en-US" dirty="0"/>
              <a:t> </a:t>
            </a:r>
            <a:r>
              <a:rPr lang="en-US" dirty="0" err="1"/>
              <a:t>adduser</a:t>
            </a:r>
            <a:r>
              <a:rPr lang="en-US" dirty="0"/>
              <a:t> user3 --ingroup financiers</a:t>
            </a:r>
          </a:p>
          <a:p>
            <a:r>
              <a:rPr lang="en-US" dirty="0" err="1"/>
              <a:t>sudo</a:t>
            </a:r>
            <a:r>
              <a:rPr lang="en-US" dirty="0"/>
              <a:t> </a:t>
            </a:r>
            <a:r>
              <a:rPr lang="en-US" dirty="0" err="1"/>
              <a:t>adduser</a:t>
            </a:r>
            <a:r>
              <a:rPr lang="en-US" dirty="0"/>
              <a:t> user4 --ingroup founders</a:t>
            </a:r>
          </a:p>
          <a:p>
            <a:r>
              <a:rPr lang="en-US" dirty="0" err="1"/>
              <a:t>sudo</a:t>
            </a:r>
            <a:r>
              <a:rPr lang="en-US" dirty="0"/>
              <a:t> </a:t>
            </a:r>
            <a:r>
              <a:rPr lang="en-US" dirty="0" err="1"/>
              <a:t>adduser</a:t>
            </a:r>
            <a:r>
              <a:rPr lang="en-US" dirty="0"/>
              <a:t> user5 --ingroup guests</a:t>
            </a:r>
          </a:p>
          <a:p>
            <a:r>
              <a:rPr lang="en-US" dirty="0"/>
              <a:t># Repeat for the remaining users</a:t>
            </a:r>
          </a:p>
          <a:p>
            <a:endParaRPr lang="ru-UA" dirty="0"/>
          </a:p>
        </p:txBody>
      </p:sp>
      <p:pic>
        <p:nvPicPr>
          <p:cNvPr id="2050" name="Picture 2" descr="How to Install and Use 'Strings' Command in Linux">
            <a:extLst>
              <a:ext uri="{FF2B5EF4-FFF2-40B4-BE49-F238E27FC236}">
                <a16:creationId xmlns:a16="http://schemas.microsoft.com/office/drawing/2014/main" id="{54DC2475-D1CC-7CAF-83D9-DA17F78B82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8373" y="2238487"/>
            <a:ext cx="3732007" cy="3732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442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60AE87-9F94-EFDF-8FBA-EF1752AA1A6E}"/>
              </a:ext>
            </a:extLst>
          </p:cNvPr>
          <p:cNvSpPr>
            <a:spLocks noGrp="1"/>
          </p:cNvSpPr>
          <p:nvPr>
            <p:ph type="title"/>
          </p:nvPr>
        </p:nvSpPr>
        <p:spPr>
          <a:xfrm>
            <a:off x="277396" y="483433"/>
            <a:ext cx="11637207" cy="1406484"/>
          </a:xfrm>
        </p:spPr>
        <p:txBody>
          <a:bodyPr/>
          <a:lstStyle/>
          <a:p>
            <a:r>
              <a:rPr lang="en-US" dirty="0"/>
              <a:t>Setting default command interpreters for each user:</a:t>
            </a:r>
            <a:endParaRPr lang="ru-UA" dirty="0"/>
          </a:p>
        </p:txBody>
      </p:sp>
      <p:sp>
        <p:nvSpPr>
          <p:cNvPr id="3" name="Объект 2">
            <a:extLst>
              <a:ext uri="{FF2B5EF4-FFF2-40B4-BE49-F238E27FC236}">
                <a16:creationId xmlns:a16="http://schemas.microsoft.com/office/drawing/2014/main" id="{627D9FAE-7202-D8DE-3275-E501D0E283A8}"/>
              </a:ext>
            </a:extLst>
          </p:cNvPr>
          <p:cNvSpPr>
            <a:spLocks noGrp="1"/>
          </p:cNvSpPr>
          <p:nvPr>
            <p:ph sz="half" idx="1"/>
          </p:nvPr>
        </p:nvSpPr>
        <p:spPr>
          <a:xfrm>
            <a:off x="5696683" y="2031859"/>
            <a:ext cx="6217920" cy="4372343"/>
          </a:xfrm>
        </p:spPr>
        <p:txBody>
          <a:bodyPr/>
          <a:lstStyle/>
          <a:p>
            <a:pPr marL="0" indent="0">
              <a:buNone/>
            </a:pPr>
            <a:r>
              <a:rPr lang="en-US" sz="1400" b="1" dirty="0"/>
              <a:t># For Technical Support</a:t>
            </a:r>
          </a:p>
          <a:p>
            <a:pPr marL="0" indent="0">
              <a:buNone/>
            </a:pPr>
            <a:r>
              <a:rPr lang="en-US" sz="1400" b="1" dirty="0" err="1"/>
              <a:t>sudo</a:t>
            </a:r>
            <a:r>
              <a:rPr lang="en-US" sz="1400" b="1" dirty="0"/>
              <a:t> </a:t>
            </a:r>
            <a:r>
              <a:rPr lang="en-US" sz="1400" b="1" dirty="0" err="1"/>
              <a:t>usermod</a:t>
            </a:r>
            <a:r>
              <a:rPr lang="en-US" sz="1400" b="1" dirty="0"/>
              <a:t> -s /bin/bash user1</a:t>
            </a:r>
          </a:p>
          <a:p>
            <a:pPr marL="342900" indent="-342900">
              <a:buFont typeface="+mj-lt"/>
              <a:buAutoNum type="arabicPeriod"/>
            </a:pPr>
            <a:endParaRPr lang="en-US" sz="1400" b="1" dirty="0"/>
          </a:p>
          <a:p>
            <a:pPr marL="0" indent="0">
              <a:buNone/>
            </a:pPr>
            <a:r>
              <a:rPr lang="en-US" sz="1400" b="1" dirty="0"/>
              <a:t># For Developers (assuming &lt;interpreter1&gt; is the desired interpreter)</a:t>
            </a:r>
          </a:p>
          <a:p>
            <a:pPr marL="0" indent="0">
              <a:buNone/>
            </a:pPr>
            <a:r>
              <a:rPr lang="en-US" sz="1400" b="1" dirty="0" err="1"/>
              <a:t>sudo</a:t>
            </a:r>
            <a:r>
              <a:rPr lang="en-US" sz="1400" b="1" dirty="0"/>
              <a:t> </a:t>
            </a:r>
            <a:r>
              <a:rPr lang="en-US" sz="1400" b="1" dirty="0" err="1"/>
              <a:t>usermod</a:t>
            </a:r>
            <a:r>
              <a:rPr lang="en-US" sz="1400" b="1" dirty="0"/>
              <a:t> -s /path/to/&lt;</a:t>
            </a:r>
            <a:r>
              <a:rPr lang="en-US" sz="1400" b="1" dirty="0" err="1"/>
              <a:t>zsh</a:t>
            </a:r>
            <a:r>
              <a:rPr lang="en-US" sz="1400" b="1" dirty="0"/>
              <a:t>&gt; user2</a:t>
            </a:r>
          </a:p>
          <a:p>
            <a:pPr marL="0" indent="0">
              <a:buNone/>
            </a:pPr>
            <a:endParaRPr lang="en-US" sz="1400" b="1" dirty="0"/>
          </a:p>
          <a:p>
            <a:pPr marL="0" indent="0">
              <a:buNone/>
            </a:pPr>
            <a:r>
              <a:rPr lang="en-US" sz="1400" b="1" dirty="0"/>
              <a:t># For Financiers (restricting access to command interpreters) </a:t>
            </a:r>
          </a:p>
          <a:p>
            <a:pPr marL="0" indent="0">
              <a:buNone/>
            </a:pPr>
            <a:r>
              <a:rPr lang="en-US" sz="1400" b="1" dirty="0" err="1"/>
              <a:t>sudo</a:t>
            </a:r>
            <a:r>
              <a:rPr lang="en-US" sz="1400" b="1" dirty="0"/>
              <a:t> </a:t>
            </a:r>
            <a:r>
              <a:rPr lang="en-US" sz="1400" b="1" dirty="0" err="1"/>
              <a:t>usermod</a:t>
            </a:r>
            <a:r>
              <a:rPr lang="en-US" sz="1400" b="1" dirty="0"/>
              <a:t> -s /bin/false user3</a:t>
            </a:r>
          </a:p>
          <a:p>
            <a:pPr marL="0" indent="0">
              <a:buNone/>
            </a:pPr>
            <a:endParaRPr lang="en-US" sz="1400" b="1" dirty="0"/>
          </a:p>
          <a:p>
            <a:pPr marL="0" indent="0">
              <a:buNone/>
            </a:pPr>
            <a:r>
              <a:rPr lang="en-US" sz="1400" b="1" dirty="0"/>
              <a:t># For Founders (assuming &lt;interpreter2&gt; is the desired interpreter) </a:t>
            </a:r>
          </a:p>
          <a:p>
            <a:pPr marL="0" indent="0">
              <a:buNone/>
            </a:pPr>
            <a:r>
              <a:rPr lang="en-US" sz="1400" b="1" dirty="0" err="1"/>
              <a:t>sudo</a:t>
            </a:r>
            <a:r>
              <a:rPr lang="en-US" sz="1400" b="1" dirty="0"/>
              <a:t> </a:t>
            </a:r>
            <a:r>
              <a:rPr lang="en-US" sz="1400" b="1" dirty="0" err="1"/>
              <a:t>usermod</a:t>
            </a:r>
            <a:r>
              <a:rPr lang="en-US" sz="1400" b="1" dirty="0"/>
              <a:t> -s /path/to/&lt;fish&gt; user4</a:t>
            </a:r>
          </a:p>
          <a:p>
            <a:pPr marL="0" indent="0">
              <a:buNone/>
            </a:pPr>
            <a:endParaRPr lang="en-US" sz="1400" b="1" dirty="0"/>
          </a:p>
          <a:p>
            <a:pPr marL="0" indent="0">
              <a:buNone/>
            </a:pPr>
            <a:r>
              <a:rPr lang="en-US" sz="1400" b="1" dirty="0"/>
              <a:t># For Guests (restricting access to command interpreters) </a:t>
            </a:r>
          </a:p>
          <a:p>
            <a:pPr marL="0" indent="0">
              <a:buNone/>
            </a:pPr>
            <a:r>
              <a:rPr lang="en-US" sz="1400" b="1" dirty="0" err="1"/>
              <a:t>sudo</a:t>
            </a:r>
            <a:r>
              <a:rPr lang="en-US" sz="1400" b="1" dirty="0"/>
              <a:t> </a:t>
            </a:r>
            <a:r>
              <a:rPr lang="en-US" sz="1400" b="1" dirty="0" err="1"/>
              <a:t>usermod</a:t>
            </a:r>
            <a:r>
              <a:rPr lang="en-US" sz="1400" b="1" dirty="0"/>
              <a:t> -s /bin/false user5</a:t>
            </a:r>
          </a:p>
          <a:p>
            <a:pPr marL="0" indent="0">
              <a:buNone/>
            </a:pPr>
            <a:endParaRPr lang="en-US" sz="1400" b="1" dirty="0"/>
          </a:p>
          <a:p>
            <a:pPr marL="0" indent="0">
              <a:buNone/>
            </a:pPr>
            <a:r>
              <a:rPr lang="en-US" sz="1400" b="1" dirty="0"/>
              <a:t># Repeat for the remaining users</a:t>
            </a:r>
          </a:p>
        </p:txBody>
      </p:sp>
      <p:pic>
        <p:nvPicPr>
          <p:cNvPr id="3074" name="Picture 2" descr="Managing Users In ETapestry And Blackbaud.com - Blackbaud Community">
            <a:extLst>
              <a:ext uri="{FF2B5EF4-FFF2-40B4-BE49-F238E27FC236}">
                <a16:creationId xmlns:a16="http://schemas.microsoft.com/office/drawing/2014/main" id="{DA1577FD-7CFF-310F-60DE-8729A0E61F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1249" y="3241482"/>
            <a:ext cx="3597088" cy="1726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407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AE240F-E3B3-0545-BD50-264DBFA792EA}"/>
            </a:ext>
          </a:extLst>
        </p:cNvPr>
        <p:cNvGrpSpPr/>
        <p:nvPr/>
      </p:nvGrpSpPr>
      <p:grpSpPr>
        <a:xfrm>
          <a:off x="0" y="0"/>
          <a:ext cx="0" cy="0"/>
          <a:chOff x="0" y="0"/>
          <a:chExt cx="0" cy="0"/>
        </a:xfrm>
      </p:grpSpPr>
      <p:sp>
        <p:nvSpPr>
          <p:cNvPr id="6" name="Заголовок 5">
            <a:extLst>
              <a:ext uri="{FF2B5EF4-FFF2-40B4-BE49-F238E27FC236}">
                <a16:creationId xmlns:a16="http://schemas.microsoft.com/office/drawing/2014/main" id="{C4B3C6AA-37E4-AE64-21C3-3DFD36FF7348}"/>
              </a:ext>
            </a:extLst>
          </p:cNvPr>
          <p:cNvSpPr>
            <a:spLocks noGrp="1"/>
          </p:cNvSpPr>
          <p:nvPr>
            <p:ph type="title"/>
          </p:nvPr>
        </p:nvSpPr>
        <p:spPr>
          <a:xfrm>
            <a:off x="662134" y="559935"/>
            <a:ext cx="10671048" cy="1365683"/>
          </a:xfrm>
        </p:spPr>
        <p:txBody>
          <a:bodyPr/>
          <a:lstStyle/>
          <a:p>
            <a:r>
              <a:rPr lang="en-US" dirty="0"/>
              <a:t>Demonstrating examples of each group's work:</a:t>
            </a:r>
            <a:endParaRPr lang="ru-UA" dirty="0"/>
          </a:p>
        </p:txBody>
      </p:sp>
      <p:sp>
        <p:nvSpPr>
          <p:cNvPr id="8" name="Объект 7">
            <a:extLst>
              <a:ext uri="{FF2B5EF4-FFF2-40B4-BE49-F238E27FC236}">
                <a16:creationId xmlns:a16="http://schemas.microsoft.com/office/drawing/2014/main" id="{9CDA53B2-9AFA-8E76-ABCA-DA00914E43F8}"/>
              </a:ext>
            </a:extLst>
          </p:cNvPr>
          <p:cNvSpPr>
            <a:spLocks noGrp="1"/>
          </p:cNvSpPr>
          <p:nvPr>
            <p:ph sz="half" idx="1"/>
          </p:nvPr>
        </p:nvSpPr>
        <p:spPr>
          <a:xfrm>
            <a:off x="1358424" y="2054711"/>
            <a:ext cx="11119104" cy="4658061"/>
          </a:xfrm>
        </p:spPr>
        <p:txBody>
          <a:bodyPr/>
          <a:lstStyle/>
          <a:p>
            <a:pPr marL="0" indent="0">
              <a:buNone/>
            </a:pPr>
            <a:r>
              <a:rPr lang="en-US" dirty="0"/>
              <a:t># Example commands can be tailored based on the specific interpreter and system setup.</a:t>
            </a:r>
          </a:p>
          <a:p>
            <a:pPr marL="0" indent="0">
              <a:buNone/>
            </a:pPr>
            <a:r>
              <a:rPr lang="en-US" dirty="0"/>
              <a:t># Below are generic examples:</a:t>
            </a:r>
          </a:p>
          <a:p>
            <a:pPr marL="0" indent="0">
              <a:buNone/>
            </a:pPr>
            <a:r>
              <a:rPr lang="en-US" dirty="0"/>
              <a:t># Technical Support</a:t>
            </a:r>
          </a:p>
          <a:p>
            <a:pPr marL="0" indent="0">
              <a:buNone/>
            </a:pPr>
            <a:r>
              <a:rPr lang="en-US" dirty="0" err="1"/>
              <a:t>systemctl</a:t>
            </a:r>
            <a:r>
              <a:rPr lang="en-US" dirty="0"/>
              <a:t> status</a:t>
            </a:r>
          </a:p>
          <a:p>
            <a:pPr marL="0" indent="0">
              <a:buNone/>
            </a:pPr>
            <a:r>
              <a:rPr lang="en-US" dirty="0"/>
              <a:t>ls /</a:t>
            </a:r>
            <a:r>
              <a:rPr lang="en-US" dirty="0" err="1"/>
              <a:t>etc</a:t>
            </a:r>
            <a:r>
              <a:rPr lang="en-US" dirty="0"/>
              <a:t>/</a:t>
            </a:r>
          </a:p>
          <a:p>
            <a:pPr marL="0" indent="0">
              <a:buNone/>
            </a:pPr>
            <a:r>
              <a:rPr lang="en-US" dirty="0"/>
              <a:t>date</a:t>
            </a:r>
          </a:p>
          <a:p>
            <a:pPr marL="0" indent="0">
              <a:buNone/>
            </a:pPr>
            <a:r>
              <a:rPr lang="en-US" dirty="0"/>
              <a:t># Developers</a:t>
            </a:r>
          </a:p>
          <a:p>
            <a:pPr marL="0" indent="0">
              <a:buNone/>
            </a:pPr>
            <a:r>
              <a:rPr lang="en-US" dirty="0"/>
              <a:t>git status</a:t>
            </a:r>
          </a:p>
          <a:p>
            <a:pPr marL="0" indent="0">
              <a:buNone/>
            </a:pPr>
            <a:r>
              <a:rPr lang="en-US" dirty="0" err="1"/>
              <a:t>npm</a:t>
            </a:r>
            <a:r>
              <a:rPr lang="en-US" dirty="0"/>
              <a:t> -v</a:t>
            </a:r>
          </a:p>
          <a:p>
            <a:pPr marL="0" indent="0">
              <a:buNone/>
            </a:pPr>
            <a:r>
              <a:rPr lang="en-US" dirty="0"/>
              <a:t>python --version</a:t>
            </a:r>
          </a:p>
          <a:p>
            <a:pPr marL="0" indent="0">
              <a:buNone/>
            </a:pPr>
            <a:r>
              <a:rPr lang="en-US" dirty="0"/>
              <a:t># Financiers (restricted access)</a:t>
            </a:r>
          </a:p>
          <a:p>
            <a:pPr marL="0" indent="0">
              <a:buNone/>
            </a:pPr>
            <a:r>
              <a:rPr lang="en-US" dirty="0"/>
              <a:t># Founders</a:t>
            </a:r>
          </a:p>
          <a:p>
            <a:pPr marL="0" indent="0">
              <a:buNone/>
            </a:pPr>
            <a:r>
              <a:rPr lang="en-US" dirty="0"/>
              <a:t>&lt;command for fish&gt;</a:t>
            </a:r>
          </a:p>
          <a:p>
            <a:pPr marL="0" indent="0">
              <a:buNone/>
            </a:pPr>
            <a:r>
              <a:rPr lang="en-US" dirty="0"/>
              <a:t># Guests (restricted access)</a:t>
            </a:r>
          </a:p>
          <a:p>
            <a:pPr marL="0" indent="0">
              <a:buNone/>
            </a:pPr>
            <a:endParaRPr lang="ru-UA" dirty="0"/>
          </a:p>
        </p:txBody>
      </p:sp>
      <p:pic>
        <p:nvPicPr>
          <p:cNvPr id="4100" name="Picture 4" descr="What Is User? Definition, Types and Role | Glossary">
            <a:extLst>
              <a:ext uri="{FF2B5EF4-FFF2-40B4-BE49-F238E27FC236}">
                <a16:creationId xmlns:a16="http://schemas.microsoft.com/office/drawing/2014/main" id="{22B33F18-A452-9D62-B823-C4E60879CE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9487" y="2873547"/>
            <a:ext cx="6164132" cy="3424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327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BFC6EB-1AE6-3B3E-8860-8052C347D79C}"/>
              </a:ext>
            </a:extLst>
          </p:cNvPr>
          <p:cNvSpPr>
            <a:spLocks noGrp="1"/>
          </p:cNvSpPr>
          <p:nvPr>
            <p:ph type="title"/>
          </p:nvPr>
        </p:nvSpPr>
        <p:spPr>
          <a:xfrm>
            <a:off x="705872" y="554570"/>
            <a:ext cx="6766560" cy="768096"/>
          </a:xfrm>
        </p:spPr>
        <p:txBody>
          <a:bodyPr/>
          <a:lstStyle/>
          <a:p>
            <a:r>
              <a:rPr lang="en-US" dirty="0"/>
              <a:t>Conclusions:</a:t>
            </a:r>
            <a:endParaRPr lang="ru-UA" dirty="0"/>
          </a:p>
        </p:txBody>
      </p:sp>
      <p:sp>
        <p:nvSpPr>
          <p:cNvPr id="15" name="TextBox 14">
            <a:extLst>
              <a:ext uri="{FF2B5EF4-FFF2-40B4-BE49-F238E27FC236}">
                <a16:creationId xmlns:a16="http://schemas.microsoft.com/office/drawing/2014/main" id="{E5BA363F-9467-73F3-DBAB-E7A1FE7F6788}"/>
              </a:ext>
            </a:extLst>
          </p:cNvPr>
          <p:cNvSpPr txBox="1"/>
          <p:nvPr/>
        </p:nvSpPr>
        <p:spPr>
          <a:xfrm>
            <a:off x="8050412" y="5708524"/>
            <a:ext cx="3012363" cy="400110"/>
          </a:xfrm>
          <a:prstGeom prst="rect">
            <a:avLst/>
          </a:prstGeom>
          <a:noFill/>
        </p:spPr>
        <p:txBody>
          <a:bodyPr wrap="none" rtlCol="0">
            <a:spAutoFit/>
          </a:bodyPr>
          <a:lstStyle/>
          <a:p>
            <a:r>
              <a:rPr lang="en-US" sz="2000" dirty="0">
                <a:solidFill>
                  <a:srgbClr val="202C8F"/>
                </a:solidFill>
              </a:rPr>
              <a:t>Author – Kateryna Hranat</a:t>
            </a:r>
            <a:endParaRPr lang="ru-UA" sz="2000" dirty="0">
              <a:solidFill>
                <a:srgbClr val="202C8F"/>
              </a:solidFill>
            </a:endParaRPr>
          </a:p>
        </p:txBody>
      </p:sp>
      <p:sp>
        <p:nvSpPr>
          <p:cNvPr id="6" name="Объект 5">
            <a:extLst>
              <a:ext uri="{FF2B5EF4-FFF2-40B4-BE49-F238E27FC236}">
                <a16:creationId xmlns:a16="http://schemas.microsoft.com/office/drawing/2014/main" id="{0093243F-05FA-F9D6-37CB-92C00DEB22E8}"/>
              </a:ext>
            </a:extLst>
          </p:cNvPr>
          <p:cNvSpPr>
            <a:spLocks noGrp="1"/>
          </p:cNvSpPr>
          <p:nvPr>
            <p:ph idx="1"/>
          </p:nvPr>
        </p:nvSpPr>
        <p:spPr>
          <a:xfrm>
            <a:off x="567039" y="1389318"/>
            <a:ext cx="7044225" cy="4540252"/>
          </a:xfrm>
        </p:spPr>
        <p:txBody>
          <a:bodyPr/>
          <a:lstStyle/>
          <a:p>
            <a:r>
              <a:rPr lang="en-US" sz="1600" dirty="0"/>
              <a:t>After completing the given tasks, several conclusions can be drawn.</a:t>
            </a:r>
          </a:p>
          <a:p>
            <a:r>
              <a:rPr lang="en-US" sz="1600" dirty="0"/>
              <a:t>Firstly, I successfully installed additional command interpreters - </a:t>
            </a:r>
            <a:r>
              <a:rPr lang="en-US" sz="1600" dirty="0" err="1"/>
              <a:t>Zsh</a:t>
            </a:r>
            <a:r>
              <a:rPr lang="en-US" sz="1600" dirty="0"/>
              <a:t> and Fish, adding them alongside the standard bash. This expanded users' capabilities and provided more extensive customization options, enhancing usability.</a:t>
            </a:r>
          </a:p>
          <a:p>
            <a:r>
              <a:rPr lang="en-US" sz="1600" dirty="0"/>
              <a:t>Secondly, I created ten new users and distributed them into five groups according to their roles within the company. This facilitates access management to different resources and ensures each group has the necessary tools to fulfill their duties.</a:t>
            </a:r>
          </a:p>
          <a:p>
            <a:r>
              <a:rPr lang="en-US" sz="1600" dirty="0"/>
              <a:t>Thirdly, default command interpreters were assigned for each user group, aligning with their functional needs. Technical support and founders gained access to powerful interpreters, while developers obtained tools tailored to their work. Meanwhile, access to command interpreters was restricted for financiers and guests for security reasons.</a:t>
            </a:r>
          </a:p>
          <a:p>
            <a:r>
              <a:rPr lang="en-US" sz="1600" dirty="0"/>
              <a:t>Lastly, I demonstrated examples of each user group's work within their respective command interpreters. This showcased their ability to perform tasks relevant to their roles, ensuring efficiency and productivity.</a:t>
            </a:r>
          </a:p>
          <a:p>
            <a:endParaRPr lang="ru-UA" dirty="0"/>
          </a:p>
        </p:txBody>
      </p:sp>
      <p:pic>
        <p:nvPicPr>
          <p:cNvPr id="4" name="Рисунок 3">
            <a:extLst>
              <a:ext uri="{FF2B5EF4-FFF2-40B4-BE49-F238E27FC236}">
                <a16:creationId xmlns:a16="http://schemas.microsoft.com/office/drawing/2014/main" id="{9152DD96-ED06-0CB7-957F-9789D5F48E6C}"/>
              </a:ext>
            </a:extLst>
          </p:cNvPr>
          <p:cNvPicPr>
            <a:picLocks noChangeAspect="1"/>
          </p:cNvPicPr>
          <p:nvPr/>
        </p:nvPicPr>
        <p:blipFill>
          <a:blip r:embed="rId2"/>
          <a:stretch>
            <a:fillRect/>
          </a:stretch>
        </p:blipFill>
        <p:spPr>
          <a:xfrm>
            <a:off x="7853998" y="938618"/>
            <a:ext cx="3405189" cy="4540252"/>
          </a:xfrm>
          <a:prstGeom prst="rect">
            <a:avLst/>
          </a:prstGeom>
        </p:spPr>
      </p:pic>
    </p:spTree>
    <p:extLst>
      <p:ext uri="{BB962C8B-B14F-4D97-AF65-F5344CB8AC3E}">
        <p14:creationId xmlns:p14="http://schemas.microsoft.com/office/powerpoint/2010/main" val="2623054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8BC1CB60-D98D-757F-A571-0A5ED852B7AA}"/>
              </a:ext>
            </a:extLst>
          </p:cNvPr>
          <p:cNvSpPr>
            <a:spLocks noGrp="1"/>
          </p:cNvSpPr>
          <p:nvPr>
            <p:ph type="ctrTitle"/>
          </p:nvPr>
        </p:nvSpPr>
        <p:spPr>
          <a:xfrm>
            <a:off x="3403092" y="2285331"/>
            <a:ext cx="5385816" cy="1225296"/>
          </a:xfrm>
        </p:spPr>
        <p:txBody>
          <a:bodyPr/>
          <a:lstStyle/>
          <a:p>
            <a:r>
              <a:rPr lang="en-US" dirty="0"/>
              <a:t>Thank you for attention!</a:t>
            </a:r>
            <a:endParaRPr lang="ru-UA" dirty="0"/>
          </a:p>
        </p:txBody>
      </p:sp>
    </p:spTree>
    <p:extLst>
      <p:ext uri="{BB962C8B-B14F-4D97-AF65-F5344CB8AC3E}">
        <p14:creationId xmlns:p14="http://schemas.microsoft.com/office/powerpoint/2010/main" val="2427060341"/>
      </p:ext>
    </p:extLst>
  </p:cSld>
  <p:clrMapOvr>
    <a:masterClrMapping/>
  </p:clrMapOvr>
</p:sld>
</file>

<file path=ppt/theme/theme1.xml><?xml version="1.0" encoding="utf-8"?>
<a:theme xmlns:a="http://schemas.openxmlformats.org/drawingml/2006/main" name="Тема Offic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9060146-7700-4F6C-986B-89E3839BD4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{5024EFEB-9F91-468D-9C2B-B5EA8C26BBD8}tf78438558_win32</Template>
  <TotalTime>530</TotalTime>
  <Words>549</Words>
  <Application>Microsoft Office PowerPoint</Application>
  <PresentationFormat>Широкоэкранный</PresentationFormat>
  <Paragraphs>69</Paragraphs>
  <Slides>7</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7</vt:i4>
      </vt:variant>
    </vt:vector>
  </HeadingPairs>
  <TitlesOfParts>
    <vt:vector size="11" baseType="lpstr">
      <vt:lpstr>Arial</vt:lpstr>
      <vt:lpstr>Arial Black</vt:lpstr>
      <vt:lpstr>Sabon Next LT</vt:lpstr>
      <vt:lpstr>Тема Office</vt:lpstr>
      <vt:lpstr> Work-case №6</vt:lpstr>
      <vt:lpstr>installing several command interpreters:</vt:lpstr>
      <vt:lpstr>Creating users and assigning them to groups:</vt:lpstr>
      <vt:lpstr>Setting default command interpreters for each user:</vt:lpstr>
      <vt:lpstr>Demonstrating examples of each group's work:</vt:lpstr>
      <vt:lpstr>Conclusions:</vt:lpstr>
      <vt:lpstr>Thank you for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All about git</dc:title>
  <dc:subject/>
  <dc:creator>Катерина Гранат</dc:creator>
  <cp:lastModifiedBy>Катерина Гранат</cp:lastModifiedBy>
  <cp:revision>3</cp:revision>
  <dcterms:created xsi:type="dcterms:W3CDTF">2024-02-06T20:15:33Z</dcterms:created>
  <dcterms:modified xsi:type="dcterms:W3CDTF">2024-04-12T14:34:03Z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