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FC252-2F6B-4DB3-9879-CD2A324D7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5036E1-1C7A-41E8-9D81-C8D161C8E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B3339-0309-4CEF-89A2-4413C979C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3B6D-EE0D-4914-97A8-DADFFE0DBCD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81305-435A-4028-81E3-7538BE45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F0A05-6BDF-42FA-9878-A6802E16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5A4D-591A-47FD-AF9A-7EA15A573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55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5F5D6-B3AB-49E8-A3FD-3806923A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A85B73-1259-46AB-B635-1210700CF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C86A4A-93AE-4DF1-967F-B6B288C1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3B6D-EE0D-4914-97A8-DADFFE0DBCD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97B30D-B254-4053-AB0D-E1F5A799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A8310-BD59-41B5-9A9D-63A48B1B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5A4D-591A-47FD-AF9A-7EA15A573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97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55EE5E-43A6-44F0-B026-2B5542B89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0790C8-AD03-49A9-913F-DC1F4CDF3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D8D820-FFCC-4650-B0F5-6C8B2873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3B6D-EE0D-4914-97A8-DADFFE0DBCD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754AC-90B7-465F-98F8-045FDBA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E611E6-DDF0-4ADA-839C-E54ACD04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5A4D-591A-47FD-AF9A-7EA15A573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62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DB37-254B-4097-A48C-4D3985B0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789BB-53BD-40E2-A24E-E92FC8AF6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BB804-7C96-44FB-9B96-84D387A0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3B6D-EE0D-4914-97A8-DADFFE0DBCD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15A0CE-7CF2-4DBE-BF44-B95B50BA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5973E5-7F5E-4239-9DDC-74A22C10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5A4D-591A-47FD-AF9A-7EA15A573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07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8120A-1E10-4F82-8E54-33E86116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DD9459-4F12-4131-B32B-D88E0F965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77B875-D570-45E5-8086-4375E87A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3B6D-EE0D-4914-97A8-DADFFE0DBCD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2CC12-212B-439E-A03B-2323973C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FB0DD-6F03-4708-85F0-0C43A840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5A4D-591A-47FD-AF9A-7EA15A573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32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7DE6A-05DC-447B-96F5-DFE4B03D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B7778-6C13-4256-9ECB-F0FDA88C7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A2D813-5F0D-495B-A382-1704D07F1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EC4AF8-9146-4671-A862-8D06B155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3B6D-EE0D-4914-97A8-DADFFE0DBCD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66ACD3-62B6-4F62-939C-A64CAC43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0DD5E1-1589-41ED-BF3B-DECD341D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5A4D-591A-47FD-AF9A-7EA15A573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21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10C18-D086-4591-9267-0CCDCE47E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262617-323F-4CDA-804F-3C207FD52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BCDA59-B4B3-4991-8CF0-56DDCF0F9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B7B5E5-93AF-4804-BCA3-C9BB2CDDC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94C03A-D64F-4EDD-8844-F5A4F43DD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13D6FA-0698-43E3-BB37-4E6EEF08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3B6D-EE0D-4914-97A8-DADFFE0DBCD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9497B6-72A4-4AB4-818C-09D6E670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EB103B-65D3-49CA-8E33-1E2BEC8D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5A4D-591A-47FD-AF9A-7EA15A573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91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D0211-EC5A-459C-8B5A-3478A65F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5D655A-E1B3-44B9-B56B-CF102733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3B6D-EE0D-4914-97A8-DADFFE0DBCD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0CD2BC-D098-4F62-8997-3BBCCAF0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CC393E-F2BF-446F-BAE8-09BBD4ACB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5A4D-591A-47FD-AF9A-7EA15A573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99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9432A6-526B-453F-B94C-2F505CF2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3B6D-EE0D-4914-97A8-DADFFE0DBCD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7DC582-E360-4CF1-9A51-3376A437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CBA6BC-FAD0-434B-9678-4937CFDB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5A4D-591A-47FD-AF9A-7EA15A573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1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B736D-8085-4859-916F-AB4560A4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1A13FA-2941-4D36-8389-AAAF88FE2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76AEDB-0FEE-45E3-961B-A502C62BF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6B4CBC-B897-4672-8F1A-BBD35E45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3B6D-EE0D-4914-97A8-DADFFE0DBCD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351BC4-7C8D-4993-A796-BD17D8A8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6DBAF2-1858-4F94-A479-78E47361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5A4D-591A-47FD-AF9A-7EA15A573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93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A3CF1-89A5-41C2-8DFE-CE457261F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6BF74F-0017-4421-90A9-76FBA8A97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915F8C-A0F6-458E-8B34-E2839D253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2E9842-7F42-49DA-83F2-29299FAA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3B6D-EE0D-4914-97A8-DADFFE0DBCD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8FE0A9-2556-4589-A767-3C44D7B4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FA6027-3CBB-4CEF-95FA-1DBD7580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5A4D-591A-47FD-AF9A-7EA15A573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50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552F5E-F0B2-4E01-9B3E-E279C64F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0B6785-FC66-4508-9530-51E38BECC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D96B1D-6ADC-4D6B-8D13-603AE8B4E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B3B6D-EE0D-4914-97A8-DADFFE0DBCD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53AE0-3DF9-4EAA-8D53-E35F3D578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D11C54-F347-451C-84E6-13EC6022C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F5A4D-591A-47FD-AF9A-7EA15A573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12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1FA45-ABA1-4820-8650-6EF815AF91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Capstone Project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DD710D-4FBB-48D3-986B-00D4519AE1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--Solving Problems of University Students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112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019F49-294F-4012-83EC-0AC8E179C1E5}"/>
              </a:ext>
            </a:extLst>
          </p:cNvPr>
          <p:cNvSpPr/>
          <p:nvPr/>
        </p:nvSpPr>
        <p:spPr>
          <a:xfrm>
            <a:off x="4229946" y="2967335"/>
            <a:ext cx="37321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 you!</a:t>
            </a:r>
            <a:endParaRPr lang="zh-CN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44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5D9FD-36C5-462E-B88A-CD95EF38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1. Description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28BFA-9043-4E45-88D1-47CFF1683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Determine the Problem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how to choose a good restaurant and a place for fun for a student in University of Toronto to spend weekend time.</a:t>
            </a:r>
            <a:endParaRPr lang="zh-CN" altLang="zh-CN" sz="20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Describe the Data</a:t>
            </a:r>
            <a:endParaRPr lang="zh-CN" altLang="zh-CN" sz="2000" b="1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Wikipedia </a:t>
            </a:r>
            <a:r>
              <a:rPr lang="en-US" altLang="zh-CN" sz="2000" u="sng" kern="100" dirty="0">
                <a:solidFill>
                  <a:srgbClr val="0088CC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  <a:hlinkClick r:id="rId2"/>
              </a:rPr>
              <a:t>https://en.wikipedia.org/wiki/List_of_postal_codes_of_Canada:_M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 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the geographical coordinates  </a:t>
            </a:r>
            <a:r>
              <a:rPr lang="en-US" altLang="zh-CN" sz="2000" u="sng" kern="100" dirty="0">
                <a:solidFill>
                  <a:srgbClr val="0088CC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  <a:hlinkClick r:id="rId3"/>
              </a:rPr>
              <a:t>http://cocl.us/Geospatial_data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Foursquare API</a:t>
            </a:r>
            <a:endParaRPr lang="zh-CN" altLang="zh-CN" sz="20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094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35A6E-1E1C-4EEB-9BE1-DEC54166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2. Evaluation of Restaurants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4C8E1C-31A0-4520-8BB7-708322880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351338"/>
          </a:xfrm>
        </p:spPr>
        <p:txBody>
          <a:bodyPr/>
          <a:lstStyle/>
          <a:p>
            <a:pPr algn="just"/>
            <a:r>
              <a:rPr lang="en-US" altLang="zh-CN" sz="2000" i="1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Load and analyze the data</a:t>
            </a:r>
          </a:p>
          <a:p>
            <a:pPr algn="just"/>
            <a:endParaRPr lang="en-US" altLang="zh-CN" sz="20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just"/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the coordinates are 43.663461999999996, -79.39775965337452.</a:t>
            </a:r>
            <a:endParaRPr lang="zh-CN" altLang="zh-CN" sz="20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BFC1EC-9359-42D4-A85F-246D4021D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531" y="2869955"/>
            <a:ext cx="7015709" cy="33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3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A2115-14A3-4A5D-A95D-C878659D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2. Evaluation of Restaurants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767C3-3AE6-4374-9D50-0A52E5BB7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sz="20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Visualization</a:t>
            </a:r>
          </a:p>
          <a:p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map of the restaurants around university of Toronto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A77583-E8B8-4DEA-9D48-82F7E3E6DC7A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" t="3073" r="2723" b="-80"/>
          <a:stretch/>
        </p:blipFill>
        <p:spPr bwMode="auto">
          <a:xfrm>
            <a:off x="2819400" y="2975451"/>
            <a:ext cx="6553199" cy="34148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245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FB11C-BAD8-46D0-A1AD-7FC2579D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2. Evaluation of Restaurants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D7F0A-92C4-4388-8598-FA80E6A48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Further analysis</a:t>
            </a:r>
          </a:p>
          <a:p>
            <a:endParaRPr lang="zh-CN" altLang="zh-CN" sz="2000" b="1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rating of </a:t>
            </a:r>
            <a:r>
              <a:rPr lang="en-US" altLang="zh-CN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Scaddabush</a:t>
            </a:r>
            <a:r>
              <a:rPr lang="en-US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Italian Kitchen &amp; Bar is the highest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6E5F5F-F58C-4D06-A0BB-AB6705A65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593" y="3598610"/>
            <a:ext cx="6916814" cy="184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2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BD62D-8385-4A34-BA21-13722582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3. Evaluation of Places in Toronto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E30AD-F638-4319-9122-0D7F20DB8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091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Load and prepare the data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Clustering Toronto areas</a:t>
            </a:r>
            <a:endParaRPr lang="zh-CN" altLang="zh-CN" sz="2000" b="1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665143-B5EC-43CB-BE96-44160EA11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811" y="1662906"/>
            <a:ext cx="5743124" cy="17660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572840-C53B-49EC-BC44-6F9928703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811" y="4012960"/>
            <a:ext cx="5273497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C6386-8B4F-4784-A8B5-DD3FCD70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1325563"/>
          </a:xfrm>
        </p:spPr>
        <p:txBody>
          <a:bodyPr/>
          <a:lstStyle/>
          <a:p>
            <a:r>
              <a:rPr lang="en-US" altLang="zh-CN" sz="44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3. Evaluation of Places in Toronto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1FFC9-ABCB-49BA-9695-C1F8266D0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Check and choose a proper cluster</a:t>
            </a:r>
            <a:endParaRPr lang="zh-CN" altLang="zh-CN" sz="2000" b="1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0F2209-1096-4A91-8FA6-16DD05A7D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251" y="2428389"/>
            <a:ext cx="5273497" cy="31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0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A938A-CEB6-469F-9C35-303D7FA9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3. Evaluation of Places in Toronto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0212B-93BE-4A90-9F4F-8453C2960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cluster 2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cluster 4</a:t>
            </a:r>
          </a:p>
          <a:p>
            <a:pPr algn="just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913A35-67E8-407E-AF3C-F6119B83D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671" y="2362108"/>
            <a:ext cx="7258282" cy="14684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50727D5-A8D9-4AEB-8F87-68EBDE163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671" y="3957091"/>
            <a:ext cx="7258282" cy="147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81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FA1DC-6650-4D44-B331-49E50FF5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4. Conclusion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35A588-8A90-47E2-B485-D25C119DC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In conclusion, if a student in university of Toronto wants to spend the time on weekend,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Scaddabush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Italian Kitchen &amp; Bar is recommended because of its close distance and good ratings. Then Central Toronto and Downtown Toronto are recommended to visit.</a:t>
            </a:r>
            <a:endParaRPr lang="zh-CN" altLang="zh-CN" sz="20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151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225</Words>
  <Application>Microsoft Office PowerPoint</Application>
  <PresentationFormat>宽屏</PresentationFormat>
  <Paragraphs>36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Helvetica</vt:lpstr>
      <vt:lpstr>Office 主题​​</vt:lpstr>
      <vt:lpstr>Capstone Project</vt:lpstr>
      <vt:lpstr>1. Description </vt:lpstr>
      <vt:lpstr>2. Evaluation of Restaurants </vt:lpstr>
      <vt:lpstr>2. Evaluation of Restaurants</vt:lpstr>
      <vt:lpstr>2. Evaluation of Restaurants</vt:lpstr>
      <vt:lpstr>3. Evaluation of Places in Toronto </vt:lpstr>
      <vt:lpstr>3. Evaluation of Places in Toronto</vt:lpstr>
      <vt:lpstr>3. Evaluation of Places in Toronto</vt:lpstr>
      <vt:lpstr>4. Conclusion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Huimin Jiang (student)</dc:creator>
  <cp:lastModifiedBy>Huimin Jiang (student)</cp:lastModifiedBy>
  <cp:revision>2</cp:revision>
  <dcterms:created xsi:type="dcterms:W3CDTF">2020-12-30T19:08:11Z</dcterms:created>
  <dcterms:modified xsi:type="dcterms:W3CDTF">2020-12-30T19:24:30Z</dcterms:modified>
</cp:coreProperties>
</file>