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b2b16def_5_8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b2b16def_5_8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ec712a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2ec712a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fb2b16def_4_4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fb2b16def_4_4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ec712a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2ec712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2ec71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2ec71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b2b16def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b2b16def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b2b16def_4_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fb2b16def_4_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b2b16def_2_11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b2b16def_2_11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fb2b16def_2_1123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fb2b16def_2_0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fb2b16def_2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fb2b16def_2_0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fb2b16def_2_108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fb2b16def_2_108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fb2b16def_2_1088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fb2b16def_4_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fb2b16def_4_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fb2b16def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fb2b16def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fb2b16def_2_109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fb2b16def_2_1097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" name="Google Shape;65;p13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5" name="Google Shape;135;p27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  <p:sp>
        <p:nvSpPr>
          <p:cNvPr id="143" name="Google Shape;14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0" y="1372175"/>
            <a:ext cx="9143950" cy="1276028"/>
            <a:chOff x="25" y="5019595"/>
            <a:chExt cx="9143950" cy="123905"/>
          </a:xfrm>
        </p:grpSpPr>
        <p:sp>
          <p:nvSpPr>
            <p:cNvPr id="149" name="Google Shape;149;p29"/>
            <p:cNvSpPr/>
            <p:nvPr/>
          </p:nvSpPr>
          <p:spPr>
            <a:xfrm rot="-5400000">
              <a:off x="2229391" y="4319999"/>
              <a:ext cx="123900" cy="1523100"/>
            </a:xfrm>
            <a:prstGeom prst="rect">
              <a:avLst/>
            </a:prstGeom>
            <a:solidFill>
              <a:srgbClr val="FF3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 rot="-5400000">
              <a:off x="3748048" y="4317899"/>
              <a:ext cx="123900" cy="1527300"/>
            </a:xfrm>
            <a:prstGeom prst="rect">
              <a:avLst/>
            </a:prstGeom>
            <a:solidFill>
              <a:srgbClr val="2AC2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-5400000">
              <a:off x="5273368" y="4319999"/>
              <a:ext cx="123900" cy="1523100"/>
            </a:xfrm>
            <a:prstGeom prst="rect">
              <a:avLst/>
            </a:prstGeom>
            <a:solidFill>
              <a:srgbClr val="3BC7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-5400000">
              <a:off x="6800850" y="4315650"/>
              <a:ext cx="123900" cy="1531800"/>
            </a:xfrm>
            <a:prstGeom prst="rect">
              <a:avLst/>
            </a:prstGeom>
            <a:solidFill>
              <a:srgbClr val="299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-5400000">
              <a:off x="8316125" y="4315645"/>
              <a:ext cx="123900" cy="1531800"/>
            </a:xfrm>
            <a:prstGeom prst="rect">
              <a:avLst/>
            </a:prstGeom>
            <a:solidFill>
              <a:srgbClr val="7F73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699625" y="4319997"/>
              <a:ext cx="123900" cy="1523100"/>
            </a:xfrm>
            <a:prstGeom prst="rect">
              <a:avLst/>
            </a:prstGeom>
            <a:solidFill>
              <a:srgbClr val="0E5A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/>
          <p:nvPr/>
        </p:nvSpPr>
        <p:spPr>
          <a:xfrm>
            <a:off x="0" y="1372175"/>
            <a:ext cx="9144000" cy="109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90425" y="1510325"/>
            <a:ext cx="7763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464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Venta de Vehículos</a:t>
            </a:r>
            <a:endParaRPr b="1" sz="464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864300" y="2743200"/>
            <a:ext cx="7415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Integrantes: Fernanda Arancibia, Edson Herrera, Katerina Peñaloza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27 de Septiembre de 2021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de Datos y Programación Web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0" y="0"/>
            <a:ext cx="9144000" cy="5023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63" y="0"/>
            <a:ext cx="7662476" cy="50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39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69" name="Google Shape;269;p39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39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71" name="Google Shape;271;p39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9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9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9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9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6" name="Google Shape;276;p39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Consultas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39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00" y="0"/>
            <a:ext cx="4285424" cy="50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314925" y="254900"/>
            <a:ext cx="36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Relacional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4280800" y="1834625"/>
            <a:ext cx="611750" cy="1932900"/>
          </a:xfrm>
          <a:custGeom>
            <a:rect b="b" l="l" r="r" t="t"/>
            <a:pathLst>
              <a:path extrusionOk="0" h="77316" w="24470">
                <a:moveTo>
                  <a:pt x="0" y="0"/>
                </a:moveTo>
                <a:cubicBezTo>
                  <a:pt x="4077" y="3276"/>
                  <a:pt x="24388" y="13542"/>
                  <a:pt x="24461" y="19657"/>
                </a:cubicBezTo>
                <a:cubicBezTo>
                  <a:pt x="24534" y="25772"/>
                  <a:pt x="436" y="30358"/>
                  <a:pt x="436" y="36692"/>
                </a:cubicBezTo>
                <a:cubicBezTo>
                  <a:pt x="436" y="43026"/>
                  <a:pt x="24534" y="50889"/>
                  <a:pt x="24461" y="57660"/>
                </a:cubicBezTo>
                <a:cubicBezTo>
                  <a:pt x="24388" y="64431"/>
                  <a:pt x="4077" y="74040"/>
                  <a:pt x="0" y="77316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30"/>
          <p:cNvSpPr txBox="1"/>
          <p:nvPr/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Descripción del Proyecto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 flipH="1">
            <a:off x="735800" y="1502700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E5A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Baja del 30% en la venta de vehículos</a:t>
            </a:r>
            <a:endParaRPr sz="2200">
              <a:solidFill>
                <a:srgbClr val="0E5A8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 flipH="1">
            <a:off x="5172100" y="1963263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3F5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Mercado de venta online de vehículos</a:t>
            </a:r>
            <a:endParaRPr sz="2200">
              <a:solidFill>
                <a:srgbClr val="FF3F5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 flipH="1">
            <a:off x="735800" y="257940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AC2A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Reserva de vehículos</a:t>
            </a:r>
            <a:endParaRPr b="1" sz="2200">
              <a:solidFill>
                <a:srgbClr val="2AC2A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flipH="1">
            <a:off x="735800" y="35941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993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Búsqueda Detallada</a:t>
            </a:r>
            <a:endParaRPr sz="2200">
              <a:solidFill>
                <a:srgbClr val="2993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flipH="1">
            <a:off x="5172100" y="3070788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7F739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 Sencilla</a:t>
            </a:r>
            <a:endParaRPr sz="2200">
              <a:solidFill>
                <a:srgbClr val="7F739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209613" y="17794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817063" y="2240013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209613" y="268680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4817063" y="3178188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209613" y="37015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180" name="Google Shape;180;p3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3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182" name="Google Shape;182;p3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31"/>
          <p:cNvSpPr/>
          <p:nvPr/>
        </p:nvSpPr>
        <p:spPr>
          <a:xfrm>
            <a:off x="-10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Propuesta de Solución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3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475" y="799100"/>
            <a:ext cx="4912078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MockUp </a:t>
            </a: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 End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Google Shape;206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4663000" y="1070200"/>
            <a:ext cx="3806848" cy="3691077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50" y="1364850"/>
            <a:ext cx="4161152" cy="241379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MockUp Back</a:t>
            </a: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End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88" y="871300"/>
            <a:ext cx="7167037" cy="40979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5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20" name="Google Shape;220;p35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35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22" name="Google Shape;222;p35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5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5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7" name="Google Shape;227;p35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35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5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37" y="1027075"/>
            <a:ext cx="3732325" cy="30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44" name="Google Shape;244;p37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Google Shape;245;p37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46" name="Google Shape;246;p37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7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7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7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7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Google Shape;251;p37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Conexión Base de Datos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37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7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7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