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b2b16def_5_8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fb2b16def_5_8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fb2b16def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fb2b16def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2ec712a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2ec712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2ec712a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2ec712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b2b16def_2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fb2b16def_2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5fc7bcf4_0_0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5fc7bcf4_0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f65fc7bcf4_0_0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3af439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3af439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5fc7bcf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5fc7bcf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5fc7bcf4_0_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65fc7bcf4_0_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f65fc7bcf4_0_8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3af439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3af439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3af439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63af439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3af439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63af439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" name="Google Shape;65;p13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5" name="Google Shape;135;p27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  <p:sp>
        <p:nvSpPr>
          <p:cNvPr id="143" name="Google Shape;14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9"/>
          <p:cNvGrpSpPr/>
          <p:nvPr/>
        </p:nvGrpSpPr>
        <p:grpSpPr>
          <a:xfrm>
            <a:off x="0" y="1372175"/>
            <a:ext cx="9143950" cy="1276028"/>
            <a:chOff x="25" y="5019595"/>
            <a:chExt cx="9143950" cy="123905"/>
          </a:xfrm>
        </p:grpSpPr>
        <p:sp>
          <p:nvSpPr>
            <p:cNvPr id="149" name="Google Shape;149;p29"/>
            <p:cNvSpPr/>
            <p:nvPr/>
          </p:nvSpPr>
          <p:spPr>
            <a:xfrm rot="-5400000">
              <a:off x="2229391" y="4319999"/>
              <a:ext cx="123900" cy="1523100"/>
            </a:xfrm>
            <a:prstGeom prst="rect">
              <a:avLst/>
            </a:prstGeom>
            <a:solidFill>
              <a:srgbClr val="FF3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 rot="-5400000">
              <a:off x="3748048" y="4317899"/>
              <a:ext cx="123900" cy="1527300"/>
            </a:xfrm>
            <a:prstGeom prst="rect">
              <a:avLst/>
            </a:prstGeom>
            <a:solidFill>
              <a:srgbClr val="2AC2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-5400000">
              <a:off x="5273368" y="4319999"/>
              <a:ext cx="123900" cy="1523100"/>
            </a:xfrm>
            <a:prstGeom prst="rect">
              <a:avLst/>
            </a:prstGeom>
            <a:solidFill>
              <a:srgbClr val="3BC7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-5400000">
              <a:off x="6800850" y="4315650"/>
              <a:ext cx="123900" cy="1531800"/>
            </a:xfrm>
            <a:prstGeom prst="rect">
              <a:avLst/>
            </a:prstGeom>
            <a:solidFill>
              <a:srgbClr val="299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-5400000">
              <a:off x="8316125" y="4315645"/>
              <a:ext cx="123900" cy="1531800"/>
            </a:xfrm>
            <a:prstGeom prst="rect">
              <a:avLst/>
            </a:prstGeom>
            <a:solidFill>
              <a:srgbClr val="7F73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 rot="-5400000">
              <a:off x="699625" y="4319997"/>
              <a:ext cx="123900" cy="1523100"/>
            </a:xfrm>
            <a:prstGeom prst="rect">
              <a:avLst/>
            </a:prstGeom>
            <a:solidFill>
              <a:srgbClr val="0E5A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9"/>
          <p:cNvSpPr/>
          <p:nvPr/>
        </p:nvSpPr>
        <p:spPr>
          <a:xfrm>
            <a:off x="0" y="1372175"/>
            <a:ext cx="9144000" cy="109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690425" y="1510325"/>
            <a:ext cx="7763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464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Venta de Vehículos</a:t>
            </a:r>
            <a:endParaRPr b="1" sz="464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864300" y="2743200"/>
            <a:ext cx="74154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Integrantes: Fernanda Arancibia, Edson Herrera, Katerina Peñaloza</a:t>
            </a:r>
            <a:endParaRPr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06 de Diciembre</a:t>
            </a: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2021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 de Datos y Programación Web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32478" l="15884" r="68590" t="11533"/>
          <a:stretch/>
        </p:blipFill>
        <p:spPr>
          <a:xfrm>
            <a:off x="3303538" y="0"/>
            <a:ext cx="25369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 rotWithShape="1">
          <a:blip r:embed="rId4">
            <a:alphaModFix/>
          </a:blip>
          <a:srcRect b="8277" l="16442" r="67052" t="53701"/>
          <a:stretch/>
        </p:blipFill>
        <p:spPr>
          <a:xfrm>
            <a:off x="6002575" y="966450"/>
            <a:ext cx="2478949" cy="32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>
            <p:ph idx="4294967295" type="title"/>
          </p:nvPr>
        </p:nvSpPr>
        <p:spPr>
          <a:xfrm>
            <a:off x="0" y="1117850"/>
            <a:ext cx="33036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" y="443275"/>
            <a:ext cx="9035273" cy="425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>
            <a:off x="686225" y="254900"/>
            <a:ext cx="36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Relacional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30"/>
          <p:cNvCxnSpPr>
            <a:endCxn id="163" idx="0"/>
          </p:cNvCxnSpPr>
          <p:nvPr/>
        </p:nvCxnSpPr>
        <p:spPr>
          <a:xfrm flipH="1" rot="-5400000">
            <a:off x="4140288" y="1964013"/>
            <a:ext cx="819600" cy="5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30"/>
          <p:cNvSpPr txBox="1"/>
          <p:nvPr/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Descripción del Proyecto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 flipH="1">
            <a:off x="801325" y="167205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AC2A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Reserva de vehículos</a:t>
            </a:r>
            <a:endParaRPr b="1" sz="2200">
              <a:solidFill>
                <a:srgbClr val="2AC2A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 flipH="1">
            <a:off x="735800" y="359415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993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Búsqueda Detallada</a:t>
            </a:r>
            <a:endParaRPr sz="2200">
              <a:solidFill>
                <a:srgbClr val="2993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 flipH="1">
            <a:off x="5117500" y="2546613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7F739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Interfaz Sencilla</a:t>
            </a:r>
            <a:endParaRPr sz="2200">
              <a:solidFill>
                <a:srgbClr val="7F739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4209613" y="17794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768038" y="2654013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4209613" y="37015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30"/>
          <p:cNvCxnSpPr>
            <a:stCxn id="169" idx="7"/>
            <a:endCxn id="163" idx="4"/>
          </p:cNvCxnSpPr>
          <p:nvPr/>
        </p:nvCxnSpPr>
        <p:spPr>
          <a:xfrm rot="-5400000">
            <a:off x="4102280" y="2991595"/>
            <a:ext cx="941700" cy="514500"/>
          </a:xfrm>
          <a:prstGeom prst="curvedConnector3">
            <a:avLst>
              <a:gd fmla="val 50968" name="adj1"/>
            </a:avLst>
          </a:prstGeom>
          <a:noFill/>
          <a:ln cap="flat" cmpd="sng" w="3810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16" y="0"/>
            <a:ext cx="5813983" cy="5143501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7" name="Google Shape;177;p31"/>
          <p:cNvSpPr txBox="1"/>
          <p:nvPr>
            <p:ph type="title"/>
          </p:nvPr>
        </p:nvSpPr>
        <p:spPr>
          <a:xfrm>
            <a:off x="0" y="753500"/>
            <a:ext cx="33300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Pantallas Front 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0" y="1248875"/>
            <a:ext cx="3330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Catálogo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 b="5051" l="12256" r="11808" t="0"/>
          <a:stretch/>
        </p:blipFill>
        <p:spPr>
          <a:xfrm>
            <a:off x="2652000" y="289387"/>
            <a:ext cx="6492000" cy="4564725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84" name="Google Shape;184;p32"/>
          <p:cNvSpPr txBox="1"/>
          <p:nvPr>
            <p:ph type="title"/>
          </p:nvPr>
        </p:nvSpPr>
        <p:spPr>
          <a:xfrm>
            <a:off x="0" y="670100"/>
            <a:ext cx="2652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Publicación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25117" r="24395" t="0"/>
          <a:stretch/>
        </p:blipFill>
        <p:spPr>
          <a:xfrm>
            <a:off x="0" y="903500"/>
            <a:ext cx="3800300" cy="4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 rotWithShape="1">
          <a:blip r:embed="rId4">
            <a:alphaModFix/>
          </a:blip>
          <a:srcRect b="18651" l="26705" r="29379" t="17605"/>
          <a:stretch/>
        </p:blipFill>
        <p:spPr>
          <a:xfrm>
            <a:off x="4517400" y="903508"/>
            <a:ext cx="4571999" cy="373381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>
            <p:ph type="title"/>
          </p:nvPr>
        </p:nvSpPr>
        <p:spPr>
          <a:xfrm>
            <a:off x="0" y="124075"/>
            <a:ext cx="38004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Registrarse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4517400" y="124075"/>
            <a:ext cx="4572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Iniciar Sesión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50" y="267225"/>
            <a:ext cx="91440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Pantallas Back 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35256" l="18320" r="0" t="25072"/>
          <a:stretch/>
        </p:blipFill>
        <p:spPr>
          <a:xfrm>
            <a:off x="143675" y="1308125"/>
            <a:ext cx="8856925" cy="2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900" y="488862"/>
            <a:ext cx="6447274" cy="4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>
            <p:ph type="title"/>
          </p:nvPr>
        </p:nvSpPr>
        <p:spPr>
          <a:xfrm>
            <a:off x="0" y="1117850"/>
            <a:ext cx="27600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Administración de </a:t>
            </a: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Vehículos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17491"/>
          <a:stretch/>
        </p:blipFill>
        <p:spPr>
          <a:xfrm>
            <a:off x="0" y="896524"/>
            <a:ext cx="9144000" cy="424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>
            <p:ph type="title"/>
          </p:nvPr>
        </p:nvSpPr>
        <p:spPr>
          <a:xfrm>
            <a:off x="1831050" y="54600"/>
            <a:ext cx="54819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Administración de Reservas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725" y="476563"/>
            <a:ext cx="6501276" cy="41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>
            <p:ph type="title"/>
          </p:nvPr>
        </p:nvSpPr>
        <p:spPr>
          <a:xfrm>
            <a:off x="0" y="1117850"/>
            <a:ext cx="26427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Administración de Usuarios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