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  <p:embeddedFont>
      <p:font typeface="Roboto Condense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KATERINA GERALDINE PEÑALOZ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Medium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4.xml"/><Relationship Id="rId33" Type="http://schemas.openxmlformats.org/officeDocument/2006/relationships/font" Target="fonts/RobotoCondensed-regular.fntdata"/><Relationship Id="rId10" Type="http://schemas.openxmlformats.org/officeDocument/2006/relationships/slide" Target="slides/slide3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6.xml"/><Relationship Id="rId35" Type="http://schemas.openxmlformats.org/officeDocument/2006/relationships/font" Target="fonts/RobotoCondensed-italic.fntdata"/><Relationship Id="rId12" Type="http://schemas.openxmlformats.org/officeDocument/2006/relationships/slide" Target="slides/slide5.xml"/><Relationship Id="rId34" Type="http://schemas.openxmlformats.org/officeDocument/2006/relationships/font" Target="fonts/RobotoCondensed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RobotoCondensed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0-25T16:37:12.705">
    <p:pos x="6000" y="0"/>
    <p:text>aqui hacer un breve resumen del proyecto y hablar del valor agregado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fb2b16def_5_83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efb2b16def_5_83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65fc7bcf4_0_8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65fc7bcf4_0_8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f65fc7bcf4_0_8:notes"/>
          <p:cNvSpPr txBox="1"/>
          <p:nvPr>
            <p:ph idx="12" type="sldNum"/>
          </p:nvPr>
        </p:nvSpPr>
        <p:spPr>
          <a:xfrm>
            <a:off x="3885015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fb2b16def_4_23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efb2b16def_4_23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fb2b16def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fb2b16def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fb2b16def_4_48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efb2b16def_4_48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65fc7bcf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65fc7bcf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65fc7bcf4_1_32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f65fc7bcf4_1_32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2ec712a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2ec712a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2ec712a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2ec712a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fb2b16def_2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fb2b16def_2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fb2b16def_4_2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efb2b16def_4_2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fb2b16def_2_1123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fb2b16def_2_1123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efb2b16def_2_1123:notes"/>
          <p:cNvSpPr txBox="1"/>
          <p:nvPr>
            <p:ph idx="12" type="sldNum"/>
          </p:nvPr>
        </p:nvSpPr>
        <p:spPr>
          <a:xfrm>
            <a:off x="3885015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65fc7bcf4_0_0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65fc7bcf4_0_0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f65fc7bcf4_0_0:notes"/>
          <p:cNvSpPr txBox="1"/>
          <p:nvPr>
            <p:ph idx="12" type="sldNum"/>
          </p:nvPr>
        </p:nvSpPr>
        <p:spPr>
          <a:xfrm>
            <a:off x="3885015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65fc7bcf4_0_14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65fc7bcf4_0_14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f65fc7bcf4_0_14:notes"/>
          <p:cNvSpPr txBox="1"/>
          <p:nvPr>
            <p:ph idx="12" type="sldNum"/>
          </p:nvPr>
        </p:nvSpPr>
        <p:spPr>
          <a:xfrm>
            <a:off x="3885015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65fc7bcf4_4_7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65fc7bcf4_4_7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f65fc7bcf4_4_7:notes"/>
          <p:cNvSpPr txBox="1"/>
          <p:nvPr>
            <p:ph idx="12" type="sldNum"/>
          </p:nvPr>
        </p:nvSpPr>
        <p:spPr>
          <a:xfrm>
            <a:off x="3885015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65fc7bcf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65fc7bcf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65fc7bcf4_4_14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65fc7bcf4_4_14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f65fc7bcf4_4_14:notes"/>
          <p:cNvSpPr txBox="1"/>
          <p:nvPr>
            <p:ph idx="12" type="sldNum"/>
          </p:nvPr>
        </p:nvSpPr>
        <p:spPr>
          <a:xfrm>
            <a:off x="3885015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09">
  <p:cSld name="Pic09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>
            <p:ph idx="2" type="pic"/>
          </p:nvPr>
        </p:nvSpPr>
        <p:spPr>
          <a:xfrm>
            <a:off x="660456" y="1229499"/>
            <a:ext cx="3681000" cy="3225900"/>
          </a:xfrm>
          <a:prstGeom prst="rect">
            <a:avLst/>
          </a:prstGeom>
          <a:solidFill>
            <a:srgbClr val="E5E5E5">
              <a:alpha val="41960"/>
            </a:srgbClr>
          </a:solidFill>
          <a:ln>
            <a:noFill/>
          </a:ln>
        </p:spPr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Roboto Medium"/>
              <a:buNone/>
              <a:defRPr b="1" i="0" sz="2000" u="none" cap="none" strike="noStrike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5" name="Google Shape;65;p13"/>
          <p:cNvSpPr/>
          <p:nvPr>
            <p:ph idx="3" type="pic"/>
          </p:nvPr>
        </p:nvSpPr>
        <p:spPr>
          <a:xfrm>
            <a:off x="4788842" y="1229499"/>
            <a:ext cx="3681000" cy="3225900"/>
          </a:xfrm>
          <a:prstGeom prst="rect">
            <a:avLst/>
          </a:prstGeom>
          <a:solidFill>
            <a:srgbClr val="E5E5E5">
              <a:alpha val="41960"/>
            </a:srgbClr>
          </a:solidFill>
          <a:ln>
            <a:noFill/>
          </a:ln>
        </p:spPr>
      </p:sp>
      <p:sp>
        <p:nvSpPr>
          <p:cNvPr id="66" name="Google Shape;66;p13"/>
          <p:cNvSpPr/>
          <p:nvPr/>
        </p:nvSpPr>
        <p:spPr>
          <a:xfrm rot="-5400000">
            <a:off x="8318071" y="4317595"/>
            <a:ext cx="120000" cy="1531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/>
          <p:nvPr/>
        </p:nvSpPr>
        <p:spPr>
          <a:xfrm rot="-5400000">
            <a:off x="701550" y="4321947"/>
            <a:ext cx="120000" cy="1523100"/>
          </a:xfrm>
          <a:prstGeom prst="rect">
            <a:avLst/>
          </a:prstGeom>
          <a:solidFill>
            <a:srgbClr val="0E5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 rot="-5400000">
            <a:off x="2231320" y="4321949"/>
            <a:ext cx="120000" cy="15231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/>
          <p:nvPr/>
        </p:nvSpPr>
        <p:spPr>
          <a:xfrm rot="-5400000">
            <a:off x="3749981" y="4319849"/>
            <a:ext cx="120000" cy="15273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/>
          <p:nvPr/>
        </p:nvSpPr>
        <p:spPr>
          <a:xfrm rot="-5400000">
            <a:off x="5275306" y="4321949"/>
            <a:ext cx="120000" cy="15231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 rot="-5400000">
            <a:off x="6802792" y="4317600"/>
            <a:ext cx="120000" cy="1531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Main Title+ SubTitle+Number">
  <p:cSld name="3_Main Title+ SubTitle+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>
              <a:alpha val="41960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18"/>
          <p:cNvSpPr/>
          <p:nvPr/>
        </p:nvSpPr>
        <p:spPr>
          <a:xfrm rot="-5400000">
            <a:off x="2231320" y="4321949"/>
            <a:ext cx="120000" cy="15231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/>
          <p:nvPr/>
        </p:nvSpPr>
        <p:spPr>
          <a:xfrm rot="-5400000">
            <a:off x="3749981" y="4319849"/>
            <a:ext cx="120000" cy="15273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 rot="-5400000">
            <a:off x="5275306" y="4321949"/>
            <a:ext cx="120000" cy="15231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 rot="-5400000">
            <a:off x="6802792" y="4317600"/>
            <a:ext cx="120000" cy="1531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/>
          <p:nvPr/>
        </p:nvSpPr>
        <p:spPr>
          <a:xfrm rot="-5400000">
            <a:off x="8318071" y="4317595"/>
            <a:ext cx="120000" cy="1531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 rot="-5400000">
            <a:off x="701550" y="4321947"/>
            <a:ext cx="120000" cy="1523100"/>
          </a:xfrm>
          <a:prstGeom prst="rect">
            <a:avLst/>
          </a:prstGeom>
          <a:solidFill>
            <a:srgbClr val="0E5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09">
  <p:cSld name="Pic09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>
            <p:ph idx="2" type="pic"/>
          </p:nvPr>
        </p:nvSpPr>
        <p:spPr>
          <a:xfrm>
            <a:off x="660456" y="1229499"/>
            <a:ext cx="3681000" cy="3225900"/>
          </a:xfrm>
          <a:prstGeom prst="rect">
            <a:avLst/>
          </a:prstGeom>
          <a:solidFill>
            <a:srgbClr val="E5E5E5">
              <a:alpha val="41960"/>
            </a:srgbClr>
          </a:solidFill>
          <a:ln>
            <a:noFill/>
          </a:ln>
        </p:spPr>
      </p:sp>
      <p:sp>
        <p:nvSpPr>
          <p:cNvPr id="132" name="Google Shape;132;p27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Roboto Medium"/>
              <a:buNone/>
              <a:defRPr b="1" i="0" sz="2000" u="none" cap="none" strike="noStrike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4" name="Google Shape;134;p27"/>
          <p:cNvSpPr/>
          <p:nvPr>
            <p:ph idx="3" type="pic"/>
          </p:nvPr>
        </p:nvSpPr>
        <p:spPr>
          <a:xfrm>
            <a:off x="4788842" y="1229499"/>
            <a:ext cx="3681000" cy="3225900"/>
          </a:xfrm>
          <a:prstGeom prst="rect">
            <a:avLst/>
          </a:prstGeom>
          <a:solidFill>
            <a:srgbClr val="E5E5E5">
              <a:alpha val="41960"/>
            </a:srgbClr>
          </a:solidFill>
          <a:ln>
            <a:noFill/>
          </a:ln>
        </p:spPr>
      </p:sp>
      <p:sp>
        <p:nvSpPr>
          <p:cNvPr id="135" name="Google Shape;135;p27"/>
          <p:cNvSpPr/>
          <p:nvPr/>
        </p:nvSpPr>
        <p:spPr>
          <a:xfrm rot="-5400000">
            <a:off x="8318071" y="4317595"/>
            <a:ext cx="120000" cy="1531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7"/>
          <p:cNvSpPr/>
          <p:nvPr/>
        </p:nvSpPr>
        <p:spPr>
          <a:xfrm rot="-5400000">
            <a:off x="701550" y="4321947"/>
            <a:ext cx="120000" cy="1523100"/>
          </a:xfrm>
          <a:prstGeom prst="rect">
            <a:avLst/>
          </a:prstGeom>
          <a:solidFill>
            <a:srgbClr val="0E5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7"/>
          <p:cNvSpPr/>
          <p:nvPr/>
        </p:nvSpPr>
        <p:spPr>
          <a:xfrm rot="-5400000">
            <a:off x="2231320" y="4321949"/>
            <a:ext cx="120000" cy="15231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7"/>
          <p:cNvSpPr/>
          <p:nvPr/>
        </p:nvSpPr>
        <p:spPr>
          <a:xfrm rot="-5400000">
            <a:off x="3749981" y="4319849"/>
            <a:ext cx="120000" cy="15273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/>
          <p:nvPr/>
        </p:nvSpPr>
        <p:spPr>
          <a:xfrm rot="-5400000">
            <a:off x="5275306" y="4321949"/>
            <a:ext cx="120000" cy="15231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 rot="-5400000">
            <a:off x="6802792" y="4317600"/>
            <a:ext cx="120000" cy="1531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Main Title+ SubTitle+Number">
  <p:cSld name="3_Main Title+ SubTitle+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>
              <a:alpha val="41960"/>
            </a:srgbClr>
          </a:solidFill>
          <a:ln>
            <a:noFill/>
          </a:ln>
        </p:spPr>
      </p:sp>
      <p:sp>
        <p:nvSpPr>
          <p:cNvPr id="143" name="Google Shape;143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rot="-5400000">
            <a:off x="2231320" y="4321949"/>
            <a:ext cx="120000" cy="15231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-5400000">
            <a:off x="3749981" y="4319849"/>
            <a:ext cx="120000" cy="15273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 rot="-5400000">
            <a:off x="5275306" y="4321949"/>
            <a:ext cx="120000" cy="15231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rot="-5400000">
            <a:off x="6802792" y="4317600"/>
            <a:ext cx="120000" cy="1531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 rot="-5400000">
            <a:off x="8318071" y="4317595"/>
            <a:ext cx="120000" cy="1531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 rot="-5400000">
            <a:off x="701550" y="4321947"/>
            <a:ext cx="120000" cy="1523100"/>
          </a:xfrm>
          <a:prstGeom prst="rect">
            <a:avLst/>
          </a:prstGeom>
          <a:solidFill>
            <a:srgbClr val="0E5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9"/>
          <p:cNvGrpSpPr/>
          <p:nvPr/>
        </p:nvGrpSpPr>
        <p:grpSpPr>
          <a:xfrm>
            <a:off x="0" y="1372175"/>
            <a:ext cx="9143950" cy="1276028"/>
            <a:chOff x="25" y="5019595"/>
            <a:chExt cx="9143950" cy="123905"/>
          </a:xfrm>
        </p:grpSpPr>
        <p:sp>
          <p:nvSpPr>
            <p:cNvPr id="149" name="Google Shape;149;p29"/>
            <p:cNvSpPr/>
            <p:nvPr/>
          </p:nvSpPr>
          <p:spPr>
            <a:xfrm rot="-5400000">
              <a:off x="2229391" y="4319999"/>
              <a:ext cx="123900" cy="1523100"/>
            </a:xfrm>
            <a:prstGeom prst="rect">
              <a:avLst/>
            </a:prstGeom>
            <a:solidFill>
              <a:srgbClr val="FF3F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 rot="-5400000">
              <a:off x="3748048" y="4317899"/>
              <a:ext cx="123900" cy="1527300"/>
            </a:xfrm>
            <a:prstGeom prst="rect">
              <a:avLst/>
            </a:prstGeom>
            <a:solidFill>
              <a:srgbClr val="2AC2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 rot="-5400000">
              <a:off x="5273368" y="4319999"/>
              <a:ext cx="123900" cy="1523100"/>
            </a:xfrm>
            <a:prstGeom prst="rect">
              <a:avLst/>
            </a:prstGeom>
            <a:solidFill>
              <a:srgbClr val="3BC7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 rot="-5400000">
              <a:off x="6800850" y="4315650"/>
              <a:ext cx="123900" cy="1531800"/>
            </a:xfrm>
            <a:prstGeom prst="rect">
              <a:avLst/>
            </a:prstGeom>
            <a:solidFill>
              <a:srgbClr val="299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 rot="-5400000">
              <a:off x="8316125" y="4315645"/>
              <a:ext cx="123900" cy="1531800"/>
            </a:xfrm>
            <a:prstGeom prst="rect">
              <a:avLst/>
            </a:prstGeom>
            <a:solidFill>
              <a:srgbClr val="7F73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 rot="-5400000">
              <a:off x="699625" y="4319997"/>
              <a:ext cx="123900" cy="1523100"/>
            </a:xfrm>
            <a:prstGeom prst="rect">
              <a:avLst/>
            </a:prstGeom>
            <a:solidFill>
              <a:srgbClr val="0E5A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29"/>
          <p:cNvSpPr/>
          <p:nvPr/>
        </p:nvSpPr>
        <p:spPr>
          <a:xfrm>
            <a:off x="0" y="1372175"/>
            <a:ext cx="9144000" cy="109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/>
        </p:nvSpPr>
        <p:spPr>
          <a:xfrm>
            <a:off x="690425" y="1510325"/>
            <a:ext cx="77631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464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Venta de Vehículos</a:t>
            </a:r>
            <a:endParaRPr b="1" sz="464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7" name="Google Shape;157;p29"/>
          <p:cNvSpPr txBox="1"/>
          <p:nvPr>
            <p:ph idx="4294967295" type="body"/>
          </p:nvPr>
        </p:nvSpPr>
        <p:spPr>
          <a:xfrm>
            <a:off x="864300" y="2743200"/>
            <a:ext cx="74154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Integrantes: Fernanda Arancibia, Edson Herrera, Katerina Peñaloza</a:t>
            </a:r>
            <a:endParaRPr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25 de Octubre de 2021</a:t>
            </a:r>
            <a:endParaRPr sz="160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Base de Datos y Programación Web</a:t>
            </a:r>
            <a:endParaRPr sz="160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150" y="267225"/>
            <a:ext cx="91440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Pantallas Back </a:t>
            </a:r>
            <a:endParaRPr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3364800" y="4522875"/>
            <a:ext cx="24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Administración de vehículos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5" name="Google Shape;245;p38"/>
          <p:cNvPicPr preferRelativeResize="0"/>
          <p:nvPr/>
        </p:nvPicPr>
        <p:blipFill rotWithShape="1">
          <a:blip r:embed="rId3">
            <a:alphaModFix/>
          </a:blip>
          <a:srcRect b="7201" l="17334" r="18771" t="22883"/>
          <a:stretch/>
        </p:blipFill>
        <p:spPr>
          <a:xfrm>
            <a:off x="1145513" y="620625"/>
            <a:ext cx="6852976" cy="39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39"/>
          <p:cNvGrpSpPr/>
          <p:nvPr/>
        </p:nvGrpSpPr>
        <p:grpSpPr>
          <a:xfrm>
            <a:off x="-8" y="2724050"/>
            <a:ext cx="7032360" cy="1626331"/>
            <a:chOff x="-8" y="2724050"/>
            <a:chExt cx="7032360" cy="1626331"/>
          </a:xfrm>
        </p:grpSpPr>
        <p:sp>
          <p:nvSpPr>
            <p:cNvPr id="251" name="Google Shape;251;p39"/>
            <p:cNvSpPr/>
            <p:nvPr/>
          </p:nvSpPr>
          <p:spPr>
            <a:xfrm flipH="1" rot="5400000">
              <a:off x="2760502" y="-36400"/>
              <a:ext cx="1511400" cy="7032300"/>
            </a:xfrm>
            <a:prstGeom prst="round1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2" name="Google Shape;252;p39"/>
            <p:cNvGrpSpPr/>
            <p:nvPr/>
          </p:nvGrpSpPr>
          <p:grpSpPr>
            <a:xfrm>
              <a:off x="-8" y="4188075"/>
              <a:ext cx="7031979" cy="162306"/>
              <a:chOff x="160021" y="4695443"/>
              <a:chExt cx="8825275" cy="238511"/>
            </a:xfrm>
          </p:grpSpPr>
          <p:sp>
            <p:nvSpPr>
              <p:cNvPr id="253" name="Google Shape;253;p39"/>
              <p:cNvSpPr/>
              <p:nvPr/>
            </p:nvSpPr>
            <p:spPr>
              <a:xfrm rot="-5400000">
                <a:off x="923521" y="3931952"/>
                <a:ext cx="238500" cy="1765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39"/>
              <p:cNvSpPr/>
              <p:nvPr/>
            </p:nvSpPr>
            <p:spPr>
              <a:xfrm rot="-5400000">
                <a:off x="2683709" y="3929552"/>
                <a:ext cx="238500" cy="1770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39"/>
              <p:cNvSpPr/>
              <p:nvPr/>
            </p:nvSpPr>
            <p:spPr>
              <a:xfrm rot="-5400000">
                <a:off x="4451688" y="3931952"/>
                <a:ext cx="238500" cy="1765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39"/>
              <p:cNvSpPr/>
              <p:nvPr/>
            </p:nvSpPr>
            <p:spPr>
              <a:xfrm rot="-5400000">
                <a:off x="6222045" y="3927004"/>
                <a:ext cx="238500" cy="1775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39"/>
              <p:cNvSpPr/>
              <p:nvPr/>
            </p:nvSpPr>
            <p:spPr>
              <a:xfrm rot="-5400000">
                <a:off x="7978347" y="3926993"/>
                <a:ext cx="238500" cy="1775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8" name="Google Shape;258;p39"/>
          <p:cNvSpPr/>
          <p:nvPr/>
        </p:nvSpPr>
        <p:spPr>
          <a:xfrm>
            <a:off x="0" y="3123850"/>
            <a:ext cx="703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BackEnd</a:t>
            </a:r>
            <a:endParaRPr b="1" sz="4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9" name="Google Shape;259;p39"/>
          <p:cNvSpPr/>
          <p:nvPr/>
        </p:nvSpPr>
        <p:spPr>
          <a:xfrm rot="-5400000">
            <a:off x="619350" y="3563024"/>
            <a:ext cx="168000" cy="14067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9"/>
          <p:cNvSpPr/>
          <p:nvPr/>
        </p:nvSpPr>
        <p:spPr>
          <a:xfrm rot="-5400000">
            <a:off x="2021976" y="3561074"/>
            <a:ext cx="168000" cy="14106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9"/>
          <p:cNvSpPr/>
          <p:nvPr/>
        </p:nvSpPr>
        <p:spPr>
          <a:xfrm rot="-5400000">
            <a:off x="3430735" y="3563024"/>
            <a:ext cx="168000" cy="14067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9"/>
          <p:cNvSpPr/>
          <p:nvPr/>
        </p:nvSpPr>
        <p:spPr>
          <a:xfrm rot="-5400000">
            <a:off x="4841533" y="3558975"/>
            <a:ext cx="168000" cy="1414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9"/>
          <p:cNvSpPr/>
          <p:nvPr/>
        </p:nvSpPr>
        <p:spPr>
          <a:xfrm rot="-5400000">
            <a:off x="6241025" y="3558968"/>
            <a:ext cx="168000" cy="1414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0"/>
          <p:cNvPicPr preferRelativeResize="0"/>
          <p:nvPr/>
        </p:nvPicPr>
        <p:blipFill rotWithShape="1">
          <a:blip r:embed="rId3">
            <a:alphaModFix/>
          </a:blip>
          <a:srcRect b="51034" l="0" r="79948" t="8484"/>
          <a:stretch/>
        </p:blipFill>
        <p:spPr>
          <a:xfrm>
            <a:off x="2569800" y="297825"/>
            <a:ext cx="4004400" cy="45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41"/>
          <p:cNvGrpSpPr/>
          <p:nvPr/>
        </p:nvGrpSpPr>
        <p:grpSpPr>
          <a:xfrm>
            <a:off x="-8" y="2724050"/>
            <a:ext cx="7032360" cy="1626331"/>
            <a:chOff x="-8" y="2724050"/>
            <a:chExt cx="7032360" cy="1626331"/>
          </a:xfrm>
        </p:grpSpPr>
        <p:sp>
          <p:nvSpPr>
            <p:cNvPr id="275" name="Google Shape;275;p41"/>
            <p:cNvSpPr/>
            <p:nvPr/>
          </p:nvSpPr>
          <p:spPr>
            <a:xfrm flipH="1" rot="5400000">
              <a:off x="2760502" y="-36400"/>
              <a:ext cx="1511400" cy="7032300"/>
            </a:xfrm>
            <a:prstGeom prst="round1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6" name="Google Shape;276;p41"/>
            <p:cNvGrpSpPr/>
            <p:nvPr/>
          </p:nvGrpSpPr>
          <p:grpSpPr>
            <a:xfrm>
              <a:off x="-8" y="4188075"/>
              <a:ext cx="7031979" cy="162306"/>
              <a:chOff x="160021" y="4695443"/>
              <a:chExt cx="8825275" cy="238511"/>
            </a:xfrm>
          </p:grpSpPr>
          <p:sp>
            <p:nvSpPr>
              <p:cNvPr id="277" name="Google Shape;277;p41"/>
              <p:cNvSpPr/>
              <p:nvPr/>
            </p:nvSpPr>
            <p:spPr>
              <a:xfrm rot="-5400000">
                <a:off x="923521" y="3931952"/>
                <a:ext cx="238500" cy="1765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41"/>
              <p:cNvSpPr/>
              <p:nvPr/>
            </p:nvSpPr>
            <p:spPr>
              <a:xfrm rot="-5400000">
                <a:off x="2683709" y="3929552"/>
                <a:ext cx="238500" cy="1770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41"/>
              <p:cNvSpPr/>
              <p:nvPr/>
            </p:nvSpPr>
            <p:spPr>
              <a:xfrm rot="-5400000">
                <a:off x="4451688" y="3931952"/>
                <a:ext cx="238500" cy="1765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41"/>
              <p:cNvSpPr/>
              <p:nvPr/>
            </p:nvSpPr>
            <p:spPr>
              <a:xfrm rot="-5400000">
                <a:off x="6222045" y="3927004"/>
                <a:ext cx="238500" cy="1775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41"/>
              <p:cNvSpPr/>
              <p:nvPr/>
            </p:nvSpPr>
            <p:spPr>
              <a:xfrm rot="-5400000">
                <a:off x="7978347" y="3926993"/>
                <a:ext cx="238500" cy="1775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2" name="Google Shape;282;p41"/>
          <p:cNvSpPr/>
          <p:nvPr/>
        </p:nvSpPr>
        <p:spPr>
          <a:xfrm>
            <a:off x="0" y="3123850"/>
            <a:ext cx="703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Consultas</a:t>
            </a:r>
            <a:endParaRPr b="1" sz="4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3" name="Google Shape;283;p41"/>
          <p:cNvSpPr/>
          <p:nvPr/>
        </p:nvSpPr>
        <p:spPr>
          <a:xfrm rot="-5400000">
            <a:off x="619350" y="3563024"/>
            <a:ext cx="168000" cy="14067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1"/>
          <p:cNvSpPr/>
          <p:nvPr/>
        </p:nvSpPr>
        <p:spPr>
          <a:xfrm rot="-5400000">
            <a:off x="2021976" y="3561074"/>
            <a:ext cx="168000" cy="14106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1"/>
          <p:cNvSpPr/>
          <p:nvPr/>
        </p:nvSpPr>
        <p:spPr>
          <a:xfrm rot="-5400000">
            <a:off x="3430735" y="3563024"/>
            <a:ext cx="168000" cy="14067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1"/>
          <p:cNvSpPr/>
          <p:nvPr/>
        </p:nvSpPr>
        <p:spPr>
          <a:xfrm rot="-5400000">
            <a:off x="4841533" y="3558975"/>
            <a:ext cx="168000" cy="1414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1"/>
          <p:cNvSpPr/>
          <p:nvPr/>
        </p:nvSpPr>
        <p:spPr>
          <a:xfrm rot="-5400000">
            <a:off x="6241025" y="3558968"/>
            <a:ext cx="168000" cy="1414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/>
        </p:nvSpPr>
        <p:spPr>
          <a:xfrm>
            <a:off x="1934425" y="614825"/>
            <a:ext cx="625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Poner las 3 consultas que vamos a mostrar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aquí podriamos mostrar la ejecucion y despues que expliquen el modelo relacion con la ejecucion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43"/>
          <p:cNvGrpSpPr/>
          <p:nvPr/>
        </p:nvGrpSpPr>
        <p:grpSpPr>
          <a:xfrm>
            <a:off x="-8" y="2724050"/>
            <a:ext cx="7032360" cy="1626331"/>
            <a:chOff x="-8" y="2724050"/>
            <a:chExt cx="7032360" cy="1626331"/>
          </a:xfrm>
        </p:grpSpPr>
        <p:sp>
          <p:nvSpPr>
            <p:cNvPr id="299" name="Google Shape;299;p43"/>
            <p:cNvSpPr/>
            <p:nvPr/>
          </p:nvSpPr>
          <p:spPr>
            <a:xfrm flipH="1" rot="5400000">
              <a:off x="2760502" y="-36400"/>
              <a:ext cx="1511400" cy="7032300"/>
            </a:xfrm>
            <a:prstGeom prst="round1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0" name="Google Shape;300;p43"/>
            <p:cNvGrpSpPr/>
            <p:nvPr/>
          </p:nvGrpSpPr>
          <p:grpSpPr>
            <a:xfrm>
              <a:off x="-8" y="4188075"/>
              <a:ext cx="7031979" cy="162306"/>
              <a:chOff x="160021" y="4695443"/>
              <a:chExt cx="8825275" cy="238511"/>
            </a:xfrm>
          </p:grpSpPr>
          <p:sp>
            <p:nvSpPr>
              <p:cNvPr id="301" name="Google Shape;301;p43"/>
              <p:cNvSpPr/>
              <p:nvPr/>
            </p:nvSpPr>
            <p:spPr>
              <a:xfrm rot="-5400000">
                <a:off x="923521" y="3931952"/>
                <a:ext cx="238500" cy="1765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43"/>
              <p:cNvSpPr/>
              <p:nvPr/>
            </p:nvSpPr>
            <p:spPr>
              <a:xfrm rot="-5400000">
                <a:off x="2683709" y="3929552"/>
                <a:ext cx="238500" cy="1770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43"/>
              <p:cNvSpPr/>
              <p:nvPr/>
            </p:nvSpPr>
            <p:spPr>
              <a:xfrm rot="-5400000">
                <a:off x="4451688" y="3931952"/>
                <a:ext cx="238500" cy="1765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43"/>
              <p:cNvSpPr/>
              <p:nvPr/>
            </p:nvSpPr>
            <p:spPr>
              <a:xfrm rot="-5400000">
                <a:off x="6222045" y="3927004"/>
                <a:ext cx="238500" cy="1775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43"/>
              <p:cNvSpPr/>
              <p:nvPr/>
            </p:nvSpPr>
            <p:spPr>
              <a:xfrm rot="-5400000">
                <a:off x="7978347" y="3926993"/>
                <a:ext cx="238500" cy="1775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6" name="Google Shape;306;p43"/>
          <p:cNvSpPr/>
          <p:nvPr/>
        </p:nvSpPr>
        <p:spPr>
          <a:xfrm>
            <a:off x="0" y="3123850"/>
            <a:ext cx="703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Diagramas</a:t>
            </a:r>
            <a:endParaRPr b="1" sz="4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7" name="Google Shape;307;p43"/>
          <p:cNvSpPr/>
          <p:nvPr/>
        </p:nvSpPr>
        <p:spPr>
          <a:xfrm rot="-5400000">
            <a:off x="619350" y="3563024"/>
            <a:ext cx="168000" cy="14067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3"/>
          <p:cNvSpPr/>
          <p:nvPr/>
        </p:nvSpPr>
        <p:spPr>
          <a:xfrm rot="-5400000">
            <a:off x="2021976" y="3561074"/>
            <a:ext cx="168000" cy="14106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3"/>
          <p:cNvSpPr/>
          <p:nvPr/>
        </p:nvSpPr>
        <p:spPr>
          <a:xfrm rot="-5400000">
            <a:off x="3430735" y="3563024"/>
            <a:ext cx="168000" cy="14067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3"/>
          <p:cNvSpPr/>
          <p:nvPr/>
        </p:nvSpPr>
        <p:spPr>
          <a:xfrm rot="-5400000">
            <a:off x="4841533" y="3558975"/>
            <a:ext cx="168000" cy="1414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3"/>
          <p:cNvSpPr/>
          <p:nvPr/>
        </p:nvSpPr>
        <p:spPr>
          <a:xfrm rot="-5400000">
            <a:off x="6241025" y="3558968"/>
            <a:ext cx="168000" cy="1414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/>
        </p:nvSpPr>
        <p:spPr>
          <a:xfrm>
            <a:off x="686225" y="254900"/>
            <a:ext cx="365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Modelo Relacional</a:t>
            </a:r>
            <a:endParaRPr b="1"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17" name="Google Shape;3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550" y="119650"/>
            <a:ext cx="4865475" cy="4803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4280800" y="1834625"/>
            <a:ext cx="611750" cy="1932900"/>
          </a:xfrm>
          <a:custGeom>
            <a:rect b="b" l="l" r="r" t="t"/>
            <a:pathLst>
              <a:path extrusionOk="0" h="77316" w="24470">
                <a:moveTo>
                  <a:pt x="0" y="0"/>
                </a:moveTo>
                <a:cubicBezTo>
                  <a:pt x="4077" y="3276"/>
                  <a:pt x="24388" y="13542"/>
                  <a:pt x="24461" y="19657"/>
                </a:cubicBezTo>
                <a:cubicBezTo>
                  <a:pt x="24534" y="25772"/>
                  <a:pt x="436" y="30358"/>
                  <a:pt x="436" y="36692"/>
                </a:cubicBezTo>
                <a:cubicBezTo>
                  <a:pt x="436" y="43026"/>
                  <a:pt x="24534" y="50889"/>
                  <a:pt x="24461" y="57660"/>
                </a:cubicBezTo>
                <a:cubicBezTo>
                  <a:pt x="24388" y="64431"/>
                  <a:pt x="4077" y="74040"/>
                  <a:pt x="0" y="77316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63" name="Google Shape;163;p30"/>
          <p:cNvSpPr txBox="1"/>
          <p:nvPr/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Descripción del Proyecto</a:t>
            </a:r>
            <a:endParaRPr b="1"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 flipH="1">
            <a:off x="735800" y="1502700"/>
            <a:ext cx="3243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E5A8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Baja del 30% en la venta de vehículos</a:t>
            </a:r>
            <a:endParaRPr sz="2200">
              <a:solidFill>
                <a:srgbClr val="0E5A8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 flipH="1">
            <a:off x="5172100" y="1963263"/>
            <a:ext cx="3243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FF3F5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Mercado de venta online de vehículos</a:t>
            </a:r>
            <a:endParaRPr sz="2200">
              <a:solidFill>
                <a:srgbClr val="FF3F5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 flipH="1">
            <a:off x="735800" y="2579400"/>
            <a:ext cx="32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2AC2A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Reserva de vehículos</a:t>
            </a:r>
            <a:endParaRPr b="1" sz="2200">
              <a:solidFill>
                <a:srgbClr val="2AC2A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 flipH="1">
            <a:off x="735800" y="3594150"/>
            <a:ext cx="32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2993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Búsqueda Detallada</a:t>
            </a:r>
            <a:endParaRPr sz="2200">
              <a:solidFill>
                <a:srgbClr val="2993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 flipH="1">
            <a:off x="5172100" y="3070788"/>
            <a:ext cx="32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7F739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Interfaz Sencilla</a:t>
            </a:r>
            <a:endParaRPr sz="2200">
              <a:solidFill>
                <a:srgbClr val="7F739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4209613" y="1779450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4817063" y="2240013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4209613" y="2686800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4817063" y="3178188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4209613" y="3701550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31"/>
          <p:cNvGrpSpPr/>
          <p:nvPr/>
        </p:nvGrpSpPr>
        <p:grpSpPr>
          <a:xfrm>
            <a:off x="-8" y="2724050"/>
            <a:ext cx="7032360" cy="1626331"/>
            <a:chOff x="-8" y="2724050"/>
            <a:chExt cx="7032360" cy="1626331"/>
          </a:xfrm>
        </p:grpSpPr>
        <p:sp>
          <p:nvSpPr>
            <p:cNvPr id="180" name="Google Shape;180;p31"/>
            <p:cNvSpPr/>
            <p:nvPr/>
          </p:nvSpPr>
          <p:spPr>
            <a:xfrm flipH="1" rot="5400000">
              <a:off x="2760502" y="-36400"/>
              <a:ext cx="1511400" cy="7032300"/>
            </a:xfrm>
            <a:prstGeom prst="round1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1" name="Google Shape;181;p31"/>
            <p:cNvGrpSpPr/>
            <p:nvPr/>
          </p:nvGrpSpPr>
          <p:grpSpPr>
            <a:xfrm>
              <a:off x="-8" y="4188075"/>
              <a:ext cx="7031979" cy="162306"/>
              <a:chOff x="160021" y="4695443"/>
              <a:chExt cx="8825275" cy="238511"/>
            </a:xfrm>
          </p:grpSpPr>
          <p:sp>
            <p:nvSpPr>
              <p:cNvPr id="182" name="Google Shape;182;p31"/>
              <p:cNvSpPr/>
              <p:nvPr/>
            </p:nvSpPr>
            <p:spPr>
              <a:xfrm rot="-5400000">
                <a:off x="923521" y="3931952"/>
                <a:ext cx="238500" cy="1765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31"/>
              <p:cNvSpPr/>
              <p:nvPr/>
            </p:nvSpPr>
            <p:spPr>
              <a:xfrm rot="-5400000">
                <a:off x="2683709" y="3929552"/>
                <a:ext cx="238500" cy="1770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31"/>
              <p:cNvSpPr/>
              <p:nvPr/>
            </p:nvSpPr>
            <p:spPr>
              <a:xfrm rot="-5400000">
                <a:off x="4451688" y="3931952"/>
                <a:ext cx="238500" cy="1765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31"/>
              <p:cNvSpPr/>
              <p:nvPr/>
            </p:nvSpPr>
            <p:spPr>
              <a:xfrm rot="-5400000">
                <a:off x="6222045" y="3927004"/>
                <a:ext cx="238500" cy="1775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31"/>
              <p:cNvSpPr/>
              <p:nvPr/>
            </p:nvSpPr>
            <p:spPr>
              <a:xfrm rot="-5400000">
                <a:off x="7978347" y="3926993"/>
                <a:ext cx="238500" cy="1775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7" name="Google Shape;187;p31"/>
          <p:cNvSpPr/>
          <p:nvPr/>
        </p:nvSpPr>
        <p:spPr>
          <a:xfrm>
            <a:off x="-100" y="3123850"/>
            <a:ext cx="703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Vistas y Diagrama de Secuencia</a:t>
            </a:r>
            <a:endParaRPr b="1" sz="4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8" name="Google Shape;188;p31"/>
          <p:cNvSpPr/>
          <p:nvPr/>
        </p:nvSpPr>
        <p:spPr>
          <a:xfrm rot="-5400000">
            <a:off x="619350" y="3563024"/>
            <a:ext cx="168000" cy="14067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1"/>
          <p:cNvSpPr/>
          <p:nvPr/>
        </p:nvSpPr>
        <p:spPr>
          <a:xfrm rot="-5400000">
            <a:off x="2021976" y="3561074"/>
            <a:ext cx="168000" cy="14106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1"/>
          <p:cNvSpPr/>
          <p:nvPr/>
        </p:nvSpPr>
        <p:spPr>
          <a:xfrm rot="-5400000">
            <a:off x="3430735" y="3563024"/>
            <a:ext cx="168000" cy="14067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1"/>
          <p:cNvSpPr/>
          <p:nvPr/>
        </p:nvSpPr>
        <p:spPr>
          <a:xfrm rot="-5400000">
            <a:off x="4841533" y="3558975"/>
            <a:ext cx="168000" cy="1414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1"/>
          <p:cNvSpPr/>
          <p:nvPr/>
        </p:nvSpPr>
        <p:spPr>
          <a:xfrm rot="-5400000">
            <a:off x="6241025" y="3558968"/>
            <a:ext cx="168000" cy="1414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Diagrama de Secuencia</a:t>
            </a:r>
            <a:endParaRPr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950" y="740750"/>
            <a:ext cx="4905975" cy="42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150" y="131050"/>
            <a:ext cx="91440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Pantallas Front </a:t>
            </a:r>
            <a:endParaRPr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6" name="Google Shape;206;p33"/>
          <p:cNvPicPr preferRelativeResize="0"/>
          <p:nvPr/>
        </p:nvPicPr>
        <p:blipFill rotWithShape="1">
          <a:blip r:embed="rId3">
            <a:alphaModFix/>
          </a:blip>
          <a:srcRect b="0" l="0" r="0" t="17688"/>
          <a:stretch/>
        </p:blipFill>
        <p:spPr>
          <a:xfrm>
            <a:off x="150" y="910975"/>
            <a:ext cx="9144000" cy="4232531"/>
          </a:xfrm>
          <a:prstGeom prst="rect">
            <a:avLst/>
          </a:prstGeom>
          <a:noFill/>
          <a:ln cap="flat" cmpd="sng" w="12700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07" name="Google Shape;207;p33"/>
          <p:cNvSpPr txBox="1"/>
          <p:nvPr>
            <p:ph type="title"/>
          </p:nvPr>
        </p:nvSpPr>
        <p:spPr>
          <a:xfrm>
            <a:off x="-360350" y="298800"/>
            <a:ext cx="3975000" cy="68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Inicio</a:t>
            </a:r>
            <a:endParaRPr sz="2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024" y="0"/>
            <a:ext cx="5168975" cy="5381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14" name="Google Shape;214;p34"/>
          <p:cNvPicPr preferRelativeResize="0"/>
          <p:nvPr/>
        </p:nvPicPr>
        <p:blipFill rotWithShape="1">
          <a:blip r:embed="rId4">
            <a:alphaModFix/>
          </a:blip>
          <a:srcRect b="57638" l="30957" r="39883" t="17731"/>
          <a:stretch/>
        </p:blipFill>
        <p:spPr>
          <a:xfrm>
            <a:off x="13" y="1212150"/>
            <a:ext cx="3975026" cy="18877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5" name="Google Shape;215;p34"/>
          <p:cNvSpPr txBox="1"/>
          <p:nvPr>
            <p:ph type="title"/>
          </p:nvPr>
        </p:nvSpPr>
        <p:spPr>
          <a:xfrm>
            <a:off x="25" y="436825"/>
            <a:ext cx="3975000" cy="68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Publicación</a:t>
            </a:r>
            <a:endParaRPr sz="2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6" name="Google Shape;216;p34"/>
          <p:cNvSpPr/>
          <p:nvPr/>
        </p:nvSpPr>
        <p:spPr>
          <a:xfrm>
            <a:off x="5394675" y="-65525"/>
            <a:ext cx="1834500" cy="316800"/>
          </a:xfrm>
          <a:prstGeom prst="ellipse">
            <a:avLst/>
          </a:prstGeom>
          <a:noFill/>
          <a:ln cap="flat" cmpd="sng" w="38100">
            <a:solidFill>
              <a:srgbClr val="2AC2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 flipH="1">
            <a:off x="3374550" y="212850"/>
            <a:ext cx="2107500" cy="999300"/>
          </a:xfrm>
          <a:prstGeom prst="straightConnector1">
            <a:avLst/>
          </a:prstGeom>
          <a:noFill/>
          <a:ln cap="flat" cmpd="sng" w="38100">
            <a:solidFill>
              <a:srgbClr val="2AC2A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Diagrama de Secuencia</a:t>
            </a:r>
            <a:endParaRPr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050" y="864225"/>
            <a:ext cx="4068679" cy="409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/>
        </p:nvSpPr>
        <p:spPr>
          <a:xfrm>
            <a:off x="3344025" y="44986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Administración de reservas</a:t>
            </a:r>
            <a:endParaRPr sz="1200"/>
          </a:p>
        </p:txBody>
      </p:sp>
      <p:pic>
        <p:nvPicPr>
          <p:cNvPr id="230" name="Google Shape;230;p36"/>
          <p:cNvPicPr preferRelativeResize="0"/>
          <p:nvPr/>
        </p:nvPicPr>
        <p:blipFill rotWithShape="1">
          <a:blip r:embed="rId3">
            <a:alphaModFix/>
          </a:blip>
          <a:srcRect b="5308" l="15846" r="42538" t="8522"/>
          <a:stretch/>
        </p:blipFill>
        <p:spPr>
          <a:xfrm>
            <a:off x="2579688" y="104975"/>
            <a:ext cx="4528676" cy="43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Diagrama de Secuencia</a:t>
            </a:r>
            <a:endParaRPr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200" y="914850"/>
            <a:ext cx="3499899" cy="409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236FC5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236FC5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